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5818-C559-4E05-A5ED-D1B1C07236C8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38E4-02FA-4700-BAB1-F2A8C52D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8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500" y="578501"/>
            <a:ext cx="7246620" cy="56642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099388" y="849767"/>
            <a:ext cx="539988" cy="163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243" y="735324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즉시 페이지 새로 고침 요청</a:t>
            </a:r>
            <a:endParaRPr lang="en-US" altLang="ko-KR" sz="11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872204" y="503853"/>
            <a:ext cx="615820" cy="2314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8024" y="408448"/>
            <a:ext cx="3098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남은 시간이 </a:t>
            </a:r>
            <a:r>
              <a:rPr lang="en-US" altLang="ko-KR" sz="1100" dirty="0" smtClean="0"/>
              <a:t>0</a:t>
            </a:r>
            <a:r>
              <a:rPr lang="ko-KR" altLang="en-US" sz="1100" dirty="0" err="1" smtClean="0"/>
              <a:t>이되면</a:t>
            </a:r>
            <a:r>
              <a:rPr lang="ko-KR" altLang="en-US" sz="1100" dirty="0" smtClean="0"/>
              <a:t> 자동으로 새로 고침 수행</a:t>
            </a:r>
            <a:endParaRPr lang="en-US" altLang="ko-KR" sz="11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203233" y="2015412"/>
            <a:ext cx="2625011" cy="7184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28244" y="1763133"/>
            <a:ext cx="2106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선택된 옵션 값에 따라 </a:t>
            </a:r>
            <a:endParaRPr lang="en-US" altLang="ko-KR" sz="1100" dirty="0" smtClean="0"/>
          </a:p>
          <a:p>
            <a:r>
              <a:rPr lang="ko-KR" altLang="en-US" sz="1100" dirty="0" smtClean="0"/>
              <a:t>페이지 새로 고침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검색에 반영</a:t>
            </a:r>
            <a:endParaRPr lang="en-US" altLang="ko-KR" sz="11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9507894" y="2578252"/>
            <a:ext cx="41054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18441" y="2407298"/>
            <a:ext cx="1850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PCS </a:t>
            </a:r>
            <a:r>
              <a:rPr lang="ko-KR" altLang="en-US" sz="1100" dirty="0" smtClean="0"/>
              <a:t>타입과 날짜에 따라서</a:t>
            </a:r>
            <a:endParaRPr lang="en-US" altLang="ko-KR" sz="1100" dirty="0" smtClean="0"/>
          </a:p>
          <a:p>
            <a:r>
              <a:rPr lang="ko-KR" altLang="en-US" sz="1100" dirty="0" smtClean="0"/>
              <a:t>엑셀 파일 생성</a:t>
            </a:r>
            <a:endParaRPr lang="en-US" altLang="ko-KR" sz="11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9405258" y="2920483"/>
            <a:ext cx="513183" cy="2612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18441" y="302479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PCS PV </a:t>
            </a:r>
            <a:r>
              <a:rPr lang="ko-KR" altLang="en-US" sz="1100" dirty="0" smtClean="0"/>
              <a:t>출력 그래프 출력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91737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90" y="279918"/>
            <a:ext cx="104711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데이터 수집 프로그램은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분마다 </a:t>
            </a:r>
            <a:r>
              <a:rPr lang="en-US" altLang="ko-KR" dirty="0" smtClean="0"/>
              <a:t>PCS</a:t>
            </a:r>
            <a:r>
              <a:rPr lang="ko-KR" altLang="en-US" dirty="0" smtClean="0"/>
              <a:t> 데이터 계측을 하며 이에 관련된 데이터는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표시된 데이터는 기본적으로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분마다 갱신되며 최근의 데이터를 화면상에 표시함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PCS </a:t>
            </a:r>
            <a:r>
              <a:rPr lang="ko-KR" altLang="en-US" dirty="0" smtClean="0"/>
              <a:t>데이터 계측에 문제가 생겨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저장하지 못 할 경우 화면상에 데이터는 공백 삽입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Download Excel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저장된 데이터를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분단위로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xlsx</a:t>
            </a:r>
            <a:r>
              <a:rPr lang="ko-KR" altLang="en-US" dirty="0" smtClean="0"/>
              <a:t>로 지정 </a:t>
            </a:r>
            <a:r>
              <a:rPr lang="en-US" altLang="ko-KR" dirty="0" smtClean="0"/>
              <a:t>(ex </a:t>
            </a:r>
            <a:r>
              <a:rPr lang="en-US" altLang="ko-KR" dirty="0" smtClean="0">
                <a:sym typeface="Wingdings" panose="05000000000000000000" pitchFamily="2" charset="2"/>
              </a:rPr>
              <a:t> 2018-06-08.xlsx) </a:t>
            </a:r>
            <a:r>
              <a:rPr lang="ko-KR" altLang="en-US" dirty="0" smtClean="0">
                <a:sym typeface="Wingdings" panose="05000000000000000000" pitchFamily="2" charset="2"/>
              </a:rPr>
              <a:t>하고 저장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/>
              <a:t>엑셀 생성에 관련된 옵션은 </a:t>
            </a:r>
            <a:r>
              <a:rPr lang="en-US" altLang="ko-KR" dirty="0" smtClean="0"/>
              <a:t>PCS </a:t>
            </a:r>
            <a:r>
              <a:rPr lang="ko-KR" altLang="en-US" dirty="0" smtClean="0"/>
              <a:t>선택과 날짜에만 영향을 받음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38" y="2552505"/>
            <a:ext cx="7467600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233" y="3405670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PCS </a:t>
            </a:r>
            <a:r>
              <a:rPr lang="ko-KR" altLang="en-US" sz="1200" dirty="0" smtClean="0"/>
              <a:t>전체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내역을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 단위로 엑셀 생성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38" y="3817382"/>
            <a:ext cx="7410450" cy="819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2575" y="4636532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3.3 kW </a:t>
            </a:r>
            <a:r>
              <a:rPr lang="ko-KR" altLang="en-US" sz="1200" dirty="0" smtClean="0"/>
              <a:t>급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일 내역을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 단위로 엑셀 생성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42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134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hyuk</dc:creator>
  <cp:lastModifiedBy>jang hyuk</cp:lastModifiedBy>
  <cp:revision>5</cp:revision>
  <dcterms:created xsi:type="dcterms:W3CDTF">2018-06-08T03:49:37Z</dcterms:created>
  <dcterms:modified xsi:type="dcterms:W3CDTF">2018-06-08T04:52:21Z</dcterms:modified>
</cp:coreProperties>
</file>