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8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23DBD-4F20-6D95-1D75-91741D0B5D97}" v="8" dt="2024-08-26T22:34:5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2B2FA-4F33-4F69-9C23-5E647305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044DB-5E69-4060-B840-AE7EF8959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AEE3A-8616-49F7-B93B-C27BB25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C3CED-E56C-4BB8-8065-145499E7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22F619-CCB4-4739-A3B5-77F8B994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D6E0BCB7-3919-46A6-A5A8-E4BEFE0FC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7" y="153295"/>
            <a:ext cx="166315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9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323A3-19FF-4CD4-90C3-BD396E87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9030A2-7204-4AAB-A28C-6EF02BA8D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6E69A9-AB73-405F-B759-5981D800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C64D1F-14F4-4E48-8B12-26D1F343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8F909C-CF16-4D56-8705-93FAB872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3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BF272A-CFBF-47B4-8609-F5BC2A50C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5D9B3B-9F9C-4D9F-8A62-800F9EDD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1C8CF-2646-4D59-B782-51A4DD5D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52637E-39F6-45F9-B740-774E95FA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139B4-3571-4932-9EEC-33520378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3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152BE-DB90-43F8-A932-2D696BBF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84DF40-79DA-42A9-890A-9DA45FE6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999803-6B10-487A-B8A3-41452914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679F5-07FD-4463-BE25-AF62CE3D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44E08-8C1B-49AB-8253-E432EB9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8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332C1-4E03-4263-B444-07CBD5C2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2BCDE-824F-485C-BDD7-D0347D1F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5E7B8B-B631-4083-BCBA-C0EBFB1D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2E86A-D041-4A8C-88F2-F60FC07E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77E40-0375-4DB6-982D-36167D39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2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D8F9-CB73-431A-A016-690F3F6C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E4129-98A7-427E-8EB2-9DBB07937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1E810B-4120-4F6B-97C1-41DB7D6A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76F16-F21C-4416-A0E8-6289111E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35EE17-9A64-425D-9C44-A00EF933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8CD67C-4513-41D8-AC6F-EA98F52A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6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D5E9-A7AB-42F7-BE55-B5A7A679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C71F9F-8B24-458A-8FBB-8AC005F1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7ED836-B1C8-4DEA-AD29-20436200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9E1599-3C62-422F-9AF0-8F78D2D99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CF651C-ED6C-4C6C-A0B5-C061F0FCD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95B3FE-C000-460E-AA12-79D24E25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5A3190-63EF-44F3-A7E7-61F62223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BD6BD1-EC38-4013-B9FC-2C311706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49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089E7-BAE6-40E7-AD98-C83A3D78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1797BC-E49F-4FB1-A433-77FAE819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2C4F79-6CA7-4880-8752-5F329B41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023474-CBA5-4BE8-9331-655A4006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7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62C23B-E34B-4B00-B040-3081D26B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A86B85-CE1A-4AE3-95B1-135C6754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0D759A-4E49-4372-99F2-8782C911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D77C-F702-4DAC-A70C-48667334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0D72C-AAF8-4BBE-ACF6-54CD0F41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FA0631-A764-41A4-9149-E983D6591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242DF2-570E-431B-92EC-161F4A28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96A84B-DA50-490E-B835-21A7C904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7961F0-0157-4B2C-A1D5-AA25C811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1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734DF-D77F-425A-BFAB-4A2266AA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30A9FF-5660-485E-8292-DFC3A05C1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9B130F-22D7-45B3-8105-521F29E2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D0D3A-101C-4DFA-9219-6B4D3D28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C7E689-BBF7-4012-9429-BC7153BD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BA3CE8-CA9C-4ED5-B01E-BEEB6954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3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376B7E-6D4E-4EB8-A3F5-940B19C7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B0BE92-72D2-4974-817B-91910348A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D63CC4-76B9-4B0B-9835-7807108FC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0E6E-80EB-449F-A088-0A7093305BA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2C4CA-A291-4CF0-AC10-6179333A9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5A2133-CE47-4F66-B14F-026381CEB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6FDF-69CE-44FA-9485-CE798FFEB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5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4ECD1B-202C-4FF4-A89F-1D53E367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50" y="3074588"/>
            <a:ext cx="7675397" cy="2274388"/>
          </a:xfrm>
        </p:spPr>
        <p:txBody>
          <a:bodyPr anchor="t">
            <a:noAutofit/>
          </a:bodyPr>
          <a:lstStyle/>
          <a:p>
            <a:r>
              <a:rPr lang="pt-BR" sz="5400" dirty="0">
                <a:ea typeface="Calibri Light"/>
                <a:cs typeface="Calibri Light"/>
              </a:rPr>
              <a:t>TEMA: Desenvolvimento Pessoal com Anotações Digitais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m 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B1F2CF7B-F79E-41D5-B588-F46A0A28C7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21" y="4211782"/>
            <a:ext cx="2500313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3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050A87-C009-4525-ADE3-257B9244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BR" sz="4000"/>
              <a:t>Apresentação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FAA8B-BA91-460F-91A9-E050F238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pt-BR" sz="2200" dirty="0"/>
              <a:t>Eloá Gomes Santana -&gt;</a:t>
            </a:r>
          </a:p>
          <a:p>
            <a:r>
              <a:rPr lang="pt-BR" sz="2200" dirty="0"/>
              <a:t>Gabriel Filipini Tristão -&gt;</a:t>
            </a:r>
          </a:p>
          <a:p>
            <a:r>
              <a:rPr lang="pt-BR" sz="2200" dirty="0"/>
              <a:t>Gabriel de Oliveira Misael -&gt;</a:t>
            </a:r>
          </a:p>
          <a:p>
            <a:r>
              <a:rPr lang="pt-BR" sz="2200" dirty="0"/>
              <a:t>Guilherme Vinicius Alves de Sousa -&gt;</a:t>
            </a:r>
          </a:p>
          <a:p>
            <a:r>
              <a:rPr lang="pt-BR" sz="2200" dirty="0"/>
              <a:t>Pietro Novais Brito -&gt;</a:t>
            </a:r>
          </a:p>
          <a:p>
            <a:r>
              <a:rPr lang="pt-BR" sz="2200" dirty="0"/>
              <a:t>Thomaz Lanzi Barbosa -&gt;</a:t>
            </a:r>
            <a:endParaRPr lang="pt-BR" sz="18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52905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050A87-C009-4525-ADE3-257B9244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BR" sz="4000"/>
              <a:t>Tema e sua relevância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FAA8B-BA91-460F-91A9-E050F238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808"/>
            <a:ext cx="10515600" cy="4824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200" dirty="0">
                <a:ea typeface="Calibri"/>
                <a:cs typeface="Calibri"/>
              </a:rPr>
              <a:t>A dificuldade de organização por parte de muitas pessoas em anotar suas rotinas diárias e compromissos faz com que exista um grande desperdício de tempo e desorganização para uma eficiente rotina diária.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>
                <a:ea typeface="Calibri"/>
                <a:cs typeface="Calibri"/>
              </a:rPr>
              <a:t>Um software de anotações é de grande ajuda para que as atividades e compromissos sejam guardados e protegidos, sendo assim, o usuário poderia facilmente revisar suas atividades passadas, analisar o tempo gasto em cada tarefa, e ajustar sua rotina para ser ainda mais eficiente, podendo reduzir o estresse relacionado à sobrecarga de informações, tendo a tranquilidade de que todas as suas tarefas estão bem organizadas e sob controle.</a:t>
            </a:r>
          </a:p>
        </p:txBody>
      </p:sp>
    </p:spTree>
    <p:extLst>
      <p:ext uri="{BB962C8B-B14F-4D97-AF65-F5344CB8AC3E}">
        <p14:creationId xmlns:p14="http://schemas.microsoft.com/office/powerpoint/2010/main" val="354914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BBE410-6C55-4612-9311-02E85011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BR" sz="4000"/>
              <a:t>Problema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58D0A-CDA8-4C5A-BA94-DAD2DA49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144119"/>
            <a:ext cx="10515600" cy="4642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ea typeface="Calibri"/>
                <a:cs typeface="Calibri"/>
              </a:rPr>
              <a:t>Usar softwares de anotações para auxiliar na organização pessoal e profissional tem se tornado cada vez mais comum. No entanto, apesar dos benefícios, esses programas também apresentam uma serie de desafios que podem comprometer a experiência do usuário e a eficiência da ferramenta. Entre os principais problemas estão a complexidade, o design pouco intuitivo, a necessidade de instalação de software de terceiros, e o armazenamento local. Esse problemas demonstram a importância de considerar cuidadosamente suas funcionalidades. Para maximizar os benefícios e minimizar as desvantagens.</a:t>
            </a:r>
          </a:p>
        </p:txBody>
      </p:sp>
    </p:spTree>
    <p:extLst>
      <p:ext uri="{BB962C8B-B14F-4D97-AF65-F5344CB8AC3E}">
        <p14:creationId xmlns:p14="http://schemas.microsoft.com/office/powerpoint/2010/main" val="191306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928A4-8BE4-454C-B1C1-D7463A89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BR" sz="4000"/>
              <a:t>Justificativa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DE369-C987-437A-939D-0A1617D2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722"/>
            <a:ext cx="10515600" cy="4281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200" dirty="0">
                <a:ea typeface="Calibri"/>
                <a:cs typeface="Calibri"/>
              </a:rPr>
              <a:t>Muito complexo o entendimento na hora de aprender o software, tendo um design pouco intuitivo e dificultando o acesso as pessoas que não tem muito costume na utilização de softwares de anotação, sendo necessário instalar extensões de terceiros feito por outros usuários e tendo que armazenar no próprio computador sem ter a possibilidade de por o arquivo na nuvem.</a:t>
            </a:r>
          </a:p>
        </p:txBody>
      </p:sp>
    </p:spTree>
    <p:extLst>
      <p:ext uri="{BB962C8B-B14F-4D97-AF65-F5344CB8AC3E}">
        <p14:creationId xmlns:p14="http://schemas.microsoft.com/office/powerpoint/2010/main" val="153107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E7557B-624E-4E4E-9DD5-E4EE8D3B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BR" sz="4000" dirty="0"/>
              <a:t>Objetivo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6733C2-7837-4AB7-8D91-CD642415D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4379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ea typeface="Calibri"/>
                <a:cs typeface="Calibri"/>
              </a:rPr>
              <a:t>Organização estruturada;</a:t>
            </a:r>
          </a:p>
          <a:p>
            <a:r>
              <a:rPr lang="pt-BR" sz="2200" dirty="0">
                <a:ea typeface="Calibri"/>
                <a:cs typeface="Calibri"/>
              </a:rPr>
              <a:t>Facilidade de entendimento;</a:t>
            </a:r>
          </a:p>
          <a:p>
            <a:r>
              <a:rPr lang="pt-BR" sz="2200" dirty="0">
                <a:ea typeface="Calibri"/>
                <a:cs typeface="Calibri"/>
              </a:rPr>
              <a:t>Pesquisa inteligente;</a:t>
            </a:r>
          </a:p>
          <a:p>
            <a:r>
              <a:rPr lang="pt-BR" sz="2200" dirty="0">
                <a:ea typeface="Calibri"/>
                <a:cs typeface="Calibri"/>
              </a:rPr>
              <a:t>Fácil acesso aos estudantes;</a:t>
            </a:r>
          </a:p>
          <a:p>
            <a:r>
              <a:rPr lang="pt-BR" sz="2200" dirty="0">
                <a:ea typeface="Calibri"/>
                <a:cs typeface="Calibri"/>
              </a:rPr>
              <a:t>Design intuitivo;</a:t>
            </a:r>
          </a:p>
          <a:p>
            <a:r>
              <a:rPr lang="pt-BR" sz="2200" dirty="0">
                <a:ea typeface="Calibri"/>
                <a:cs typeface="Calibri"/>
              </a:rPr>
              <a:t>Diversas formas de anotação;</a:t>
            </a:r>
          </a:p>
          <a:p>
            <a:endParaRPr lang="pt-BR" sz="2200" dirty="0">
              <a:ea typeface="Calibri"/>
              <a:cs typeface="Calibri"/>
            </a:endParaRPr>
          </a:p>
          <a:p>
            <a:endParaRPr lang="pt-BR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527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587D3-A7D0-1A32-6E7A-098A0650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2EEAC-9F37-4814-263A-34D75C1A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pt-BR" dirty="0">
                <a:ea typeface="Calibri"/>
                <a:cs typeface="Calibri"/>
              </a:rPr>
              <a:t>O software terá como principais objetivos facilitar o usuário a ter um entendimento abrangente, assim ele podendo fazer o máximo de coisas possíveis sem limitação e sendo de fácil acesso a todas as pessoas que tem interesse no estudo e na forma mais eficaz de anotar e conseguir absorver um aprendizado ou guardar uma informação útil. </a:t>
            </a:r>
          </a:p>
        </p:txBody>
      </p:sp>
    </p:spTree>
    <p:extLst>
      <p:ext uri="{BB962C8B-B14F-4D97-AF65-F5344CB8AC3E}">
        <p14:creationId xmlns:p14="http://schemas.microsoft.com/office/powerpoint/2010/main" val="1111038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477EE624CE634E979F0CB21B6A2C6C" ma:contentTypeVersion="4" ma:contentTypeDescription="Crie um novo documento." ma:contentTypeScope="" ma:versionID="a0687027033f47d86833731f9490a264">
  <xsd:schema xmlns:xsd="http://www.w3.org/2001/XMLSchema" xmlns:xs="http://www.w3.org/2001/XMLSchema" xmlns:p="http://schemas.microsoft.com/office/2006/metadata/properties" xmlns:ns2="20239b87-5e49-416b-88a1-8a43c7fa1f52" targetNamespace="http://schemas.microsoft.com/office/2006/metadata/properties" ma:root="true" ma:fieldsID="7c48841232bd23ce51b2574ec2158432" ns2:_="">
    <xsd:import namespace="20239b87-5e49-416b-88a1-8a43c7fa1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9b87-5e49-416b-88a1-8a43c7fa1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2402F0-990B-471F-8A62-0A8BE2D434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28F15A-7FEA-4B46-996F-D40BA9C3957F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0239b87-5e49-416b-88a1-8a43c7fa1f5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87994C-D02C-46D8-886A-4BBCF486F28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0239b87-5e49-416b-88a1-8a43c7fa1f5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TEMA: Desenvolvimento Pessoal com Anotações Digitais</vt:lpstr>
      <vt:lpstr>Apresentação</vt:lpstr>
      <vt:lpstr>Tema e sua relevância</vt:lpstr>
      <vt:lpstr>Problema</vt:lpstr>
      <vt:lpstr>Justificativa</vt:lpstr>
      <vt:lpstr>Objetivo</vt:lpstr>
      <vt:lpstr>Conclusão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Paulo Eduardo Marques de Camargo</dc:creator>
  <cp:lastModifiedBy>gabriel misael</cp:lastModifiedBy>
  <cp:revision>21</cp:revision>
  <dcterms:created xsi:type="dcterms:W3CDTF">2020-07-20T01:17:36Z</dcterms:created>
  <dcterms:modified xsi:type="dcterms:W3CDTF">2024-09-17T20:22:51Z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0x010100D6477EE624CE634E979F0CB21B6A2C6C</vt:lpwstr>
  </property>
</Properties>
</file>