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9" r:id="rId2"/>
    <p:sldId id="257" r:id="rId3"/>
    <p:sldId id="273" r:id="rId4"/>
    <p:sldId id="271" r:id="rId5"/>
    <p:sldId id="270" r:id="rId6"/>
    <p:sldId id="27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515"/>
    <a:srgbClr val="FF8184"/>
    <a:srgbClr val="FF5B5B"/>
    <a:srgbClr val="FF3737"/>
    <a:srgbClr val="FF3131"/>
    <a:srgbClr val="13405C"/>
    <a:srgbClr val="EBE0CC"/>
    <a:srgbClr val="17323A"/>
    <a:srgbClr val="366471"/>
    <a:srgbClr val="133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7" autoAdjust="0"/>
    <p:restoredTop sz="80261" autoAdjust="0"/>
  </p:normalViewPr>
  <p:slideViewPr>
    <p:cSldViewPr snapToGrid="0">
      <p:cViewPr varScale="1">
        <p:scale>
          <a:sx n="74" d="100"/>
          <a:sy n="74" d="100"/>
        </p:scale>
        <p:origin x="17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11E1D-0090-41F5-A99B-6FBE4228C0BD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9BD3-E7B3-443F-9997-E82C07CD02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69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2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0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74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9BD3-E7B3-443F-9997-E82C07CD026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14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0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5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7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61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0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31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9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11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4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BCFD-1673-46B0-A0B2-6FE3E7EE5289}" type="datetimeFigureOut">
              <a:rPr lang="fr-FR" smtClean="0"/>
              <a:t>16/01/2015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D267-FA74-46DE-92E9-C9353A9865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33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4000" y="1369121"/>
            <a:ext cx="55360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dirty="0" smtClean="0">
                <a:solidFill>
                  <a:schemeClr val="tx1">
                    <a:alpha val="70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Projet POO</a:t>
            </a:r>
          </a:p>
          <a:p>
            <a:pPr algn="ctr"/>
            <a:r>
              <a:rPr lang="fr-FR" sz="4400" dirty="0" smtClean="0">
                <a:solidFill>
                  <a:schemeClr val="tx1">
                    <a:alpha val="70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Small World</a:t>
            </a:r>
          </a:p>
          <a:p>
            <a:pPr algn="ctr"/>
            <a:r>
              <a:rPr lang="fr-FR" sz="3200" dirty="0" smtClean="0">
                <a:solidFill>
                  <a:schemeClr val="tx1">
                    <a:alpha val="70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4</a:t>
            </a:r>
            <a:r>
              <a:rPr lang="fr-FR" sz="3200" baseline="30000" dirty="0" smtClean="0">
                <a:solidFill>
                  <a:schemeClr val="tx1">
                    <a:alpha val="70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INFO </a:t>
            </a:r>
            <a:r>
              <a:rPr lang="fr-FR" sz="3200" dirty="0" smtClean="0">
                <a:solidFill>
                  <a:schemeClr val="tx1">
                    <a:alpha val="70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2014-2015</a:t>
            </a:r>
            <a:endParaRPr lang="fr-FR" sz="3200" dirty="0">
              <a:solidFill>
                <a:schemeClr val="tx1">
                  <a:alpha val="70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4523" y="4329010"/>
            <a:ext cx="2534957" cy="890643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72000" tIns="270000" rIns="72000" bIns="270000" rtlCol="0" anchor="ctr" anchorCtr="1">
            <a:no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Hyukchan Kwon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Florent Mallard</a:t>
            </a:r>
            <a:endParaRPr lang="fr-FR" sz="16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51" y="6024819"/>
            <a:ext cx="1458001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ORGANISATION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2">
                    <a:lumMod val="2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Comment s’est déroulé le projet ?</a:t>
            </a:r>
            <a:endParaRPr lang="fr-FR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786" y="2085494"/>
            <a:ext cx="8178428" cy="395469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Plus de </a:t>
            </a:r>
            <a:r>
              <a:rPr lang="fr-FR" sz="2400" b="1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120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heures de travail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Logiciel de gestion de versions Git (plus de 150 </a:t>
            </a:r>
            <a:r>
              <a:rPr lang="fr-FR" sz="2400" dirty="0" err="1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commits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Augmentation de la productivité grâce à une bonne 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communication</a:t>
            </a:r>
            <a:endParaRPr lang="fr-FR" sz="2400" dirty="0" smtClean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FONCTIONNALITES MAJEURES</a:t>
            </a:r>
            <a:endParaRPr lang="fr-FR" sz="4000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786" y="2085494"/>
            <a:ext cx="8178428" cy="395469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Interface 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claire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Plusieurs choix de tailles de la carte</a:t>
            </a:r>
            <a:endParaRPr lang="fr-FR" sz="2400" dirty="0" smtClean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Affichage des déplacements possibles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Sauvegarde et chargement de parties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Visualisation globale des unités dans le jeu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Un panel regroupant les messages du jeu</a:t>
            </a:r>
            <a:endParaRPr lang="fr-FR" sz="2400" dirty="0" smtClean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6970" y="2767281"/>
            <a:ext cx="60700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dirty="0" smtClean="0">
                <a:solidFill>
                  <a:schemeClr val="tx1">
                    <a:alpha val="70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DEMO TIME</a:t>
            </a:r>
            <a:endParaRPr lang="fr-FR" sz="3200" dirty="0">
              <a:solidFill>
                <a:schemeClr val="tx1">
                  <a:alpha val="70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02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EXPERIENCES ACQUISES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Ce que le projet nous a apporté</a:t>
            </a:r>
            <a:endParaRPr lang="fr-FR" sz="4000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786" y="2085494"/>
            <a:ext cx="8178428" cy="3954697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Modélisation d’un projet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Implémentation 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des patrons de conception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Communication entre deux langages</a:t>
            </a:r>
            <a:r>
              <a:rPr lang="fr-FR" sz="24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(C#, C++)</a:t>
            </a: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Création d’une interface graphique (WPF)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Utilisation de Git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878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NOTRE AVIS SUR LE PROJET</a:t>
            </a:r>
            <a:endParaRPr lang="fr-FR" sz="4000" dirty="0">
              <a:solidFill>
                <a:schemeClr val="bg2">
                  <a:lumMod val="25000"/>
                </a:schemeClr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786" y="2085495"/>
            <a:ext cx="4050577" cy="3928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Projet intéressant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Liberté dans l’ajout de fonctionnalités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Application directe des cours</a:t>
            </a: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Impact sur le projet de 4INFO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0668" y="2085495"/>
            <a:ext cx="4050577" cy="3928940"/>
          </a:xfrm>
          <a:prstGeom prst="rect">
            <a:avLst/>
          </a:prstGeom>
          <a:solidFill>
            <a:srgbClr val="7B1515">
              <a:alpha val="29804"/>
            </a:srgbClr>
          </a:solidFill>
        </p:spPr>
        <p:txBody>
          <a:bodyPr wrap="square" lIns="180000" tIns="270000" rIns="108000" bIns="270000" rtlCol="0" anchor="ctr" anchorCtr="0">
            <a:noAutofit/>
          </a:bodyPr>
          <a:lstStyle/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Cahier des 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charges </a:t>
            </a: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parfois ambigu</a:t>
            </a:r>
            <a:endParaRPr lang="fr-FR" sz="2400" dirty="0" smtClean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Rapport temps passé / coefficient pas très juste</a:t>
            </a:r>
          </a:p>
          <a:p>
            <a:pPr marL="342900" indent="-342900">
              <a:spcBef>
                <a:spcPts val="75"/>
              </a:spcBef>
              <a:spcAft>
                <a:spcPts val="75"/>
              </a:spcAft>
              <a:buFontTx/>
              <a:buChar char="-"/>
            </a:pPr>
            <a:r>
              <a:rPr lang="fr-FR" sz="2400" dirty="0" smtClean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Temps dédié pour le projet assez faible dans l’emploi du temps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82" y="61495"/>
            <a:ext cx="332996" cy="528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22564" y="71223"/>
            <a:ext cx="521436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dirty="0" smtClean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848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158</Words>
  <Application>Microsoft Office PowerPoint</Application>
  <PresentationFormat>On-screen Show (4:3)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Heavy</vt:lpstr>
      <vt:lpstr>Lato Light</vt:lpstr>
      <vt:lpstr>Office Theme</vt:lpstr>
      <vt:lpstr>PowerPoint Presentation</vt:lpstr>
      <vt:lpstr>ORGANISATION Comment s’est déroulé le projet ?</vt:lpstr>
      <vt:lpstr>FONCTIONNALITES MAJEURES</vt:lpstr>
      <vt:lpstr>PowerPoint Presentation</vt:lpstr>
      <vt:lpstr>EXPERIENCES ACQUISES Ce que le projet nous a apporté</vt:lpstr>
      <vt:lpstr>NOTRE AVIS SUR LE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Hyukchan Kwon</dc:creator>
  <cp:lastModifiedBy>Hyukchan Kwon</cp:lastModifiedBy>
  <cp:revision>113</cp:revision>
  <dcterms:created xsi:type="dcterms:W3CDTF">2014-12-14T20:21:31Z</dcterms:created>
  <dcterms:modified xsi:type="dcterms:W3CDTF">2015-01-16T08:12:22Z</dcterms:modified>
</cp:coreProperties>
</file>