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57" r:id="rId3"/>
    <p:sldId id="273" r:id="rId4"/>
    <p:sldId id="271" r:id="rId5"/>
    <p:sldId id="270" r:id="rId6"/>
    <p:sldId id="27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515"/>
    <a:srgbClr val="FF8184"/>
    <a:srgbClr val="FF5B5B"/>
    <a:srgbClr val="FF3737"/>
    <a:srgbClr val="FF3131"/>
    <a:srgbClr val="13405C"/>
    <a:srgbClr val="EBE0CC"/>
    <a:srgbClr val="17323A"/>
    <a:srgbClr val="366471"/>
    <a:srgbClr val="133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7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1E1D-0090-41F5-A99B-6FBE4228C0BD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9BD3-E7B3-443F-9997-E82C07CD02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2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0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4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0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1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3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000" y="1369121"/>
            <a:ext cx="5536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Projet POO</a:t>
            </a:r>
          </a:p>
          <a:p>
            <a:pPr algn="ctr"/>
            <a:r>
              <a:rPr lang="fr-FR" sz="44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Small World</a:t>
            </a:r>
          </a:p>
          <a:p>
            <a:pPr algn="ctr"/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  <a:r>
              <a:rPr lang="fr-FR" sz="3200" baseline="300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INFO </a:t>
            </a:r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2014-2015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4523" y="4329010"/>
            <a:ext cx="2534957" cy="89064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72000" tIns="270000" rIns="72000" bIns="270000" rtlCol="0" anchor="ctr" anchorCtr="1">
            <a:no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Hyukchan Kwon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Florent Mallard</a:t>
            </a:r>
            <a:endParaRPr lang="fr-FR" sz="16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51" y="6024819"/>
            <a:ext cx="1458001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PLANIFICATION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Comment s’est déroulé le projet ?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 de </a:t>
            </a:r>
            <a:r>
              <a:rPr lang="fr-FR" sz="2400" b="1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130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heures de travail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Logiciel de gestion de versions git (plus de 150 </a:t>
            </a:r>
            <a:r>
              <a:rPr lang="fr-FR" sz="2400" dirty="0" err="1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commits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Augmentation de la productivité grâce à une bonne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7670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FONCTIONNALITES MAJEURES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Interface claire et épurée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Plusieurs modes de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des déplacements possibles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Sauvegarde et chargement de parties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Visualisation globale des unités dans le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 messages du jeu</a:t>
            </a:r>
          </a:p>
        </p:txBody>
      </p:sp>
    </p:spTree>
    <p:extLst>
      <p:ext uri="{BB962C8B-B14F-4D97-AF65-F5344CB8AC3E}">
        <p14:creationId xmlns:p14="http://schemas.microsoft.com/office/powerpoint/2010/main" val="19643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970" y="2767281"/>
            <a:ext cx="6070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DEMO TIME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EXPERIENCES ACQUISES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Ce que le projet nous a apporté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Implémentation des patrons de conception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Communication entre deux langages</a:t>
            </a:r>
            <a:r>
              <a:rPr lang="fr-FR" sz="24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(C#, C++)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Création d’une interface graphique (WPF)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Utilisation de git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NOTRE AVIS SUR LE PROJET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86" y="2085495"/>
            <a:ext cx="4050577" cy="3928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Projet intéressant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Liberté dans l’ajout de fonctionnalités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Application directe des cours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Impact sur le projet de 4INFO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0668" y="2085495"/>
            <a:ext cx="4050577" cy="3928940"/>
          </a:xfrm>
          <a:prstGeom prst="rect">
            <a:avLst/>
          </a:prstGeom>
          <a:solidFill>
            <a:srgbClr val="7B1515">
              <a:alpha val="29804"/>
            </a:srgb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Le cahier des charges pas très clair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Rapport temps passé / coefficient pas très juste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Temps dédié pour le projet assez faible dans l’emploi du temps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848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156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Heavy</vt:lpstr>
      <vt:lpstr>Lato Light</vt:lpstr>
      <vt:lpstr>Office Theme</vt:lpstr>
      <vt:lpstr>PowerPoint Presentation</vt:lpstr>
      <vt:lpstr>PLANIFICATION Comment s’est déroulé le projet ?</vt:lpstr>
      <vt:lpstr>FONCTIONNALITES MAJEURES</vt:lpstr>
      <vt:lpstr>PowerPoint Presentation</vt:lpstr>
      <vt:lpstr>EXPERIENCES ACQUISES Ce que le projet nous a apporté</vt:lpstr>
      <vt:lpstr>NOTRE AVIS SUR LE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Hyukchan Kwon</dc:creator>
  <cp:lastModifiedBy>Hyukchan Kwon</cp:lastModifiedBy>
  <cp:revision>108</cp:revision>
  <dcterms:created xsi:type="dcterms:W3CDTF">2014-12-14T20:21:31Z</dcterms:created>
  <dcterms:modified xsi:type="dcterms:W3CDTF">2015-01-15T23:45:18Z</dcterms:modified>
</cp:coreProperties>
</file>