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80" r:id="rId18"/>
    <p:sldId id="275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779"/>
    <a:srgbClr val="68759A"/>
    <a:srgbClr val="384DA0"/>
    <a:srgbClr val="1E2846"/>
    <a:srgbClr val="FDE7D9"/>
    <a:srgbClr val="5D9B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6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72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F6A21-4BC4-4DC7-A3B3-29230BE65DE1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DE8C8-F7B0-4AC4-BB35-6274B6D81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03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9468CCE-CCB4-4164-B5CB-E5597202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Designed by L@rgo. Adstore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5E72F8E8-7BD0-4175-B36D-2FA37FA8D7B6}"/>
              </a:ext>
            </a:extLst>
          </p:cNvPr>
          <p:cNvSpPr/>
          <p:nvPr userDrawn="1"/>
        </p:nvSpPr>
        <p:spPr>
          <a:xfrm>
            <a:off x="4582099" y="2009776"/>
            <a:ext cx="3034202" cy="3034200"/>
          </a:xfrm>
          <a:prstGeom prst="ellipse">
            <a:avLst/>
          </a:prstGeom>
          <a:noFill/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971CD0E3-6256-48BB-9595-5F83D69C6E9E}"/>
              </a:ext>
            </a:extLst>
          </p:cNvPr>
          <p:cNvCxnSpPr>
            <a:cxnSpLocks/>
            <a:stCxn id="11" idx="1"/>
            <a:endCxn id="11" idx="3"/>
          </p:cNvCxnSpPr>
          <p:nvPr userDrawn="1"/>
        </p:nvCxnSpPr>
        <p:spPr>
          <a:xfrm>
            <a:off x="4047434" y="3505891"/>
            <a:ext cx="4116182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7AB2E0EA-7F78-418E-BFD9-47B5A94EF9CF}"/>
              </a:ext>
            </a:extLst>
          </p:cNvPr>
          <p:cNvCxnSpPr>
            <a:cxnSpLocks/>
          </p:cNvCxnSpPr>
          <p:nvPr userDrawn="1"/>
        </p:nvCxnSpPr>
        <p:spPr>
          <a:xfrm rot="18900000">
            <a:off x="2800513" y="3496710"/>
            <a:ext cx="6635584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5B941E62-BC12-4585-8B56-7A59D801CDA8}"/>
              </a:ext>
            </a:extLst>
          </p:cNvPr>
          <p:cNvCxnSpPr>
            <a:cxnSpLocks/>
          </p:cNvCxnSpPr>
          <p:nvPr userDrawn="1"/>
        </p:nvCxnSpPr>
        <p:spPr>
          <a:xfrm rot="2700000">
            <a:off x="2800513" y="3510999"/>
            <a:ext cx="6635584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6032CA3-E3A7-41CE-81F7-6A17A3718F21}"/>
              </a:ext>
            </a:extLst>
          </p:cNvPr>
          <p:cNvSpPr/>
          <p:nvPr userDrawn="1"/>
        </p:nvSpPr>
        <p:spPr>
          <a:xfrm>
            <a:off x="4047434" y="1447800"/>
            <a:ext cx="4116182" cy="41161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Freeform 31">
            <a:extLst>
              <a:ext uri="{FF2B5EF4-FFF2-40B4-BE49-F238E27FC236}">
                <a16:creationId xmlns="" xmlns:a16="http://schemas.microsoft.com/office/drawing/2014/main" id="{2801ADDC-92D1-4CC9-9110-7BD7BC48715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277778" y="409575"/>
            <a:ext cx="3648314" cy="5609762"/>
          </a:xfrm>
          <a:custGeom>
            <a:avLst/>
            <a:gdLst>
              <a:gd name="T0" fmla="*/ 729 w 739"/>
              <a:gd name="T1" fmla="*/ 705 h 1135"/>
              <a:gd name="T2" fmla="*/ 718 w 739"/>
              <a:gd name="T3" fmla="*/ 708 h 1135"/>
              <a:gd name="T4" fmla="*/ 658 w 739"/>
              <a:gd name="T5" fmla="*/ 772 h 1135"/>
              <a:gd name="T6" fmla="*/ 677 w 739"/>
              <a:gd name="T7" fmla="*/ 775 h 1135"/>
              <a:gd name="T8" fmla="*/ 677 w 739"/>
              <a:gd name="T9" fmla="*/ 774 h 1135"/>
              <a:gd name="T10" fmla="*/ 701 w 739"/>
              <a:gd name="T11" fmla="*/ 791 h 1135"/>
              <a:gd name="T12" fmla="*/ 587 w 739"/>
              <a:gd name="T13" fmla="*/ 946 h 1135"/>
              <a:gd name="T14" fmla="*/ 467 w 739"/>
              <a:gd name="T15" fmla="*/ 989 h 1135"/>
              <a:gd name="T16" fmla="*/ 462 w 739"/>
              <a:gd name="T17" fmla="*/ 990 h 1135"/>
              <a:gd name="T18" fmla="*/ 390 w 739"/>
              <a:gd name="T19" fmla="*/ 922 h 1135"/>
              <a:gd name="T20" fmla="*/ 390 w 739"/>
              <a:gd name="T21" fmla="*/ 313 h 1135"/>
              <a:gd name="T22" fmla="*/ 404 w 739"/>
              <a:gd name="T23" fmla="*/ 298 h 1135"/>
              <a:gd name="T24" fmla="*/ 506 w 739"/>
              <a:gd name="T25" fmla="*/ 298 h 1135"/>
              <a:gd name="T26" fmla="*/ 522 w 739"/>
              <a:gd name="T27" fmla="*/ 284 h 1135"/>
              <a:gd name="T28" fmla="*/ 507 w 739"/>
              <a:gd name="T29" fmla="*/ 268 h 1135"/>
              <a:gd name="T30" fmla="*/ 404 w 739"/>
              <a:gd name="T31" fmla="*/ 268 h 1135"/>
              <a:gd name="T32" fmla="*/ 390 w 739"/>
              <a:gd name="T33" fmla="*/ 253 h 1135"/>
              <a:gd name="T34" fmla="*/ 390 w 739"/>
              <a:gd name="T35" fmla="*/ 247 h 1135"/>
              <a:gd name="T36" fmla="*/ 427 w 739"/>
              <a:gd name="T37" fmla="*/ 173 h 1135"/>
              <a:gd name="T38" fmla="*/ 462 w 739"/>
              <a:gd name="T39" fmla="*/ 89 h 1135"/>
              <a:gd name="T40" fmla="*/ 380 w 739"/>
              <a:gd name="T41" fmla="*/ 7 h 1135"/>
              <a:gd name="T42" fmla="*/ 276 w 739"/>
              <a:gd name="T43" fmla="*/ 100 h 1135"/>
              <a:gd name="T44" fmla="*/ 312 w 739"/>
              <a:gd name="T45" fmla="*/ 173 h 1135"/>
              <a:gd name="T46" fmla="*/ 349 w 739"/>
              <a:gd name="T47" fmla="*/ 248 h 1135"/>
              <a:gd name="T48" fmla="*/ 349 w 739"/>
              <a:gd name="T49" fmla="*/ 253 h 1135"/>
              <a:gd name="T50" fmla="*/ 335 w 739"/>
              <a:gd name="T51" fmla="*/ 268 h 1135"/>
              <a:gd name="T52" fmla="*/ 233 w 739"/>
              <a:gd name="T53" fmla="*/ 268 h 1135"/>
              <a:gd name="T54" fmla="*/ 216 w 739"/>
              <a:gd name="T55" fmla="*/ 282 h 1135"/>
              <a:gd name="T56" fmla="*/ 232 w 739"/>
              <a:gd name="T57" fmla="*/ 298 h 1135"/>
              <a:gd name="T58" fmla="*/ 335 w 739"/>
              <a:gd name="T59" fmla="*/ 298 h 1135"/>
              <a:gd name="T60" fmla="*/ 349 w 739"/>
              <a:gd name="T61" fmla="*/ 313 h 1135"/>
              <a:gd name="T62" fmla="*/ 349 w 739"/>
              <a:gd name="T63" fmla="*/ 922 h 1135"/>
              <a:gd name="T64" fmla="*/ 277 w 739"/>
              <a:gd name="T65" fmla="*/ 990 h 1135"/>
              <a:gd name="T66" fmla="*/ 272 w 739"/>
              <a:gd name="T67" fmla="*/ 989 h 1135"/>
              <a:gd name="T68" fmla="*/ 152 w 739"/>
              <a:gd name="T69" fmla="*/ 946 h 1135"/>
              <a:gd name="T70" fmla="*/ 37 w 739"/>
              <a:gd name="T71" fmla="*/ 791 h 1135"/>
              <a:gd name="T72" fmla="*/ 61 w 739"/>
              <a:gd name="T73" fmla="*/ 774 h 1135"/>
              <a:gd name="T74" fmla="*/ 79 w 739"/>
              <a:gd name="T75" fmla="*/ 774 h 1135"/>
              <a:gd name="T76" fmla="*/ 21 w 739"/>
              <a:gd name="T77" fmla="*/ 708 h 1135"/>
              <a:gd name="T78" fmla="*/ 10 w 739"/>
              <a:gd name="T79" fmla="*/ 705 h 1135"/>
              <a:gd name="T80" fmla="*/ 0 w 739"/>
              <a:gd name="T81" fmla="*/ 717 h 1135"/>
              <a:gd name="T82" fmla="*/ 101 w 739"/>
              <a:gd name="T83" fmla="*/ 936 h 1135"/>
              <a:gd name="T84" fmla="*/ 140 w 739"/>
              <a:gd name="T85" fmla="*/ 969 h 1135"/>
              <a:gd name="T86" fmla="*/ 206 w 739"/>
              <a:gd name="T87" fmla="*/ 1005 h 1135"/>
              <a:gd name="T88" fmla="*/ 334 w 739"/>
              <a:gd name="T89" fmla="*/ 1077 h 1135"/>
              <a:gd name="T90" fmla="*/ 357 w 739"/>
              <a:gd name="T91" fmla="*/ 1121 h 1135"/>
              <a:gd name="T92" fmla="*/ 368 w 739"/>
              <a:gd name="T93" fmla="*/ 1134 h 1135"/>
              <a:gd name="T94" fmla="*/ 382 w 739"/>
              <a:gd name="T95" fmla="*/ 1122 h 1135"/>
              <a:gd name="T96" fmla="*/ 382 w 739"/>
              <a:gd name="T97" fmla="*/ 1121 h 1135"/>
              <a:gd name="T98" fmla="*/ 404 w 739"/>
              <a:gd name="T99" fmla="*/ 1077 h 1135"/>
              <a:gd name="T100" fmla="*/ 533 w 739"/>
              <a:gd name="T101" fmla="*/ 1005 h 1135"/>
              <a:gd name="T102" fmla="*/ 599 w 739"/>
              <a:gd name="T103" fmla="*/ 969 h 1135"/>
              <a:gd name="T104" fmla="*/ 638 w 739"/>
              <a:gd name="T105" fmla="*/ 936 h 1135"/>
              <a:gd name="T106" fmla="*/ 739 w 739"/>
              <a:gd name="T107" fmla="*/ 717 h 1135"/>
              <a:gd name="T108" fmla="*/ 729 w 739"/>
              <a:gd name="T109" fmla="*/ 705 h 1135"/>
              <a:gd name="T110" fmla="*/ 382 w 739"/>
              <a:gd name="T111" fmla="*/ 166 h 1135"/>
              <a:gd name="T112" fmla="*/ 369 w 739"/>
              <a:gd name="T113" fmla="*/ 154 h 1135"/>
              <a:gd name="T114" fmla="*/ 357 w 739"/>
              <a:gd name="T115" fmla="*/ 166 h 1135"/>
              <a:gd name="T116" fmla="*/ 301 w 739"/>
              <a:gd name="T117" fmla="*/ 100 h 1135"/>
              <a:gd name="T118" fmla="*/ 369 w 739"/>
              <a:gd name="T119" fmla="*/ 32 h 1135"/>
              <a:gd name="T120" fmla="*/ 437 w 739"/>
              <a:gd name="T121" fmla="*/ 100 h 1135"/>
              <a:gd name="T122" fmla="*/ 382 w 739"/>
              <a:gd name="T123" fmla="*/ 166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9" h="1135">
                <a:moveTo>
                  <a:pt x="729" y="705"/>
                </a:moveTo>
                <a:cubicBezTo>
                  <a:pt x="725" y="704"/>
                  <a:pt x="721" y="705"/>
                  <a:pt x="718" y="708"/>
                </a:cubicBezTo>
                <a:cubicBezTo>
                  <a:pt x="718" y="708"/>
                  <a:pt x="654" y="766"/>
                  <a:pt x="658" y="772"/>
                </a:cubicBezTo>
                <a:cubicBezTo>
                  <a:pt x="662" y="778"/>
                  <a:pt x="671" y="779"/>
                  <a:pt x="677" y="775"/>
                </a:cubicBezTo>
                <a:cubicBezTo>
                  <a:pt x="677" y="774"/>
                  <a:pt x="677" y="774"/>
                  <a:pt x="677" y="774"/>
                </a:cubicBezTo>
                <a:cubicBezTo>
                  <a:pt x="689" y="764"/>
                  <a:pt x="706" y="776"/>
                  <a:pt x="701" y="791"/>
                </a:cubicBezTo>
                <a:cubicBezTo>
                  <a:pt x="680" y="857"/>
                  <a:pt x="632" y="912"/>
                  <a:pt x="587" y="946"/>
                </a:cubicBezTo>
                <a:cubicBezTo>
                  <a:pt x="563" y="961"/>
                  <a:pt x="525" y="979"/>
                  <a:pt x="467" y="989"/>
                </a:cubicBezTo>
                <a:cubicBezTo>
                  <a:pt x="465" y="989"/>
                  <a:pt x="464" y="990"/>
                  <a:pt x="462" y="990"/>
                </a:cubicBezTo>
                <a:cubicBezTo>
                  <a:pt x="423" y="994"/>
                  <a:pt x="390" y="962"/>
                  <a:pt x="390" y="922"/>
                </a:cubicBezTo>
                <a:cubicBezTo>
                  <a:pt x="390" y="313"/>
                  <a:pt x="390" y="313"/>
                  <a:pt x="390" y="313"/>
                </a:cubicBezTo>
                <a:cubicBezTo>
                  <a:pt x="390" y="305"/>
                  <a:pt x="396" y="298"/>
                  <a:pt x="404" y="298"/>
                </a:cubicBezTo>
                <a:cubicBezTo>
                  <a:pt x="506" y="298"/>
                  <a:pt x="506" y="298"/>
                  <a:pt x="506" y="298"/>
                </a:cubicBezTo>
                <a:cubicBezTo>
                  <a:pt x="514" y="298"/>
                  <a:pt x="522" y="292"/>
                  <a:pt x="522" y="284"/>
                </a:cubicBezTo>
                <a:cubicBezTo>
                  <a:pt x="523" y="275"/>
                  <a:pt x="516" y="268"/>
                  <a:pt x="507" y="268"/>
                </a:cubicBezTo>
                <a:cubicBezTo>
                  <a:pt x="404" y="268"/>
                  <a:pt x="404" y="268"/>
                  <a:pt x="404" y="268"/>
                </a:cubicBezTo>
                <a:cubicBezTo>
                  <a:pt x="396" y="268"/>
                  <a:pt x="390" y="261"/>
                  <a:pt x="390" y="253"/>
                </a:cubicBezTo>
                <a:cubicBezTo>
                  <a:pt x="390" y="247"/>
                  <a:pt x="390" y="247"/>
                  <a:pt x="390" y="247"/>
                </a:cubicBezTo>
                <a:cubicBezTo>
                  <a:pt x="390" y="218"/>
                  <a:pt x="404" y="191"/>
                  <a:pt x="427" y="173"/>
                </a:cubicBezTo>
                <a:cubicBezTo>
                  <a:pt x="451" y="154"/>
                  <a:pt x="466" y="123"/>
                  <a:pt x="462" y="89"/>
                </a:cubicBezTo>
                <a:cubicBezTo>
                  <a:pt x="458" y="46"/>
                  <a:pt x="423" y="12"/>
                  <a:pt x="380" y="7"/>
                </a:cubicBezTo>
                <a:cubicBezTo>
                  <a:pt x="324" y="0"/>
                  <a:pt x="276" y="45"/>
                  <a:pt x="276" y="100"/>
                </a:cubicBezTo>
                <a:cubicBezTo>
                  <a:pt x="276" y="129"/>
                  <a:pt x="290" y="156"/>
                  <a:pt x="312" y="173"/>
                </a:cubicBezTo>
                <a:cubicBezTo>
                  <a:pt x="335" y="191"/>
                  <a:pt x="349" y="218"/>
                  <a:pt x="349" y="248"/>
                </a:cubicBezTo>
                <a:cubicBezTo>
                  <a:pt x="349" y="253"/>
                  <a:pt x="349" y="253"/>
                  <a:pt x="349" y="253"/>
                </a:cubicBezTo>
                <a:cubicBezTo>
                  <a:pt x="349" y="261"/>
                  <a:pt x="343" y="268"/>
                  <a:pt x="335" y="268"/>
                </a:cubicBezTo>
                <a:cubicBezTo>
                  <a:pt x="233" y="268"/>
                  <a:pt x="233" y="268"/>
                  <a:pt x="233" y="268"/>
                </a:cubicBezTo>
                <a:cubicBezTo>
                  <a:pt x="224" y="268"/>
                  <a:pt x="217" y="274"/>
                  <a:pt x="216" y="282"/>
                </a:cubicBezTo>
                <a:cubicBezTo>
                  <a:pt x="216" y="291"/>
                  <a:pt x="223" y="298"/>
                  <a:pt x="232" y="298"/>
                </a:cubicBezTo>
                <a:cubicBezTo>
                  <a:pt x="335" y="298"/>
                  <a:pt x="335" y="298"/>
                  <a:pt x="335" y="298"/>
                </a:cubicBezTo>
                <a:cubicBezTo>
                  <a:pt x="343" y="298"/>
                  <a:pt x="349" y="305"/>
                  <a:pt x="349" y="313"/>
                </a:cubicBezTo>
                <a:cubicBezTo>
                  <a:pt x="349" y="922"/>
                  <a:pt x="349" y="922"/>
                  <a:pt x="349" y="922"/>
                </a:cubicBezTo>
                <a:cubicBezTo>
                  <a:pt x="349" y="962"/>
                  <a:pt x="316" y="994"/>
                  <a:pt x="277" y="990"/>
                </a:cubicBezTo>
                <a:cubicBezTo>
                  <a:pt x="275" y="990"/>
                  <a:pt x="274" y="989"/>
                  <a:pt x="272" y="989"/>
                </a:cubicBezTo>
                <a:cubicBezTo>
                  <a:pt x="213" y="979"/>
                  <a:pt x="175" y="961"/>
                  <a:pt x="152" y="946"/>
                </a:cubicBezTo>
                <a:cubicBezTo>
                  <a:pt x="107" y="912"/>
                  <a:pt x="59" y="857"/>
                  <a:pt x="37" y="791"/>
                </a:cubicBezTo>
                <a:cubicBezTo>
                  <a:pt x="33" y="776"/>
                  <a:pt x="50" y="764"/>
                  <a:pt x="61" y="774"/>
                </a:cubicBezTo>
                <a:cubicBezTo>
                  <a:pt x="67" y="778"/>
                  <a:pt x="74" y="779"/>
                  <a:pt x="79" y="774"/>
                </a:cubicBezTo>
                <a:cubicBezTo>
                  <a:pt x="84" y="769"/>
                  <a:pt x="21" y="708"/>
                  <a:pt x="21" y="708"/>
                </a:cubicBezTo>
                <a:cubicBezTo>
                  <a:pt x="18" y="705"/>
                  <a:pt x="14" y="704"/>
                  <a:pt x="10" y="705"/>
                </a:cubicBezTo>
                <a:cubicBezTo>
                  <a:pt x="4" y="706"/>
                  <a:pt x="0" y="711"/>
                  <a:pt x="0" y="717"/>
                </a:cubicBezTo>
                <a:cubicBezTo>
                  <a:pt x="0" y="806"/>
                  <a:pt x="47" y="883"/>
                  <a:pt x="101" y="936"/>
                </a:cubicBezTo>
                <a:cubicBezTo>
                  <a:pt x="104" y="940"/>
                  <a:pt x="116" y="954"/>
                  <a:pt x="140" y="969"/>
                </a:cubicBezTo>
                <a:cubicBezTo>
                  <a:pt x="163" y="986"/>
                  <a:pt x="186" y="999"/>
                  <a:pt x="206" y="1005"/>
                </a:cubicBezTo>
                <a:cubicBezTo>
                  <a:pt x="252" y="1020"/>
                  <a:pt x="304" y="1054"/>
                  <a:pt x="334" y="1077"/>
                </a:cubicBezTo>
                <a:cubicBezTo>
                  <a:pt x="348" y="1087"/>
                  <a:pt x="357" y="1103"/>
                  <a:pt x="357" y="1121"/>
                </a:cubicBezTo>
                <a:cubicBezTo>
                  <a:pt x="357" y="1127"/>
                  <a:pt x="361" y="1134"/>
                  <a:pt x="368" y="1134"/>
                </a:cubicBezTo>
                <a:cubicBezTo>
                  <a:pt x="376" y="1135"/>
                  <a:pt x="382" y="1129"/>
                  <a:pt x="382" y="1122"/>
                </a:cubicBezTo>
                <a:cubicBezTo>
                  <a:pt x="382" y="1121"/>
                  <a:pt x="382" y="1121"/>
                  <a:pt x="382" y="1121"/>
                </a:cubicBezTo>
                <a:cubicBezTo>
                  <a:pt x="382" y="1104"/>
                  <a:pt x="390" y="1087"/>
                  <a:pt x="404" y="1077"/>
                </a:cubicBezTo>
                <a:cubicBezTo>
                  <a:pt x="435" y="1054"/>
                  <a:pt x="487" y="1020"/>
                  <a:pt x="533" y="1005"/>
                </a:cubicBezTo>
                <a:cubicBezTo>
                  <a:pt x="552" y="999"/>
                  <a:pt x="575" y="986"/>
                  <a:pt x="599" y="969"/>
                </a:cubicBezTo>
                <a:cubicBezTo>
                  <a:pt x="623" y="953"/>
                  <a:pt x="635" y="940"/>
                  <a:pt x="638" y="936"/>
                </a:cubicBezTo>
                <a:cubicBezTo>
                  <a:pt x="692" y="883"/>
                  <a:pt x="739" y="806"/>
                  <a:pt x="739" y="717"/>
                </a:cubicBezTo>
                <a:cubicBezTo>
                  <a:pt x="739" y="711"/>
                  <a:pt x="735" y="706"/>
                  <a:pt x="729" y="705"/>
                </a:cubicBezTo>
                <a:close/>
                <a:moveTo>
                  <a:pt x="382" y="166"/>
                </a:moveTo>
                <a:cubicBezTo>
                  <a:pt x="382" y="159"/>
                  <a:pt x="376" y="154"/>
                  <a:pt x="369" y="154"/>
                </a:cubicBezTo>
                <a:cubicBezTo>
                  <a:pt x="362" y="154"/>
                  <a:pt x="357" y="159"/>
                  <a:pt x="357" y="166"/>
                </a:cubicBezTo>
                <a:cubicBezTo>
                  <a:pt x="325" y="160"/>
                  <a:pt x="301" y="133"/>
                  <a:pt x="301" y="100"/>
                </a:cubicBezTo>
                <a:cubicBezTo>
                  <a:pt x="301" y="62"/>
                  <a:pt x="332" y="32"/>
                  <a:pt x="369" y="32"/>
                </a:cubicBezTo>
                <a:cubicBezTo>
                  <a:pt x="407" y="32"/>
                  <a:pt x="437" y="62"/>
                  <a:pt x="437" y="100"/>
                </a:cubicBezTo>
                <a:cubicBezTo>
                  <a:pt x="437" y="133"/>
                  <a:pt x="414" y="160"/>
                  <a:pt x="382" y="166"/>
                </a:cubicBezTo>
                <a:close/>
              </a:path>
            </a:pathLst>
          </a:custGeom>
          <a:solidFill>
            <a:srgbClr val="354779"/>
          </a:solidFill>
          <a:ln w="6350" cap="rnd">
            <a:solidFill>
              <a:schemeClr val="bg1"/>
            </a:solidFill>
            <a:round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13" name="Line 27">
            <a:extLst>
              <a:ext uri="{FF2B5EF4-FFF2-40B4-BE49-F238E27FC236}">
                <a16:creationId xmlns="" xmlns:a16="http://schemas.microsoft.com/office/drawing/2014/main" id="{869DAEAA-7ED9-4632-900F-08B2E06EF9D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61" y="1016"/>
            <a:ext cx="0" cy="0"/>
          </a:xfrm>
          <a:prstGeom prst="line">
            <a:avLst/>
          </a:prstGeom>
          <a:noFill/>
          <a:ln w="635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3936C827-C7C9-4F5D-962B-B5F2B7C9A7F9}"/>
              </a:ext>
            </a:extLst>
          </p:cNvPr>
          <p:cNvSpPr/>
          <p:nvPr userDrawn="1"/>
        </p:nvSpPr>
        <p:spPr>
          <a:xfrm rot="2700000">
            <a:off x="4280789" y="3408350"/>
            <a:ext cx="3658856" cy="214172"/>
          </a:xfrm>
          <a:prstGeom prst="roundRect">
            <a:avLst>
              <a:gd name="adj" fmla="val 50000"/>
            </a:avLst>
          </a:prstGeom>
          <a:solidFill>
            <a:srgbClr val="354779"/>
          </a:solidFill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9A39336D-7004-439C-A594-629848754B9B}"/>
              </a:ext>
            </a:extLst>
          </p:cNvPr>
          <p:cNvSpPr/>
          <p:nvPr userDrawn="1"/>
        </p:nvSpPr>
        <p:spPr>
          <a:xfrm rot="8100000">
            <a:off x="4268089" y="3421050"/>
            <a:ext cx="3658856" cy="214172"/>
          </a:xfrm>
          <a:prstGeom prst="roundRect">
            <a:avLst>
              <a:gd name="adj" fmla="val 50000"/>
            </a:avLst>
          </a:prstGeom>
          <a:solidFill>
            <a:srgbClr val="354779"/>
          </a:solidFill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6896A0A0-6E81-4EF2-84A7-617C4A7A7AA8}"/>
              </a:ext>
            </a:extLst>
          </p:cNvPr>
          <p:cNvSpPr/>
          <p:nvPr userDrawn="1"/>
        </p:nvSpPr>
        <p:spPr>
          <a:xfrm>
            <a:off x="4280789" y="3408350"/>
            <a:ext cx="3658856" cy="214172"/>
          </a:xfrm>
          <a:prstGeom prst="roundRect">
            <a:avLst>
              <a:gd name="adj" fmla="val 50000"/>
            </a:avLst>
          </a:prstGeom>
          <a:solidFill>
            <a:srgbClr val="354779"/>
          </a:solidFill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766164D3-C3B8-41E3-8CB2-551F2E34F360}"/>
              </a:ext>
            </a:extLst>
          </p:cNvPr>
          <p:cNvSpPr/>
          <p:nvPr userDrawn="1"/>
        </p:nvSpPr>
        <p:spPr>
          <a:xfrm>
            <a:off x="4736757" y="2169447"/>
            <a:ext cx="2721662" cy="2721662"/>
          </a:xfrm>
          <a:prstGeom prst="ellipse">
            <a:avLst/>
          </a:prstGeom>
          <a:solidFill>
            <a:srgbClr val="354779"/>
          </a:solidFill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7C6BB42A-2D10-4E3C-B88A-4FA77D3A5DD2}"/>
              </a:ext>
            </a:extLst>
          </p:cNvPr>
          <p:cNvSpPr/>
          <p:nvPr userDrawn="1"/>
        </p:nvSpPr>
        <p:spPr>
          <a:xfrm>
            <a:off x="8394931" y="5782549"/>
            <a:ext cx="131666" cy="131666"/>
          </a:xfrm>
          <a:prstGeom prst="ellipse">
            <a:avLst/>
          </a:prstGeom>
          <a:solidFill>
            <a:srgbClr val="354779"/>
          </a:solidFill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BF0BA4AF-0576-4065-8927-FFFD331C06C5}"/>
              </a:ext>
            </a:extLst>
          </p:cNvPr>
          <p:cNvSpPr/>
          <p:nvPr userDrawn="1"/>
        </p:nvSpPr>
        <p:spPr>
          <a:xfrm>
            <a:off x="3710013" y="5768260"/>
            <a:ext cx="131666" cy="131666"/>
          </a:xfrm>
          <a:prstGeom prst="ellipse">
            <a:avLst/>
          </a:prstGeom>
          <a:solidFill>
            <a:srgbClr val="354779"/>
          </a:solidFill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CFCB6D27-288E-4428-8AC4-7896A1E53AF1}"/>
              </a:ext>
            </a:extLst>
          </p:cNvPr>
          <p:cNvSpPr/>
          <p:nvPr userDrawn="1"/>
        </p:nvSpPr>
        <p:spPr>
          <a:xfrm>
            <a:off x="3710013" y="1099132"/>
            <a:ext cx="131666" cy="131666"/>
          </a:xfrm>
          <a:prstGeom prst="ellipse">
            <a:avLst/>
          </a:prstGeom>
          <a:solidFill>
            <a:srgbClr val="354779"/>
          </a:solidFill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454F394C-CC5D-4459-836F-1E6DDB652ACE}"/>
              </a:ext>
            </a:extLst>
          </p:cNvPr>
          <p:cNvSpPr/>
          <p:nvPr userDrawn="1"/>
        </p:nvSpPr>
        <p:spPr>
          <a:xfrm>
            <a:off x="8394931" y="1084843"/>
            <a:ext cx="131666" cy="131666"/>
          </a:xfrm>
          <a:prstGeom prst="ellipse">
            <a:avLst/>
          </a:prstGeom>
          <a:solidFill>
            <a:srgbClr val="354779"/>
          </a:solidFill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7C5F4A7-FD4D-4507-A58B-060B7D2028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77186" y="3186566"/>
            <a:ext cx="2037627" cy="329449"/>
          </a:xfrm>
        </p:spPr>
        <p:txBody>
          <a:bodyPr anchor="ctr">
            <a:noAutofit/>
          </a:bodyPr>
          <a:lstStyle>
            <a:lvl1pPr algn="dist">
              <a:defRPr sz="2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en-US" altLang="ko-KR" dirty="0"/>
              <a:t>cobalt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5755F03-CECD-45F9-8190-3D6AD06EBC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77186" y="3622522"/>
            <a:ext cx="2037627" cy="224004"/>
          </a:xfrm>
        </p:spPr>
        <p:txBody>
          <a:bodyPr anchor="ctr"/>
          <a:lstStyle>
            <a:lvl1pPr marL="0" indent="0" algn="dist">
              <a:buNone/>
              <a:defRPr sz="12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9CD78460-76DB-4BAF-BDB0-BB361A78357F}"/>
              </a:ext>
            </a:extLst>
          </p:cNvPr>
          <p:cNvCxnSpPr>
            <a:cxnSpLocks/>
          </p:cNvCxnSpPr>
          <p:nvPr userDrawn="1"/>
        </p:nvCxnSpPr>
        <p:spPr>
          <a:xfrm>
            <a:off x="5077186" y="3558909"/>
            <a:ext cx="2037627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0555025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57B4C9B8-71E8-4C62-BAC7-DFA2D153459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54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Line 27">
            <a:extLst>
              <a:ext uri="{FF2B5EF4-FFF2-40B4-BE49-F238E27FC236}">
                <a16:creationId xmlns="" xmlns:a16="http://schemas.microsoft.com/office/drawing/2014/main" id="{869DAEAA-7ED9-4632-900F-08B2E06EF9D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68309" y="30044"/>
            <a:ext cx="0" cy="0"/>
          </a:xfrm>
          <a:prstGeom prst="line">
            <a:avLst/>
          </a:prstGeom>
          <a:noFill/>
          <a:ln w="635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509AAEAD-0312-48F0-9BDE-437B1ED4DADB}"/>
              </a:ext>
            </a:extLst>
          </p:cNvPr>
          <p:cNvGrpSpPr/>
          <p:nvPr userDrawn="1"/>
        </p:nvGrpSpPr>
        <p:grpSpPr>
          <a:xfrm>
            <a:off x="857835" y="1206600"/>
            <a:ext cx="4308828" cy="4308828"/>
            <a:chOff x="2800513" y="193207"/>
            <a:chExt cx="6635584" cy="6635584"/>
          </a:xfrm>
          <a:solidFill>
            <a:schemeClr val="bg1">
              <a:lumMod val="95000"/>
            </a:schemeClr>
          </a:solidFill>
        </p:grpSpPr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5E72F8E8-7BD0-4175-B36D-2FA37FA8D7B6}"/>
                </a:ext>
              </a:extLst>
            </p:cNvPr>
            <p:cNvSpPr/>
            <p:nvPr userDrawn="1"/>
          </p:nvSpPr>
          <p:spPr>
            <a:xfrm>
              <a:off x="4582099" y="2009776"/>
              <a:ext cx="3034202" cy="3034200"/>
            </a:xfrm>
            <a:prstGeom prst="ellipse">
              <a:avLst/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971CD0E3-6256-48BB-9595-5F83D69C6E9E}"/>
                </a:ext>
              </a:extLst>
            </p:cNvPr>
            <p:cNvCxnSpPr>
              <a:cxnSpLocks/>
              <a:stCxn id="11" idx="1"/>
              <a:endCxn id="11" idx="3"/>
            </p:cNvCxnSpPr>
            <p:nvPr userDrawn="1"/>
          </p:nvCxnSpPr>
          <p:spPr>
            <a:xfrm>
              <a:off x="4047434" y="3505891"/>
              <a:ext cx="4116182" cy="0"/>
            </a:xfrm>
            <a:prstGeom prst="line">
              <a:avLst/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7AB2E0EA-7F78-418E-BFD9-47B5A94EF9CF}"/>
                </a:ext>
              </a:extLst>
            </p:cNvPr>
            <p:cNvCxnSpPr>
              <a:cxnSpLocks/>
            </p:cNvCxnSpPr>
            <p:nvPr userDrawn="1"/>
          </p:nvCxnSpPr>
          <p:spPr>
            <a:xfrm rot="18900000">
              <a:off x="2800513" y="3496710"/>
              <a:ext cx="6635584" cy="0"/>
            </a:xfrm>
            <a:prstGeom prst="line">
              <a:avLst/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5B941E62-BC12-4585-8B56-7A59D801CDA8}"/>
                </a:ext>
              </a:extLst>
            </p:cNvPr>
            <p:cNvCxnSpPr>
              <a:cxnSpLocks/>
            </p:cNvCxnSpPr>
            <p:nvPr userDrawn="1"/>
          </p:nvCxnSpPr>
          <p:spPr>
            <a:xfrm rot="2700000">
              <a:off x="2800513" y="3510999"/>
              <a:ext cx="6635584" cy="0"/>
            </a:xfrm>
            <a:prstGeom prst="line">
              <a:avLst/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56032CA3-E3A7-41CE-81F7-6A17A3718F21}"/>
                </a:ext>
              </a:extLst>
            </p:cNvPr>
            <p:cNvSpPr/>
            <p:nvPr userDrawn="1"/>
          </p:nvSpPr>
          <p:spPr>
            <a:xfrm>
              <a:off x="4047434" y="1447800"/>
              <a:ext cx="4116182" cy="4116182"/>
            </a:xfrm>
            <a:prstGeom prst="rect">
              <a:avLst/>
            </a:prstGeom>
            <a:noFill/>
            <a:ln w="6350">
              <a:solidFill>
                <a:srgbClr val="354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Freeform 31">
              <a:extLst>
                <a:ext uri="{FF2B5EF4-FFF2-40B4-BE49-F238E27FC236}">
                  <a16:creationId xmlns="" xmlns:a16="http://schemas.microsoft.com/office/drawing/2014/main" id="{2801ADDC-92D1-4CC9-9110-7BD7BC4871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77778" y="409575"/>
              <a:ext cx="3648314" cy="5609762"/>
            </a:xfrm>
            <a:custGeom>
              <a:avLst/>
              <a:gdLst>
                <a:gd name="T0" fmla="*/ 729 w 739"/>
                <a:gd name="T1" fmla="*/ 705 h 1135"/>
                <a:gd name="T2" fmla="*/ 718 w 739"/>
                <a:gd name="T3" fmla="*/ 708 h 1135"/>
                <a:gd name="T4" fmla="*/ 658 w 739"/>
                <a:gd name="T5" fmla="*/ 772 h 1135"/>
                <a:gd name="T6" fmla="*/ 677 w 739"/>
                <a:gd name="T7" fmla="*/ 775 h 1135"/>
                <a:gd name="T8" fmla="*/ 677 w 739"/>
                <a:gd name="T9" fmla="*/ 774 h 1135"/>
                <a:gd name="T10" fmla="*/ 701 w 739"/>
                <a:gd name="T11" fmla="*/ 791 h 1135"/>
                <a:gd name="T12" fmla="*/ 587 w 739"/>
                <a:gd name="T13" fmla="*/ 946 h 1135"/>
                <a:gd name="T14" fmla="*/ 467 w 739"/>
                <a:gd name="T15" fmla="*/ 989 h 1135"/>
                <a:gd name="T16" fmla="*/ 462 w 739"/>
                <a:gd name="T17" fmla="*/ 990 h 1135"/>
                <a:gd name="T18" fmla="*/ 390 w 739"/>
                <a:gd name="T19" fmla="*/ 922 h 1135"/>
                <a:gd name="T20" fmla="*/ 390 w 739"/>
                <a:gd name="T21" fmla="*/ 313 h 1135"/>
                <a:gd name="T22" fmla="*/ 404 w 739"/>
                <a:gd name="T23" fmla="*/ 298 h 1135"/>
                <a:gd name="T24" fmla="*/ 506 w 739"/>
                <a:gd name="T25" fmla="*/ 298 h 1135"/>
                <a:gd name="T26" fmla="*/ 522 w 739"/>
                <a:gd name="T27" fmla="*/ 284 h 1135"/>
                <a:gd name="T28" fmla="*/ 507 w 739"/>
                <a:gd name="T29" fmla="*/ 268 h 1135"/>
                <a:gd name="T30" fmla="*/ 404 w 739"/>
                <a:gd name="T31" fmla="*/ 268 h 1135"/>
                <a:gd name="T32" fmla="*/ 390 w 739"/>
                <a:gd name="T33" fmla="*/ 253 h 1135"/>
                <a:gd name="T34" fmla="*/ 390 w 739"/>
                <a:gd name="T35" fmla="*/ 247 h 1135"/>
                <a:gd name="T36" fmla="*/ 427 w 739"/>
                <a:gd name="T37" fmla="*/ 173 h 1135"/>
                <a:gd name="T38" fmla="*/ 462 w 739"/>
                <a:gd name="T39" fmla="*/ 89 h 1135"/>
                <a:gd name="T40" fmla="*/ 380 w 739"/>
                <a:gd name="T41" fmla="*/ 7 h 1135"/>
                <a:gd name="T42" fmla="*/ 276 w 739"/>
                <a:gd name="T43" fmla="*/ 100 h 1135"/>
                <a:gd name="T44" fmla="*/ 312 w 739"/>
                <a:gd name="T45" fmla="*/ 173 h 1135"/>
                <a:gd name="T46" fmla="*/ 349 w 739"/>
                <a:gd name="T47" fmla="*/ 248 h 1135"/>
                <a:gd name="T48" fmla="*/ 349 w 739"/>
                <a:gd name="T49" fmla="*/ 253 h 1135"/>
                <a:gd name="T50" fmla="*/ 335 w 739"/>
                <a:gd name="T51" fmla="*/ 268 h 1135"/>
                <a:gd name="T52" fmla="*/ 233 w 739"/>
                <a:gd name="T53" fmla="*/ 268 h 1135"/>
                <a:gd name="T54" fmla="*/ 216 w 739"/>
                <a:gd name="T55" fmla="*/ 282 h 1135"/>
                <a:gd name="T56" fmla="*/ 232 w 739"/>
                <a:gd name="T57" fmla="*/ 298 h 1135"/>
                <a:gd name="T58" fmla="*/ 335 w 739"/>
                <a:gd name="T59" fmla="*/ 298 h 1135"/>
                <a:gd name="T60" fmla="*/ 349 w 739"/>
                <a:gd name="T61" fmla="*/ 313 h 1135"/>
                <a:gd name="T62" fmla="*/ 349 w 739"/>
                <a:gd name="T63" fmla="*/ 922 h 1135"/>
                <a:gd name="T64" fmla="*/ 277 w 739"/>
                <a:gd name="T65" fmla="*/ 990 h 1135"/>
                <a:gd name="T66" fmla="*/ 272 w 739"/>
                <a:gd name="T67" fmla="*/ 989 h 1135"/>
                <a:gd name="T68" fmla="*/ 152 w 739"/>
                <a:gd name="T69" fmla="*/ 946 h 1135"/>
                <a:gd name="T70" fmla="*/ 37 w 739"/>
                <a:gd name="T71" fmla="*/ 791 h 1135"/>
                <a:gd name="T72" fmla="*/ 61 w 739"/>
                <a:gd name="T73" fmla="*/ 774 h 1135"/>
                <a:gd name="T74" fmla="*/ 79 w 739"/>
                <a:gd name="T75" fmla="*/ 774 h 1135"/>
                <a:gd name="T76" fmla="*/ 21 w 739"/>
                <a:gd name="T77" fmla="*/ 708 h 1135"/>
                <a:gd name="T78" fmla="*/ 10 w 739"/>
                <a:gd name="T79" fmla="*/ 705 h 1135"/>
                <a:gd name="T80" fmla="*/ 0 w 739"/>
                <a:gd name="T81" fmla="*/ 717 h 1135"/>
                <a:gd name="T82" fmla="*/ 101 w 739"/>
                <a:gd name="T83" fmla="*/ 936 h 1135"/>
                <a:gd name="T84" fmla="*/ 140 w 739"/>
                <a:gd name="T85" fmla="*/ 969 h 1135"/>
                <a:gd name="T86" fmla="*/ 206 w 739"/>
                <a:gd name="T87" fmla="*/ 1005 h 1135"/>
                <a:gd name="T88" fmla="*/ 334 w 739"/>
                <a:gd name="T89" fmla="*/ 1077 h 1135"/>
                <a:gd name="T90" fmla="*/ 357 w 739"/>
                <a:gd name="T91" fmla="*/ 1121 h 1135"/>
                <a:gd name="T92" fmla="*/ 368 w 739"/>
                <a:gd name="T93" fmla="*/ 1134 h 1135"/>
                <a:gd name="T94" fmla="*/ 382 w 739"/>
                <a:gd name="T95" fmla="*/ 1122 h 1135"/>
                <a:gd name="T96" fmla="*/ 382 w 739"/>
                <a:gd name="T97" fmla="*/ 1121 h 1135"/>
                <a:gd name="T98" fmla="*/ 404 w 739"/>
                <a:gd name="T99" fmla="*/ 1077 h 1135"/>
                <a:gd name="T100" fmla="*/ 533 w 739"/>
                <a:gd name="T101" fmla="*/ 1005 h 1135"/>
                <a:gd name="T102" fmla="*/ 599 w 739"/>
                <a:gd name="T103" fmla="*/ 969 h 1135"/>
                <a:gd name="T104" fmla="*/ 638 w 739"/>
                <a:gd name="T105" fmla="*/ 936 h 1135"/>
                <a:gd name="T106" fmla="*/ 739 w 739"/>
                <a:gd name="T107" fmla="*/ 717 h 1135"/>
                <a:gd name="T108" fmla="*/ 729 w 739"/>
                <a:gd name="T109" fmla="*/ 705 h 1135"/>
                <a:gd name="T110" fmla="*/ 382 w 739"/>
                <a:gd name="T111" fmla="*/ 166 h 1135"/>
                <a:gd name="T112" fmla="*/ 369 w 739"/>
                <a:gd name="T113" fmla="*/ 154 h 1135"/>
                <a:gd name="T114" fmla="*/ 357 w 739"/>
                <a:gd name="T115" fmla="*/ 166 h 1135"/>
                <a:gd name="T116" fmla="*/ 301 w 739"/>
                <a:gd name="T117" fmla="*/ 100 h 1135"/>
                <a:gd name="T118" fmla="*/ 369 w 739"/>
                <a:gd name="T119" fmla="*/ 32 h 1135"/>
                <a:gd name="T120" fmla="*/ 437 w 739"/>
                <a:gd name="T121" fmla="*/ 100 h 1135"/>
                <a:gd name="T122" fmla="*/ 382 w 739"/>
                <a:gd name="T123" fmla="*/ 166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9" h="1135">
                  <a:moveTo>
                    <a:pt x="729" y="705"/>
                  </a:moveTo>
                  <a:cubicBezTo>
                    <a:pt x="725" y="704"/>
                    <a:pt x="721" y="705"/>
                    <a:pt x="718" y="708"/>
                  </a:cubicBezTo>
                  <a:cubicBezTo>
                    <a:pt x="718" y="708"/>
                    <a:pt x="654" y="766"/>
                    <a:pt x="658" y="772"/>
                  </a:cubicBezTo>
                  <a:cubicBezTo>
                    <a:pt x="662" y="778"/>
                    <a:pt x="671" y="779"/>
                    <a:pt x="677" y="775"/>
                  </a:cubicBezTo>
                  <a:cubicBezTo>
                    <a:pt x="677" y="774"/>
                    <a:pt x="677" y="774"/>
                    <a:pt x="677" y="774"/>
                  </a:cubicBezTo>
                  <a:cubicBezTo>
                    <a:pt x="689" y="764"/>
                    <a:pt x="706" y="776"/>
                    <a:pt x="701" y="791"/>
                  </a:cubicBezTo>
                  <a:cubicBezTo>
                    <a:pt x="680" y="857"/>
                    <a:pt x="632" y="912"/>
                    <a:pt x="587" y="946"/>
                  </a:cubicBezTo>
                  <a:cubicBezTo>
                    <a:pt x="563" y="961"/>
                    <a:pt x="525" y="979"/>
                    <a:pt x="467" y="989"/>
                  </a:cubicBezTo>
                  <a:cubicBezTo>
                    <a:pt x="465" y="989"/>
                    <a:pt x="464" y="990"/>
                    <a:pt x="462" y="990"/>
                  </a:cubicBezTo>
                  <a:cubicBezTo>
                    <a:pt x="423" y="994"/>
                    <a:pt x="390" y="962"/>
                    <a:pt x="390" y="922"/>
                  </a:cubicBezTo>
                  <a:cubicBezTo>
                    <a:pt x="390" y="313"/>
                    <a:pt x="390" y="313"/>
                    <a:pt x="390" y="313"/>
                  </a:cubicBezTo>
                  <a:cubicBezTo>
                    <a:pt x="390" y="305"/>
                    <a:pt x="396" y="298"/>
                    <a:pt x="404" y="298"/>
                  </a:cubicBezTo>
                  <a:cubicBezTo>
                    <a:pt x="506" y="298"/>
                    <a:pt x="506" y="298"/>
                    <a:pt x="506" y="298"/>
                  </a:cubicBezTo>
                  <a:cubicBezTo>
                    <a:pt x="514" y="298"/>
                    <a:pt x="522" y="292"/>
                    <a:pt x="522" y="284"/>
                  </a:cubicBezTo>
                  <a:cubicBezTo>
                    <a:pt x="523" y="275"/>
                    <a:pt x="516" y="268"/>
                    <a:pt x="507" y="268"/>
                  </a:cubicBezTo>
                  <a:cubicBezTo>
                    <a:pt x="404" y="268"/>
                    <a:pt x="404" y="268"/>
                    <a:pt x="404" y="268"/>
                  </a:cubicBezTo>
                  <a:cubicBezTo>
                    <a:pt x="396" y="268"/>
                    <a:pt x="390" y="261"/>
                    <a:pt x="390" y="253"/>
                  </a:cubicBezTo>
                  <a:cubicBezTo>
                    <a:pt x="390" y="247"/>
                    <a:pt x="390" y="247"/>
                    <a:pt x="390" y="247"/>
                  </a:cubicBezTo>
                  <a:cubicBezTo>
                    <a:pt x="390" y="218"/>
                    <a:pt x="404" y="191"/>
                    <a:pt x="427" y="173"/>
                  </a:cubicBezTo>
                  <a:cubicBezTo>
                    <a:pt x="451" y="154"/>
                    <a:pt x="466" y="123"/>
                    <a:pt x="462" y="89"/>
                  </a:cubicBezTo>
                  <a:cubicBezTo>
                    <a:pt x="458" y="46"/>
                    <a:pt x="423" y="12"/>
                    <a:pt x="380" y="7"/>
                  </a:cubicBezTo>
                  <a:cubicBezTo>
                    <a:pt x="324" y="0"/>
                    <a:pt x="276" y="45"/>
                    <a:pt x="276" y="100"/>
                  </a:cubicBezTo>
                  <a:cubicBezTo>
                    <a:pt x="276" y="129"/>
                    <a:pt x="290" y="156"/>
                    <a:pt x="312" y="173"/>
                  </a:cubicBezTo>
                  <a:cubicBezTo>
                    <a:pt x="335" y="191"/>
                    <a:pt x="349" y="218"/>
                    <a:pt x="349" y="248"/>
                  </a:cubicBezTo>
                  <a:cubicBezTo>
                    <a:pt x="349" y="253"/>
                    <a:pt x="349" y="253"/>
                    <a:pt x="349" y="253"/>
                  </a:cubicBezTo>
                  <a:cubicBezTo>
                    <a:pt x="349" y="261"/>
                    <a:pt x="343" y="268"/>
                    <a:pt x="335" y="268"/>
                  </a:cubicBezTo>
                  <a:cubicBezTo>
                    <a:pt x="233" y="268"/>
                    <a:pt x="233" y="268"/>
                    <a:pt x="233" y="268"/>
                  </a:cubicBezTo>
                  <a:cubicBezTo>
                    <a:pt x="224" y="268"/>
                    <a:pt x="217" y="274"/>
                    <a:pt x="216" y="282"/>
                  </a:cubicBezTo>
                  <a:cubicBezTo>
                    <a:pt x="216" y="291"/>
                    <a:pt x="223" y="298"/>
                    <a:pt x="232" y="298"/>
                  </a:cubicBezTo>
                  <a:cubicBezTo>
                    <a:pt x="335" y="298"/>
                    <a:pt x="335" y="298"/>
                    <a:pt x="335" y="298"/>
                  </a:cubicBezTo>
                  <a:cubicBezTo>
                    <a:pt x="343" y="298"/>
                    <a:pt x="349" y="305"/>
                    <a:pt x="349" y="313"/>
                  </a:cubicBezTo>
                  <a:cubicBezTo>
                    <a:pt x="349" y="922"/>
                    <a:pt x="349" y="922"/>
                    <a:pt x="349" y="922"/>
                  </a:cubicBezTo>
                  <a:cubicBezTo>
                    <a:pt x="349" y="962"/>
                    <a:pt x="316" y="994"/>
                    <a:pt x="277" y="990"/>
                  </a:cubicBezTo>
                  <a:cubicBezTo>
                    <a:pt x="275" y="990"/>
                    <a:pt x="274" y="989"/>
                    <a:pt x="272" y="989"/>
                  </a:cubicBezTo>
                  <a:cubicBezTo>
                    <a:pt x="213" y="979"/>
                    <a:pt x="175" y="961"/>
                    <a:pt x="152" y="946"/>
                  </a:cubicBezTo>
                  <a:cubicBezTo>
                    <a:pt x="107" y="912"/>
                    <a:pt x="59" y="857"/>
                    <a:pt x="37" y="791"/>
                  </a:cubicBezTo>
                  <a:cubicBezTo>
                    <a:pt x="33" y="776"/>
                    <a:pt x="50" y="764"/>
                    <a:pt x="61" y="774"/>
                  </a:cubicBezTo>
                  <a:cubicBezTo>
                    <a:pt x="67" y="778"/>
                    <a:pt x="74" y="779"/>
                    <a:pt x="79" y="774"/>
                  </a:cubicBezTo>
                  <a:cubicBezTo>
                    <a:pt x="84" y="769"/>
                    <a:pt x="21" y="708"/>
                    <a:pt x="21" y="708"/>
                  </a:cubicBezTo>
                  <a:cubicBezTo>
                    <a:pt x="18" y="705"/>
                    <a:pt x="14" y="704"/>
                    <a:pt x="10" y="705"/>
                  </a:cubicBezTo>
                  <a:cubicBezTo>
                    <a:pt x="4" y="706"/>
                    <a:pt x="0" y="711"/>
                    <a:pt x="0" y="717"/>
                  </a:cubicBezTo>
                  <a:cubicBezTo>
                    <a:pt x="0" y="806"/>
                    <a:pt x="47" y="883"/>
                    <a:pt x="101" y="936"/>
                  </a:cubicBezTo>
                  <a:cubicBezTo>
                    <a:pt x="104" y="940"/>
                    <a:pt x="116" y="954"/>
                    <a:pt x="140" y="969"/>
                  </a:cubicBezTo>
                  <a:cubicBezTo>
                    <a:pt x="163" y="986"/>
                    <a:pt x="186" y="999"/>
                    <a:pt x="206" y="1005"/>
                  </a:cubicBezTo>
                  <a:cubicBezTo>
                    <a:pt x="252" y="1020"/>
                    <a:pt x="304" y="1054"/>
                    <a:pt x="334" y="1077"/>
                  </a:cubicBezTo>
                  <a:cubicBezTo>
                    <a:pt x="348" y="1087"/>
                    <a:pt x="357" y="1103"/>
                    <a:pt x="357" y="1121"/>
                  </a:cubicBezTo>
                  <a:cubicBezTo>
                    <a:pt x="357" y="1127"/>
                    <a:pt x="361" y="1134"/>
                    <a:pt x="368" y="1134"/>
                  </a:cubicBezTo>
                  <a:cubicBezTo>
                    <a:pt x="376" y="1135"/>
                    <a:pt x="382" y="1129"/>
                    <a:pt x="382" y="1122"/>
                  </a:cubicBezTo>
                  <a:cubicBezTo>
                    <a:pt x="382" y="1121"/>
                    <a:pt x="382" y="1121"/>
                    <a:pt x="382" y="1121"/>
                  </a:cubicBezTo>
                  <a:cubicBezTo>
                    <a:pt x="382" y="1104"/>
                    <a:pt x="390" y="1087"/>
                    <a:pt x="404" y="1077"/>
                  </a:cubicBezTo>
                  <a:cubicBezTo>
                    <a:pt x="435" y="1054"/>
                    <a:pt x="487" y="1020"/>
                    <a:pt x="533" y="1005"/>
                  </a:cubicBezTo>
                  <a:cubicBezTo>
                    <a:pt x="552" y="999"/>
                    <a:pt x="575" y="986"/>
                    <a:pt x="599" y="969"/>
                  </a:cubicBezTo>
                  <a:cubicBezTo>
                    <a:pt x="623" y="953"/>
                    <a:pt x="635" y="940"/>
                    <a:pt x="638" y="936"/>
                  </a:cubicBezTo>
                  <a:cubicBezTo>
                    <a:pt x="692" y="883"/>
                    <a:pt x="739" y="806"/>
                    <a:pt x="739" y="717"/>
                  </a:cubicBezTo>
                  <a:cubicBezTo>
                    <a:pt x="739" y="711"/>
                    <a:pt x="735" y="706"/>
                    <a:pt x="729" y="705"/>
                  </a:cubicBezTo>
                  <a:close/>
                  <a:moveTo>
                    <a:pt x="382" y="166"/>
                  </a:moveTo>
                  <a:cubicBezTo>
                    <a:pt x="382" y="159"/>
                    <a:pt x="376" y="154"/>
                    <a:pt x="369" y="154"/>
                  </a:cubicBezTo>
                  <a:cubicBezTo>
                    <a:pt x="362" y="154"/>
                    <a:pt x="357" y="159"/>
                    <a:pt x="357" y="166"/>
                  </a:cubicBezTo>
                  <a:cubicBezTo>
                    <a:pt x="325" y="160"/>
                    <a:pt x="301" y="133"/>
                    <a:pt x="301" y="100"/>
                  </a:cubicBezTo>
                  <a:cubicBezTo>
                    <a:pt x="301" y="62"/>
                    <a:pt x="332" y="32"/>
                    <a:pt x="369" y="32"/>
                  </a:cubicBezTo>
                  <a:cubicBezTo>
                    <a:pt x="407" y="32"/>
                    <a:pt x="437" y="62"/>
                    <a:pt x="437" y="100"/>
                  </a:cubicBezTo>
                  <a:cubicBezTo>
                    <a:pt x="437" y="133"/>
                    <a:pt x="414" y="160"/>
                    <a:pt x="382" y="166"/>
                  </a:cubicBezTo>
                  <a:close/>
                </a:path>
              </a:pathLst>
            </a:custGeom>
            <a:grpFill/>
            <a:ln w="6350" cap="rnd">
              <a:solidFill>
                <a:srgbClr val="354779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3936C827-C7C9-4F5D-962B-B5F2B7C9A7F9}"/>
                </a:ext>
              </a:extLst>
            </p:cNvPr>
            <p:cNvSpPr/>
            <p:nvPr userDrawn="1"/>
          </p:nvSpPr>
          <p:spPr>
            <a:xfrm rot="2700000">
              <a:off x="4280789" y="3408350"/>
              <a:ext cx="3658856" cy="214172"/>
            </a:xfrm>
            <a:prstGeom prst="roundRect">
              <a:avLst>
                <a:gd name="adj" fmla="val 50000"/>
              </a:avLst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9A39336D-7004-439C-A594-629848754B9B}"/>
                </a:ext>
              </a:extLst>
            </p:cNvPr>
            <p:cNvSpPr/>
            <p:nvPr userDrawn="1"/>
          </p:nvSpPr>
          <p:spPr>
            <a:xfrm rot="8100000">
              <a:off x="4268089" y="3421050"/>
              <a:ext cx="3658856" cy="214172"/>
            </a:xfrm>
            <a:prstGeom prst="roundRect">
              <a:avLst>
                <a:gd name="adj" fmla="val 50000"/>
              </a:avLst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="" xmlns:a16="http://schemas.microsoft.com/office/drawing/2014/main" id="{6896A0A0-6E81-4EF2-84A7-617C4A7A7AA8}"/>
                </a:ext>
              </a:extLst>
            </p:cNvPr>
            <p:cNvSpPr/>
            <p:nvPr userDrawn="1"/>
          </p:nvSpPr>
          <p:spPr>
            <a:xfrm>
              <a:off x="4280789" y="3408350"/>
              <a:ext cx="3658856" cy="214172"/>
            </a:xfrm>
            <a:prstGeom prst="roundRect">
              <a:avLst>
                <a:gd name="adj" fmla="val 50000"/>
              </a:avLst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766164D3-C3B8-41E3-8CB2-551F2E34F360}"/>
                </a:ext>
              </a:extLst>
            </p:cNvPr>
            <p:cNvSpPr/>
            <p:nvPr userDrawn="1"/>
          </p:nvSpPr>
          <p:spPr>
            <a:xfrm>
              <a:off x="4736757" y="2169447"/>
              <a:ext cx="2721662" cy="2721662"/>
            </a:xfrm>
            <a:prstGeom prst="ellipse">
              <a:avLst/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7C6BB42A-2D10-4E3C-B88A-4FA77D3A5DD2}"/>
                </a:ext>
              </a:extLst>
            </p:cNvPr>
            <p:cNvSpPr/>
            <p:nvPr userDrawn="1"/>
          </p:nvSpPr>
          <p:spPr>
            <a:xfrm>
              <a:off x="8394931" y="5782549"/>
              <a:ext cx="131666" cy="131666"/>
            </a:xfrm>
            <a:prstGeom prst="ellipse">
              <a:avLst/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BF0BA4AF-0576-4065-8927-FFFD331C06C5}"/>
                </a:ext>
              </a:extLst>
            </p:cNvPr>
            <p:cNvSpPr/>
            <p:nvPr userDrawn="1"/>
          </p:nvSpPr>
          <p:spPr>
            <a:xfrm>
              <a:off x="3710013" y="5768260"/>
              <a:ext cx="131666" cy="131666"/>
            </a:xfrm>
            <a:prstGeom prst="ellipse">
              <a:avLst/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CFCB6D27-288E-4428-8AC4-7896A1E53AF1}"/>
                </a:ext>
              </a:extLst>
            </p:cNvPr>
            <p:cNvSpPr/>
            <p:nvPr userDrawn="1"/>
          </p:nvSpPr>
          <p:spPr>
            <a:xfrm>
              <a:off x="3710013" y="1099132"/>
              <a:ext cx="131666" cy="131666"/>
            </a:xfrm>
            <a:prstGeom prst="ellipse">
              <a:avLst/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454F394C-CC5D-4459-836F-1E6DDB652ACE}"/>
                </a:ext>
              </a:extLst>
            </p:cNvPr>
            <p:cNvSpPr/>
            <p:nvPr userDrawn="1"/>
          </p:nvSpPr>
          <p:spPr>
            <a:xfrm>
              <a:off x="8394931" y="1084843"/>
              <a:ext cx="131666" cy="131666"/>
            </a:xfrm>
            <a:prstGeom prst="ellipse">
              <a:avLst/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7C5F4A7-FD4D-4507-A58B-060B7D2028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63759" y="3169594"/>
            <a:ext cx="1515870" cy="42976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800">
                <a:solidFill>
                  <a:srgbClr val="35477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5755F03-CECD-45F9-8190-3D6AD06EBC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60925" y="5076827"/>
            <a:ext cx="2658038" cy="292208"/>
          </a:xfrm>
        </p:spPr>
        <p:txBody>
          <a:bodyPr anchor="ctr"/>
          <a:lstStyle>
            <a:lvl1pPr marL="0" indent="0" algn="dist">
              <a:buNone/>
              <a:defRPr sz="1200">
                <a:solidFill>
                  <a:srgbClr val="35477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5" name="텍스트 개체 틀 9">
            <a:extLst>
              <a:ext uri="{FF2B5EF4-FFF2-40B4-BE49-F238E27FC236}">
                <a16:creationId xmlns="" xmlns:a16="http://schemas.microsoft.com/office/drawing/2014/main" id="{094A136C-0D18-4986-9711-6DB5398C99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34628" y="2218028"/>
            <a:ext cx="4020457" cy="2215991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 marL="285750" indent="-28575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8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j-cs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 algn="ctr">
              <a:spcBef>
                <a:spcPct val="0"/>
              </a:spcBef>
            </a:pPr>
            <a:r>
              <a:rPr lang="en-US" altLang="ko-KR" dirty="0"/>
              <a:t>Design</a:t>
            </a:r>
          </a:p>
          <a:p>
            <a:pPr lvl="0" algn="ctr">
              <a:spcBef>
                <a:spcPct val="0"/>
              </a:spcBef>
            </a:pPr>
            <a:r>
              <a:rPr lang="en-US" altLang="ko-KR" dirty="0"/>
              <a:t>Template</a:t>
            </a:r>
          </a:p>
          <a:p>
            <a:pPr lvl="0" algn="ctr">
              <a:spcBef>
                <a:spcPct val="0"/>
              </a:spcBef>
            </a:pPr>
            <a:r>
              <a:rPr lang="en-US" altLang="ko-KR" dirty="0"/>
              <a:t>Concept</a:t>
            </a:r>
          </a:p>
          <a:p>
            <a:pPr lvl="0" algn="ctr">
              <a:spcBef>
                <a:spcPct val="0"/>
              </a:spcBef>
            </a:pPr>
            <a:r>
              <a:rPr lang="en-US" altLang="ko-KR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8047187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77E7E547-5C65-4DE8-B501-2BBEA51F668F}"/>
              </a:ext>
            </a:extLst>
          </p:cNvPr>
          <p:cNvCxnSpPr>
            <a:cxnSpLocks/>
          </p:cNvCxnSpPr>
          <p:nvPr userDrawn="1"/>
        </p:nvCxnSpPr>
        <p:spPr>
          <a:xfrm rot="2700000" flipH="1">
            <a:off x="5610647" y="594565"/>
            <a:ext cx="970705" cy="0"/>
          </a:xfrm>
          <a:prstGeom prst="lin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71D36536-66E9-4F95-9DE2-3601C2A6052B}"/>
              </a:ext>
            </a:extLst>
          </p:cNvPr>
          <p:cNvCxnSpPr>
            <a:cxnSpLocks/>
          </p:cNvCxnSpPr>
          <p:nvPr userDrawn="1"/>
        </p:nvCxnSpPr>
        <p:spPr>
          <a:xfrm rot="18900000" flipH="1">
            <a:off x="5610647" y="596656"/>
            <a:ext cx="970705" cy="0"/>
          </a:xfrm>
          <a:prstGeom prst="lin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563682B-5FB6-4E53-A9F4-89D6E596C631}"/>
              </a:ext>
            </a:extLst>
          </p:cNvPr>
          <p:cNvSpPr/>
          <p:nvPr userDrawn="1"/>
        </p:nvSpPr>
        <p:spPr>
          <a:xfrm flipV="1">
            <a:off x="5848574" y="346848"/>
            <a:ext cx="494852" cy="49485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85FDEF3-0DAC-40EF-8B3C-C58918740C08}"/>
              </a:ext>
            </a:extLst>
          </p:cNvPr>
          <p:cNvSpPr/>
          <p:nvPr userDrawn="1"/>
        </p:nvSpPr>
        <p:spPr>
          <a:xfrm>
            <a:off x="0" y="1106030"/>
            <a:ext cx="12192000" cy="57519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E60BF6C-612C-4AB1-B44D-69985806112B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200" y="1601810"/>
            <a:ext cx="2705100" cy="1684315"/>
          </a:xfr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rgbClr val="354779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1C41B91-F52A-4B36-B357-EDB9D5E50CA3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142875" y="6616646"/>
            <a:ext cx="2795071" cy="161583"/>
          </a:xfrm>
        </p:spPr>
        <p:txBody>
          <a:bodyPr>
            <a:spAutoFit/>
          </a:bodyPr>
          <a:lstStyle>
            <a:lvl1pPr algn="l">
              <a:defRPr sz="1050">
                <a:solidFill>
                  <a:srgbClr val="354779"/>
                </a:solidFill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A74D7D1-891F-4794-B750-9C4EFBB25032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56764" y="6603546"/>
            <a:ext cx="2736773" cy="161583"/>
          </a:xfrm>
        </p:spPr>
        <p:txBody>
          <a:bodyPr>
            <a:spAutoFit/>
          </a:bodyPr>
          <a:lstStyle>
            <a:lvl1pPr marL="0" indent="0" algn="r" defTabSz="914400" rtl="0" eaLnBrk="1" latinLnBrk="1" hangingPunct="1">
              <a:buFont typeface="Arial" panose="020B0604020202020204" pitchFamily="34" charset="0"/>
              <a:buNone/>
              <a:defRPr lang="ko-KR" altLang="en-US" sz="105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5477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14C7DD-E84C-4306-981D-8AD34836450E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8" name="Freeform 31">
            <a:extLst>
              <a:ext uri="{FF2B5EF4-FFF2-40B4-BE49-F238E27FC236}">
                <a16:creationId xmlns="" xmlns:a16="http://schemas.microsoft.com/office/drawing/2014/main" id="{1612A0F0-512E-4B6C-A517-FEAB0036783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834027" y="110700"/>
            <a:ext cx="531054" cy="816562"/>
          </a:xfrm>
          <a:custGeom>
            <a:avLst/>
            <a:gdLst>
              <a:gd name="T0" fmla="*/ 729 w 739"/>
              <a:gd name="T1" fmla="*/ 705 h 1135"/>
              <a:gd name="T2" fmla="*/ 718 w 739"/>
              <a:gd name="T3" fmla="*/ 708 h 1135"/>
              <a:gd name="T4" fmla="*/ 658 w 739"/>
              <a:gd name="T5" fmla="*/ 772 h 1135"/>
              <a:gd name="T6" fmla="*/ 677 w 739"/>
              <a:gd name="T7" fmla="*/ 775 h 1135"/>
              <a:gd name="T8" fmla="*/ 677 w 739"/>
              <a:gd name="T9" fmla="*/ 774 h 1135"/>
              <a:gd name="T10" fmla="*/ 701 w 739"/>
              <a:gd name="T11" fmla="*/ 791 h 1135"/>
              <a:gd name="T12" fmla="*/ 587 w 739"/>
              <a:gd name="T13" fmla="*/ 946 h 1135"/>
              <a:gd name="T14" fmla="*/ 467 w 739"/>
              <a:gd name="T15" fmla="*/ 989 h 1135"/>
              <a:gd name="T16" fmla="*/ 462 w 739"/>
              <a:gd name="T17" fmla="*/ 990 h 1135"/>
              <a:gd name="T18" fmla="*/ 390 w 739"/>
              <a:gd name="T19" fmla="*/ 922 h 1135"/>
              <a:gd name="T20" fmla="*/ 390 w 739"/>
              <a:gd name="T21" fmla="*/ 313 h 1135"/>
              <a:gd name="T22" fmla="*/ 404 w 739"/>
              <a:gd name="T23" fmla="*/ 298 h 1135"/>
              <a:gd name="T24" fmla="*/ 506 w 739"/>
              <a:gd name="T25" fmla="*/ 298 h 1135"/>
              <a:gd name="T26" fmla="*/ 522 w 739"/>
              <a:gd name="T27" fmla="*/ 284 h 1135"/>
              <a:gd name="T28" fmla="*/ 507 w 739"/>
              <a:gd name="T29" fmla="*/ 268 h 1135"/>
              <a:gd name="T30" fmla="*/ 404 w 739"/>
              <a:gd name="T31" fmla="*/ 268 h 1135"/>
              <a:gd name="T32" fmla="*/ 390 w 739"/>
              <a:gd name="T33" fmla="*/ 253 h 1135"/>
              <a:gd name="T34" fmla="*/ 390 w 739"/>
              <a:gd name="T35" fmla="*/ 247 h 1135"/>
              <a:gd name="T36" fmla="*/ 427 w 739"/>
              <a:gd name="T37" fmla="*/ 173 h 1135"/>
              <a:gd name="T38" fmla="*/ 462 w 739"/>
              <a:gd name="T39" fmla="*/ 89 h 1135"/>
              <a:gd name="T40" fmla="*/ 380 w 739"/>
              <a:gd name="T41" fmla="*/ 7 h 1135"/>
              <a:gd name="T42" fmla="*/ 276 w 739"/>
              <a:gd name="T43" fmla="*/ 100 h 1135"/>
              <a:gd name="T44" fmla="*/ 312 w 739"/>
              <a:gd name="T45" fmla="*/ 173 h 1135"/>
              <a:gd name="T46" fmla="*/ 349 w 739"/>
              <a:gd name="T47" fmla="*/ 248 h 1135"/>
              <a:gd name="T48" fmla="*/ 349 w 739"/>
              <a:gd name="T49" fmla="*/ 253 h 1135"/>
              <a:gd name="T50" fmla="*/ 335 w 739"/>
              <a:gd name="T51" fmla="*/ 268 h 1135"/>
              <a:gd name="T52" fmla="*/ 233 w 739"/>
              <a:gd name="T53" fmla="*/ 268 h 1135"/>
              <a:gd name="T54" fmla="*/ 216 w 739"/>
              <a:gd name="T55" fmla="*/ 282 h 1135"/>
              <a:gd name="T56" fmla="*/ 232 w 739"/>
              <a:gd name="T57" fmla="*/ 298 h 1135"/>
              <a:gd name="T58" fmla="*/ 335 w 739"/>
              <a:gd name="T59" fmla="*/ 298 h 1135"/>
              <a:gd name="T60" fmla="*/ 349 w 739"/>
              <a:gd name="T61" fmla="*/ 313 h 1135"/>
              <a:gd name="T62" fmla="*/ 349 w 739"/>
              <a:gd name="T63" fmla="*/ 922 h 1135"/>
              <a:gd name="T64" fmla="*/ 277 w 739"/>
              <a:gd name="T65" fmla="*/ 990 h 1135"/>
              <a:gd name="T66" fmla="*/ 272 w 739"/>
              <a:gd name="T67" fmla="*/ 989 h 1135"/>
              <a:gd name="T68" fmla="*/ 152 w 739"/>
              <a:gd name="T69" fmla="*/ 946 h 1135"/>
              <a:gd name="T70" fmla="*/ 37 w 739"/>
              <a:gd name="T71" fmla="*/ 791 h 1135"/>
              <a:gd name="T72" fmla="*/ 61 w 739"/>
              <a:gd name="T73" fmla="*/ 774 h 1135"/>
              <a:gd name="T74" fmla="*/ 79 w 739"/>
              <a:gd name="T75" fmla="*/ 774 h 1135"/>
              <a:gd name="T76" fmla="*/ 21 w 739"/>
              <a:gd name="T77" fmla="*/ 708 h 1135"/>
              <a:gd name="T78" fmla="*/ 10 w 739"/>
              <a:gd name="T79" fmla="*/ 705 h 1135"/>
              <a:gd name="T80" fmla="*/ 0 w 739"/>
              <a:gd name="T81" fmla="*/ 717 h 1135"/>
              <a:gd name="T82" fmla="*/ 101 w 739"/>
              <a:gd name="T83" fmla="*/ 936 h 1135"/>
              <a:gd name="T84" fmla="*/ 140 w 739"/>
              <a:gd name="T85" fmla="*/ 969 h 1135"/>
              <a:gd name="T86" fmla="*/ 206 w 739"/>
              <a:gd name="T87" fmla="*/ 1005 h 1135"/>
              <a:gd name="T88" fmla="*/ 334 w 739"/>
              <a:gd name="T89" fmla="*/ 1077 h 1135"/>
              <a:gd name="T90" fmla="*/ 357 w 739"/>
              <a:gd name="T91" fmla="*/ 1121 h 1135"/>
              <a:gd name="T92" fmla="*/ 368 w 739"/>
              <a:gd name="T93" fmla="*/ 1134 h 1135"/>
              <a:gd name="T94" fmla="*/ 382 w 739"/>
              <a:gd name="T95" fmla="*/ 1122 h 1135"/>
              <a:gd name="T96" fmla="*/ 382 w 739"/>
              <a:gd name="T97" fmla="*/ 1121 h 1135"/>
              <a:gd name="T98" fmla="*/ 404 w 739"/>
              <a:gd name="T99" fmla="*/ 1077 h 1135"/>
              <a:gd name="T100" fmla="*/ 533 w 739"/>
              <a:gd name="T101" fmla="*/ 1005 h 1135"/>
              <a:gd name="T102" fmla="*/ 599 w 739"/>
              <a:gd name="T103" fmla="*/ 969 h 1135"/>
              <a:gd name="T104" fmla="*/ 638 w 739"/>
              <a:gd name="T105" fmla="*/ 936 h 1135"/>
              <a:gd name="T106" fmla="*/ 739 w 739"/>
              <a:gd name="T107" fmla="*/ 717 h 1135"/>
              <a:gd name="T108" fmla="*/ 729 w 739"/>
              <a:gd name="T109" fmla="*/ 705 h 1135"/>
              <a:gd name="T110" fmla="*/ 382 w 739"/>
              <a:gd name="T111" fmla="*/ 166 h 1135"/>
              <a:gd name="T112" fmla="*/ 369 w 739"/>
              <a:gd name="T113" fmla="*/ 154 h 1135"/>
              <a:gd name="T114" fmla="*/ 357 w 739"/>
              <a:gd name="T115" fmla="*/ 166 h 1135"/>
              <a:gd name="T116" fmla="*/ 301 w 739"/>
              <a:gd name="T117" fmla="*/ 100 h 1135"/>
              <a:gd name="T118" fmla="*/ 369 w 739"/>
              <a:gd name="T119" fmla="*/ 32 h 1135"/>
              <a:gd name="T120" fmla="*/ 437 w 739"/>
              <a:gd name="T121" fmla="*/ 100 h 1135"/>
              <a:gd name="T122" fmla="*/ 382 w 739"/>
              <a:gd name="T123" fmla="*/ 166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9" h="1135">
                <a:moveTo>
                  <a:pt x="729" y="705"/>
                </a:moveTo>
                <a:cubicBezTo>
                  <a:pt x="725" y="704"/>
                  <a:pt x="721" y="705"/>
                  <a:pt x="718" y="708"/>
                </a:cubicBezTo>
                <a:cubicBezTo>
                  <a:pt x="718" y="708"/>
                  <a:pt x="654" y="766"/>
                  <a:pt x="658" y="772"/>
                </a:cubicBezTo>
                <a:cubicBezTo>
                  <a:pt x="662" y="778"/>
                  <a:pt x="671" y="779"/>
                  <a:pt x="677" y="775"/>
                </a:cubicBezTo>
                <a:cubicBezTo>
                  <a:pt x="677" y="774"/>
                  <a:pt x="677" y="774"/>
                  <a:pt x="677" y="774"/>
                </a:cubicBezTo>
                <a:cubicBezTo>
                  <a:pt x="689" y="764"/>
                  <a:pt x="706" y="776"/>
                  <a:pt x="701" y="791"/>
                </a:cubicBezTo>
                <a:cubicBezTo>
                  <a:pt x="680" y="857"/>
                  <a:pt x="632" y="912"/>
                  <a:pt x="587" y="946"/>
                </a:cubicBezTo>
                <a:cubicBezTo>
                  <a:pt x="563" y="961"/>
                  <a:pt x="525" y="979"/>
                  <a:pt x="467" y="989"/>
                </a:cubicBezTo>
                <a:cubicBezTo>
                  <a:pt x="465" y="989"/>
                  <a:pt x="464" y="990"/>
                  <a:pt x="462" y="990"/>
                </a:cubicBezTo>
                <a:cubicBezTo>
                  <a:pt x="423" y="994"/>
                  <a:pt x="390" y="962"/>
                  <a:pt x="390" y="922"/>
                </a:cubicBezTo>
                <a:cubicBezTo>
                  <a:pt x="390" y="313"/>
                  <a:pt x="390" y="313"/>
                  <a:pt x="390" y="313"/>
                </a:cubicBezTo>
                <a:cubicBezTo>
                  <a:pt x="390" y="305"/>
                  <a:pt x="396" y="298"/>
                  <a:pt x="404" y="298"/>
                </a:cubicBezTo>
                <a:cubicBezTo>
                  <a:pt x="506" y="298"/>
                  <a:pt x="506" y="298"/>
                  <a:pt x="506" y="298"/>
                </a:cubicBezTo>
                <a:cubicBezTo>
                  <a:pt x="514" y="298"/>
                  <a:pt x="522" y="292"/>
                  <a:pt x="522" y="284"/>
                </a:cubicBezTo>
                <a:cubicBezTo>
                  <a:pt x="523" y="275"/>
                  <a:pt x="516" y="268"/>
                  <a:pt x="507" y="268"/>
                </a:cubicBezTo>
                <a:cubicBezTo>
                  <a:pt x="404" y="268"/>
                  <a:pt x="404" y="268"/>
                  <a:pt x="404" y="268"/>
                </a:cubicBezTo>
                <a:cubicBezTo>
                  <a:pt x="396" y="268"/>
                  <a:pt x="390" y="261"/>
                  <a:pt x="390" y="253"/>
                </a:cubicBezTo>
                <a:cubicBezTo>
                  <a:pt x="390" y="247"/>
                  <a:pt x="390" y="247"/>
                  <a:pt x="390" y="247"/>
                </a:cubicBezTo>
                <a:cubicBezTo>
                  <a:pt x="390" y="218"/>
                  <a:pt x="404" y="191"/>
                  <a:pt x="427" y="173"/>
                </a:cubicBezTo>
                <a:cubicBezTo>
                  <a:pt x="451" y="154"/>
                  <a:pt x="466" y="123"/>
                  <a:pt x="462" y="89"/>
                </a:cubicBezTo>
                <a:cubicBezTo>
                  <a:pt x="458" y="46"/>
                  <a:pt x="423" y="12"/>
                  <a:pt x="380" y="7"/>
                </a:cubicBezTo>
                <a:cubicBezTo>
                  <a:pt x="324" y="0"/>
                  <a:pt x="276" y="45"/>
                  <a:pt x="276" y="100"/>
                </a:cubicBezTo>
                <a:cubicBezTo>
                  <a:pt x="276" y="129"/>
                  <a:pt x="290" y="156"/>
                  <a:pt x="312" y="173"/>
                </a:cubicBezTo>
                <a:cubicBezTo>
                  <a:pt x="335" y="191"/>
                  <a:pt x="349" y="218"/>
                  <a:pt x="349" y="248"/>
                </a:cubicBezTo>
                <a:cubicBezTo>
                  <a:pt x="349" y="253"/>
                  <a:pt x="349" y="253"/>
                  <a:pt x="349" y="253"/>
                </a:cubicBezTo>
                <a:cubicBezTo>
                  <a:pt x="349" y="261"/>
                  <a:pt x="343" y="268"/>
                  <a:pt x="335" y="268"/>
                </a:cubicBezTo>
                <a:cubicBezTo>
                  <a:pt x="233" y="268"/>
                  <a:pt x="233" y="268"/>
                  <a:pt x="233" y="268"/>
                </a:cubicBezTo>
                <a:cubicBezTo>
                  <a:pt x="224" y="268"/>
                  <a:pt x="217" y="274"/>
                  <a:pt x="216" y="282"/>
                </a:cubicBezTo>
                <a:cubicBezTo>
                  <a:pt x="216" y="291"/>
                  <a:pt x="223" y="298"/>
                  <a:pt x="232" y="298"/>
                </a:cubicBezTo>
                <a:cubicBezTo>
                  <a:pt x="335" y="298"/>
                  <a:pt x="335" y="298"/>
                  <a:pt x="335" y="298"/>
                </a:cubicBezTo>
                <a:cubicBezTo>
                  <a:pt x="343" y="298"/>
                  <a:pt x="349" y="305"/>
                  <a:pt x="349" y="313"/>
                </a:cubicBezTo>
                <a:cubicBezTo>
                  <a:pt x="349" y="922"/>
                  <a:pt x="349" y="922"/>
                  <a:pt x="349" y="922"/>
                </a:cubicBezTo>
                <a:cubicBezTo>
                  <a:pt x="349" y="962"/>
                  <a:pt x="316" y="994"/>
                  <a:pt x="277" y="990"/>
                </a:cubicBezTo>
                <a:cubicBezTo>
                  <a:pt x="275" y="990"/>
                  <a:pt x="274" y="989"/>
                  <a:pt x="272" y="989"/>
                </a:cubicBezTo>
                <a:cubicBezTo>
                  <a:pt x="213" y="979"/>
                  <a:pt x="175" y="961"/>
                  <a:pt x="152" y="946"/>
                </a:cubicBezTo>
                <a:cubicBezTo>
                  <a:pt x="107" y="912"/>
                  <a:pt x="59" y="857"/>
                  <a:pt x="37" y="791"/>
                </a:cubicBezTo>
                <a:cubicBezTo>
                  <a:pt x="33" y="776"/>
                  <a:pt x="50" y="764"/>
                  <a:pt x="61" y="774"/>
                </a:cubicBezTo>
                <a:cubicBezTo>
                  <a:pt x="67" y="778"/>
                  <a:pt x="74" y="779"/>
                  <a:pt x="79" y="774"/>
                </a:cubicBezTo>
                <a:cubicBezTo>
                  <a:pt x="84" y="769"/>
                  <a:pt x="21" y="708"/>
                  <a:pt x="21" y="708"/>
                </a:cubicBezTo>
                <a:cubicBezTo>
                  <a:pt x="18" y="705"/>
                  <a:pt x="14" y="704"/>
                  <a:pt x="10" y="705"/>
                </a:cubicBezTo>
                <a:cubicBezTo>
                  <a:pt x="4" y="706"/>
                  <a:pt x="0" y="711"/>
                  <a:pt x="0" y="717"/>
                </a:cubicBezTo>
                <a:cubicBezTo>
                  <a:pt x="0" y="806"/>
                  <a:pt x="47" y="883"/>
                  <a:pt x="101" y="936"/>
                </a:cubicBezTo>
                <a:cubicBezTo>
                  <a:pt x="104" y="940"/>
                  <a:pt x="116" y="954"/>
                  <a:pt x="140" y="969"/>
                </a:cubicBezTo>
                <a:cubicBezTo>
                  <a:pt x="163" y="986"/>
                  <a:pt x="186" y="999"/>
                  <a:pt x="206" y="1005"/>
                </a:cubicBezTo>
                <a:cubicBezTo>
                  <a:pt x="252" y="1020"/>
                  <a:pt x="304" y="1054"/>
                  <a:pt x="334" y="1077"/>
                </a:cubicBezTo>
                <a:cubicBezTo>
                  <a:pt x="348" y="1087"/>
                  <a:pt x="357" y="1103"/>
                  <a:pt x="357" y="1121"/>
                </a:cubicBezTo>
                <a:cubicBezTo>
                  <a:pt x="357" y="1127"/>
                  <a:pt x="361" y="1134"/>
                  <a:pt x="368" y="1134"/>
                </a:cubicBezTo>
                <a:cubicBezTo>
                  <a:pt x="376" y="1135"/>
                  <a:pt x="382" y="1129"/>
                  <a:pt x="382" y="1122"/>
                </a:cubicBezTo>
                <a:cubicBezTo>
                  <a:pt x="382" y="1121"/>
                  <a:pt x="382" y="1121"/>
                  <a:pt x="382" y="1121"/>
                </a:cubicBezTo>
                <a:cubicBezTo>
                  <a:pt x="382" y="1104"/>
                  <a:pt x="390" y="1087"/>
                  <a:pt x="404" y="1077"/>
                </a:cubicBezTo>
                <a:cubicBezTo>
                  <a:pt x="435" y="1054"/>
                  <a:pt x="487" y="1020"/>
                  <a:pt x="533" y="1005"/>
                </a:cubicBezTo>
                <a:cubicBezTo>
                  <a:pt x="552" y="999"/>
                  <a:pt x="575" y="986"/>
                  <a:pt x="599" y="969"/>
                </a:cubicBezTo>
                <a:cubicBezTo>
                  <a:pt x="623" y="953"/>
                  <a:pt x="635" y="940"/>
                  <a:pt x="638" y="936"/>
                </a:cubicBezTo>
                <a:cubicBezTo>
                  <a:pt x="692" y="883"/>
                  <a:pt x="739" y="806"/>
                  <a:pt x="739" y="717"/>
                </a:cubicBezTo>
                <a:cubicBezTo>
                  <a:pt x="739" y="711"/>
                  <a:pt x="735" y="706"/>
                  <a:pt x="729" y="705"/>
                </a:cubicBezTo>
                <a:close/>
                <a:moveTo>
                  <a:pt x="382" y="166"/>
                </a:moveTo>
                <a:cubicBezTo>
                  <a:pt x="382" y="159"/>
                  <a:pt x="376" y="154"/>
                  <a:pt x="369" y="154"/>
                </a:cubicBezTo>
                <a:cubicBezTo>
                  <a:pt x="362" y="154"/>
                  <a:pt x="357" y="159"/>
                  <a:pt x="357" y="166"/>
                </a:cubicBezTo>
                <a:cubicBezTo>
                  <a:pt x="325" y="160"/>
                  <a:pt x="301" y="133"/>
                  <a:pt x="301" y="100"/>
                </a:cubicBezTo>
                <a:cubicBezTo>
                  <a:pt x="301" y="62"/>
                  <a:pt x="332" y="32"/>
                  <a:pt x="369" y="32"/>
                </a:cubicBezTo>
                <a:cubicBezTo>
                  <a:pt x="407" y="32"/>
                  <a:pt x="437" y="62"/>
                  <a:pt x="437" y="100"/>
                </a:cubicBezTo>
                <a:cubicBezTo>
                  <a:pt x="437" y="133"/>
                  <a:pt x="414" y="160"/>
                  <a:pt x="382" y="166"/>
                </a:cubicBezTo>
                <a:close/>
              </a:path>
            </a:pathLst>
          </a:custGeom>
          <a:solidFill>
            <a:srgbClr val="354779"/>
          </a:solidFill>
          <a:ln w="3175" cap="rnd">
            <a:solidFill>
              <a:schemeClr val="bg1"/>
            </a:solidFill>
            <a:round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E2564B-B069-44F8-BCFE-6F8E8677332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462183"/>
            <a:ext cx="10515600" cy="276999"/>
          </a:xfrm>
          <a:solidFill>
            <a:srgbClr val="354779"/>
          </a:solidFill>
        </p:spPr>
        <p:txBody>
          <a:bodyPr>
            <a:spAutoFit/>
          </a:bodyPr>
          <a:lstStyle>
            <a:lvl1pPr algn="ctr">
              <a:defRPr sz="20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en-US" altLang="ko-KR" dirty="0"/>
              <a:t>DESIGNED BY L@RGO . ADSTORE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FCE3D21F-A1BE-45E0-AC5C-33792E718B31}"/>
              </a:ext>
            </a:extLst>
          </p:cNvPr>
          <p:cNvSpPr/>
          <p:nvPr userDrawn="1"/>
        </p:nvSpPr>
        <p:spPr>
          <a:xfrm flipH="1">
            <a:off x="5743696" y="928956"/>
            <a:ext cx="19261" cy="1926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61267A15-CDC9-46DF-84FB-B82018A3D7A5}"/>
              </a:ext>
            </a:extLst>
          </p:cNvPr>
          <p:cNvSpPr/>
          <p:nvPr userDrawn="1"/>
        </p:nvSpPr>
        <p:spPr>
          <a:xfrm flipH="1">
            <a:off x="6429042" y="926865"/>
            <a:ext cx="19261" cy="1926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C3B97A51-1B89-4A34-9B44-60DA30C9E7C6}"/>
              </a:ext>
            </a:extLst>
          </p:cNvPr>
          <p:cNvSpPr/>
          <p:nvPr userDrawn="1"/>
        </p:nvSpPr>
        <p:spPr>
          <a:xfrm flipH="1">
            <a:off x="6429042" y="243829"/>
            <a:ext cx="19261" cy="1926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60BD9238-7CED-4CDC-8D3A-3C6DF8ADBDF6}"/>
              </a:ext>
            </a:extLst>
          </p:cNvPr>
          <p:cNvSpPr/>
          <p:nvPr userDrawn="1"/>
        </p:nvSpPr>
        <p:spPr>
          <a:xfrm flipH="1">
            <a:off x="5743696" y="241738"/>
            <a:ext cx="19261" cy="1926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E9D1DD9B-A70F-4E3D-87E7-20D5DFA1DF02}"/>
              </a:ext>
            </a:extLst>
          </p:cNvPr>
          <p:cNvCxnSpPr/>
          <p:nvPr userDrawn="1"/>
        </p:nvCxnSpPr>
        <p:spPr>
          <a:xfrm>
            <a:off x="152400" y="6562501"/>
            <a:ext cx="11922087" cy="0"/>
          </a:xfrm>
          <a:prstGeom prst="line">
            <a:avLst/>
          </a:prstGeom>
          <a:noFill/>
          <a:ln w="3175">
            <a:solidFill>
              <a:srgbClr val="354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5416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85FDEF3-0DAC-40EF-8B3C-C58918740C08}"/>
              </a:ext>
            </a:extLst>
          </p:cNvPr>
          <p:cNvSpPr/>
          <p:nvPr userDrawn="1"/>
        </p:nvSpPr>
        <p:spPr>
          <a:xfrm>
            <a:off x="0" y="1106030"/>
            <a:ext cx="12192000" cy="57519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E60BF6C-612C-4AB1-B44D-69985806112B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200" y="1601810"/>
            <a:ext cx="2705100" cy="1684315"/>
          </a:xfr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rgbClr val="354779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1C41B91-F52A-4B36-B357-EDB9D5E50CA3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142875" y="6616646"/>
            <a:ext cx="2795071" cy="161583"/>
          </a:xfrm>
        </p:spPr>
        <p:txBody>
          <a:bodyPr>
            <a:spAutoFit/>
          </a:bodyPr>
          <a:lstStyle>
            <a:lvl1pPr algn="l">
              <a:defRPr sz="1050">
                <a:solidFill>
                  <a:srgbClr val="354779"/>
                </a:solidFill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A74D7D1-891F-4794-B750-9C4EFBB25032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56764" y="6603546"/>
            <a:ext cx="2736773" cy="161583"/>
          </a:xfrm>
        </p:spPr>
        <p:txBody>
          <a:bodyPr>
            <a:spAutoFit/>
          </a:bodyPr>
          <a:lstStyle>
            <a:lvl1pPr marL="0" indent="0" algn="r" defTabSz="914400" rtl="0" eaLnBrk="1" latinLnBrk="1" hangingPunct="1">
              <a:buFont typeface="Arial" panose="020B0604020202020204" pitchFamily="34" charset="0"/>
              <a:buNone/>
              <a:defRPr lang="ko-KR" altLang="en-US" sz="105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5477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14C7DD-E84C-4306-981D-8AD34836450E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E2564B-B069-44F8-BCFE-6F8E8677332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685305"/>
            <a:ext cx="10515600" cy="276999"/>
          </a:xfrm>
          <a:solidFill>
            <a:srgbClr val="354779"/>
          </a:solidFill>
        </p:spPr>
        <p:txBody>
          <a:bodyPr>
            <a:spAutoFit/>
          </a:bodyPr>
          <a:lstStyle>
            <a:lvl1pPr algn="ctr">
              <a:defRPr sz="20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en-US" altLang="ko-KR" dirty="0"/>
              <a:t>DESIGNED BY L@RGO . ADSTORE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77E7E547-5C65-4DE8-B501-2BBEA51F668F}"/>
              </a:ext>
            </a:extLst>
          </p:cNvPr>
          <p:cNvCxnSpPr>
            <a:cxnSpLocks/>
          </p:cNvCxnSpPr>
          <p:nvPr userDrawn="1"/>
        </p:nvCxnSpPr>
        <p:spPr>
          <a:xfrm rot="2700000" flipH="1">
            <a:off x="5842839" y="394540"/>
            <a:ext cx="506322" cy="0"/>
          </a:xfrm>
          <a:prstGeom prst="lin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71D36536-66E9-4F95-9DE2-3601C2A6052B}"/>
              </a:ext>
            </a:extLst>
          </p:cNvPr>
          <p:cNvCxnSpPr>
            <a:cxnSpLocks/>
          </p:cNvCxnSpPr>
          <p:nvPr userDrawn="1"/>
        </p:nvCxnSpPr>
        <p:spPr>
          <a:xfrm rot="18900000" flipH="1">
            <a:off x="5842839" y="395631"/>
            <a:ext cx="506322" cy="0"/>
          </a:xfrm>
          <a:prstGeom prst="lin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563682B-5FB6-4E53-A9F4-89D6E596C631}"/>
              </a:ext>
            </a:extLst>
          </p:cNvPr>
          <p:cNvSpPr/>
          <p:nvPr userDrawn="1"/>
        </p:nvSpPr>
        <p:spPr>
          <a:xfrm flipV="1">
            <a:off x="5957887" y="251513"/>
            <a:ext cx="285750" cy="28575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Freeform 31">
            <a:extLst>
              <a:ext uri="{FF2B5EF4-FFF2-40B4-BE49-F238E27FC236}">
                <a16:creationId xmlns="" xmlns:a16="http://schemas.microsoft.com/office/drawing/2014/main" id="{1612A0F0-512E-4B6C-A517-FEAB0036783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59355" y="142155"/>
            <a:ext cx="276999" cy="425921"/>
          </a:xfrm>
          <a:custGeom>
            <a:avLst/>
            <a:gdLst>
              <a:gd name="T0" fmla="*/ 729 w 739"/>
              <a:gd name="T1" fmla="*/ 705 h 1135"/>
              <a:gd name="T2" fmla="*/ 718 w 739"/>
              <a:gd name="T3" fmla="*/ 708 h 1135"/>
              <a:gd name="T4" fmla="*/ 658 w 739"/>
              <a:gd name="T5" fmla="*/ 772 h 1135"/>
              <a:gd name="T6" fmla="*/ 677 w 739"/>
              <a:gd name="T7" fmla="*/ 775 h 1135"/>
              <a:gd name="T8" fmla="*/ 677 w 739"/>
              <a:gd name="T9" fmla="*/ 774 h 1135"/>
              <a:gd name="T10" fmla="*/ 701 w 739"/>
              <a:gd name="T11" fmla="*/ 791 h 1135"/>
              <a:gd name="T12" fmla="*/ 587 w 739"/>
              <a:gd name="T13" fmla="*/ 946 h 1135"/>
              <a:gd name="T14" fmla="*/ 467 w 739"/>
              <a:gd name="T15" fmla="*/ 989 h 1135"/>
              <a:gd name="T16" fmla="*/ 462 w 739"/>
              <a:gd name="T17" fmla="*/ 990 h 1135"/>
              <a:gd name="T18" fmla="*/ 390 w 739"/>
              <a:gd name="T19" fmla="*/ 922 h 1135"/>
              <a:gd name="T20" fmla="*/ 390 w 739"/>
              <a:gd name="T21" fmla="*/ 313 h 1135"/>
              <a:gd name="T22" fmla="*/ 404 w 739"/>
              <a:gd name="T23" fmla="*/ 298 h 1135"/>
              <a:gd name="T24" fmla="*/ 506 w 739"/>
              <a:gd name="T25" fmla="*/ 298 h 1135"/>
              <a:gd name="T26" fmla="*/ 522 w 739"/>
              <a:gd name="T27" fmla="*/ 284 h 1135"/>
              <a:gd name="T28" fmla="*/ 507 w 739"/>
              <a:gd name="T29" fmla="*/ 268 h 1135"/>
              <a:gd name="T30" fmla="*/ 404 w 739"/>
              <a:gd name="T31" fmla="*/ 268 h 1135"/>
              <a:gd name="T32" fmla="*/ 390 w 739"/>
              <a:gd name="T33" fmla="*/ 253 h 1135"/>
              <a:gd name="T34" fmla="*/ 390 w 739"/>
              <a:gd name="T35" fmla="*/ 247 h 1135"/>
              <a:gd name="T36" fmla="*/ 427 w 739"/>
              <a:gd name="T37" fmla="*/ 173 h 1135"/>
              <a:gd name="T38" fmla="*/ 462 w 739"/>
              <a:gd name="T39" fmla="*/ 89 h 1135"/>
              <a:gd name="T40" fmla="*/ 380 w 739"/>
              <a:gd name="T41" fmla="*/ 7 h 1135"/>
              <a:gd name="T42" fmla="*/ 276 w 739"/>
              <a:gd name="T43" fmla="*/ 100 h 1135"/>
              <a:gd name="T44" fmla="*/ 312 w 739"/>
              <a:gd name="T45" fmla="*/ 173 h 1135"/>
              <a:gd name="T46" fmla="*/ 349 w 739"/>
              <a:gd name="T47" fmla="*/ 248 h 1135"/>
              <a:gd name="T48" fmla="*/ 349 w 739"/>
              <a:gd name="T49" fmla="*/ 253 h 1135"/>
              <a:gd name="T50" fmla="*/ 335 w 739"/>
              <a:gd name="T51" fmla="*/ 268 h 1135"/>
              <a:gd name="T52" fmla="*/ 233 w 739"/>
              <a:gd name="T53" fmla="*/ 268 h 1135"/>
              <a:gd name="T54" fmla="*/ 216 w 739"/>
              <a:gd name="T55" fmla="*/ 282 h 1135"/>
              <a:gd name="T56" fmla="*/ 232 w 739"/>
              <a:gd name="T57" fmla="*/ 298 h 1135"/>
              <a:gd name="T58" fmla="*/ 335 w 739"/>
              <a:gd name="T59" fmla="*/ 298 h 1135"/>
              <a:gd name="T60" fmla="*/ 349 w 739"/>
              <a:gd name="T61" fmla="*/ 313 h 1135"/>
              <a:gd name="T62" fmla="*/ 349 w 739"/>
              <a:gd name="T63" fmla="*/ 922 h 1135"/>
              <a:gd name="T64" fmla="*/ 277 w 739"/>
              <a:gd name="T65" fmla="*/ 990 h 1135"/>
              <a:gd name="T66" fmla="*/ 272 w 739"/>
              <a:gd name="T67" fmla="*/ 989 h 1135"/>
              <a:gd name="T68" fmla="*/ 152 w 739"/>
              <a:gd name="T69" fmla="*/ 946 h 1135"/>
              <a:gd name="T70" fmla="*/ 37 w 739"/>
              <a:gd name="T71" fmla="*/ 791 h 1135"/>
              <a:gd name="T72" fmla="*/ 61 w 739"/>
              <a:gd name="T73" fmla="*/ 774 h 1135"/>
              <a:gd name="T74" fmla="*/ 79 w 739"/>
              <a:gd name="T75" fmla="*/ 774 h 1135"/>
              <a:gd name="T76" fmla="*/ 21 w 739"/>
              <a:gd name="T77" fmla="*/ 708 h 1135"/>
              <a:gd name="T78" fmla="*/ 10 w 739"/>
              <a:gd name="T79" fmla="*/ 705 h 1135"/>
              <a:gd name="T80" fmla="*/ 0 w 739"/>
              <a:gd name="T81" fmla="*/ 717 h 1135"/>
              <a:gd name="T82" fmla="*/ 101 w 739"/>
              <a:gd name="T83" fmla="*/ 936 h 1135"/>
              <a:gd name="T84" fmla="*/ 140 w 739"/>
              <a:gd name="T85" fmla="*/ 969 h 1135"/>
              <a:gd name="T86" fmla="*/ 206 w 739"/>
              <a:gd name="T87" fmla="*/ 1005 h 1135"/>
              <a:gd name="T88" fmla="*/ 334 w 739"/>
              <a:gd name="T89" fmla="*/ 1077 h 1135"/>
              <a:gd name="T90" fmla="*/ 357 w 739"/>
              <a:gd name="T91" fmla="*/ 1121 h 1135"/>
              <a:gd name="T92" fmla="*/ 368 w 739"/>
              <a:gd name="T93" fmla="*/ 1134 h 1135"/>
              <a:gd name="T94" fmla="*/ 382 w 739"/>
              <a:gd name="T95" fmla="*/ 1122 h 1135"/>
              <a:gd name="T96" fmla="*/ 382 w 739"/>
              <a:gd name="T97" fmla="*/ 1121 h 1135"/>
              <a:gd name="T98" fmla="*/ 404 w 739"/>
              <a:gd name="T99" fmla="*/ 1077 h 1135"/>
              <a:gd name="T100" fmla="*/ 533 w 739"/>
              <a:gd name="T101" fmla="*/ 1005 h 1135"/>
              <a:gd name="T102" fmla="*/ 599 w 739"/>
              <a:gd name="T103" fmla="*/ 969 h 1135"/>
              <a:gd name="T104" fmla="*/ 638 w 739"/>
              <a:gd name="T105" fmla="*/ 936 h 1135"/>
              <a:gd name="T106" fmla="*/ 739 w 739"/>
              <a:gd name="T107" fmla="*/ 717 h 1135"/>
              <a:gd name="T108" fmla="*/ 729 w 739"/>
              <a:gd name="T109" fmla="*/ 705 h 1135"/>
              <a:gd name="T110" fmla="*/ 382 w 739"/>
              <a:gd name="T111" fmla="*/ 166 h 1135"/>
              <a:gd name="T112" fmla="*/ 369 w 739"/>
              <a:gd name="T113" fmla="*/ 154 h 1135"/>
              <a:gd name="T114" fmla="*/ 357 w 739"/>
              <a:gd name="T115" fmla="*/ 166 h 1135"/>
              <a:gd name="T116" fmla="*/ 301 w 739"/>
              <a:gd name="T117" fmla="*/ 100 h 1135"/>
              <a:gd name="T118" fmla="*/ 369 w 739"/>
              <a:gd name="T119" fmla="*/ 32 h 1135"/>
              <a:gd name="T120" fmla="*/ 437 w 739"/>
              <a:gd name="T121" fmla="*/ 100 h 1135"/>
              <a:gd name="T122" fmla="*/ 382 w 739"/>
              <a:gd name="T123" fmla="*/ 166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9" h="1135">
                <a:moveTo>
                  <a:pt x="729" y="705"/>
                </a:moveTo>
                <a:cubicBezTo>
                  <a:pt x="725" y="704"/>
                  <a:pt x="721" y="705"/>
                  <a:pt x="718" y="708"/>
                </a:cubicBezTo>
                <a:cubicBezTo>
                  <a:pt x="718" y="708"/>
                  <a:pt x="654" y="766"/>
                  <a:pt x="658" y="772"/>
                </a:cubicBezTo>
                <a:cubicBezTo>
                  <a:pt x="662" y="778"/>
                  <a:pt x="671" y="779"/>
                  <a:pt x="677" y="775"/>
                </a:cubicBezTo>
                <a:cubicBezTo>
                  <a:pt x="677" y="774"/>
                  <a:pt x="677" y="774"/>
                  <a:pt x="677" y="774"/>
                </a:cubicBezTo>
                <a:cubicBezTo>
                  <a:pt x="689" y="764"/>
                  <a:pt x="706" y="776"/>
                  <a:pt x="701" y="791"/>
                </a:cubicBezTo>
                <a:cubicBezTo>
                  <a:pt x="680" y="857"/>
                  <a:pt x="632" y="912"/>
                  <a:pt x="587" y="946"/>
                </a:cubicBezTo>
                <a:cubicBezTo>
                  <a:pt x="563" y="961"/>
                  <a:pt x="525" y="979"/>
                  <a:pt x="467" y="989"/>
                </a:cubicBezTo>
                <a:cubicBezTo>
                  <a:pt x="465" y="989"/>
                  <a:pt x="464" y="990"/>
                  <a:pt x="462" y="990"/>
                </a:cubicBezTo>
                <a:cubicBezTo>
                  <a:pt x="423" y="994"/>
                  <a:pt x="390" y="962"/>
                  <a:pt x="390" y="922"/>
                </a:cubicBezTo>
                <a:cubicBezTo>
                  <a:pt x="390" y="313"/>
                  <a:pt x="390" y="313"/>
                  <a:pt x="390" y="313"/>
                </a:cubicBezTo>
                <a:cubicBezTo>
                  <a:pt x="390" y="305"/>
                  <a:pt x="396" y="298"/>
                  <a:pt x="404" y="298"/>
                </a:cubicBezTo>
                <a:cubicBezTo>
                  <a:pt x="506" y="298"/>
                  <a:pt x="506" y="298"/>
                  <a:pt x="506" y="298"/>
                </a:cubicBezTo>
                <a:cubicBezTo>
                  <a:pt x="514" y="298"/>
                  <a:pt x="522" y="292"/>
                  <a:pt x="522" y="284"/>
                </a:cubicBezTo>
                <a:cubicBezTo>
                  <a:pt x="523" y="275"/>
                  <a:pt x="516" y="268"/>
                  <a:pt x="507" y="268"/>
                </a:cubicBezTo>
                <a:cubicBezTo>
                  <a:pt x="404" y="268"/>
                  <a:pt x="404" y="268"/>
                  <a:pt x="404" y="268"/>
                </a:cubicBezTo>
                <a:cubicBezTo>
                  <a:pt x="396" y="268"/>
                  <a:pt x="390" y="261"/>
                  <a:pt x="390" y="253"/>
                </a:cubicBezTo>
                <a:cubicBezTo>
                  <a:pt x="390" y="247"/>
                  <a:pt x="390" y="247"/>
                  <a:pt x="390" y="247"/>
                </a:cubicBezTo>
                <a:cubicBezTo>
                  <a:pt x="390" y="218"/>
                  <a:pt x="404" y="191"/>
                  <a:pt x="427" y="173"/>
                </a:cubicBezTo>
                <a:cubicBezTo>
                  <a:pt x="451" y="154"/>
                  <a:pt x="466" y="123"/>
                  <a:pt x="462" y="89"/>
                </a:cubicBezTo>
                <a:cubicBezTo>
                  <a:pt x="458" y="46"/>
                  <a:pt x="423" y="12"/>
                  <a:pt x="380" y="7"/>
                </a:cubicBezTo>
                <a:cubicBezTo>
                  <a:pt x="324" y="0"/>
                  <a:pt x="276" y="45"/>
                  <a:pt x="276" y="100"/>
                </a:cubicBezTo>
                <a:cubicBezTo>
                  <a:pt x="276" y="129"/>
                  <a:pt x="290" y="156"/>
                  <a:pt x="312" y="173"/>
                </a:cubicBezTo>
                <a:cubicBezTo>
                  <a:pt x="335" y="191"/>
                  <a:pt x="349" y="218"/>
                  <a:pt x="349" y="248"/>
                </a:cubicBezTo>
                <a:cubicBezTo>
                  <a:pt x="349" y="253"/>
                  <a:pt x="349" y="253"/>
                  <a:pt x="349" y="253"/>
                </a:cubicBezTo>
                <a:cubicBezTo>
                  <a:pt x="349" y="261"/>
                  <a:pt x="343" y="268"/>
                  <a:pt x="335" y="268"/>
                </a:cubicBezTo>
                <a:cubicBezTo>
                  <a:pt x="233" y="268"/>
                  <a:pt x="233" y="268"/>
                  <a:pt x="233" y="268"/>
                </a:cubicBezTo>
                <a:cubicBezTo>
                  <a:pt x="224" y="268"/>
                  <a:pt x="217" y="274"/>
                  <a:pt x="216" y="282"/>
                </a:cubicBezTo>
                <a:cubicBezTo>
                  <a:pt x="216" y="291"/>
                  <a:pt x="223" y="298"/>
                  <a:pt x="232" y="298"/>
                </a:cubicBezTo>
                <a:cubicBezTo>
                  <a:pt x="335" y="298"/>
                  <a:pt x="335" y="298"/>
                  <a:pt x="335" y="298"/>
                </a:cubicBezTo>
                <a:cubicBezTo>
                  <a:pt x="343" y="298"/>
                  <a:pt x="349" y="305"/>
                  <a:pt x="349" y="313"/>
                </a:cubicBezTo>
                <a:cubicBezTo>
                  <a:pt x="349" y="922"/>
                  <a:pt x="349" y="922"/>
                  <a:pt x="349" y="922"/>
                </a:cubicBezTo>
                <a:cubicBezTo>
                  <a:pt x="349" y="962"/>
                  <a:pt x="316" y="994"/>
                  <a:pt x="277" y="990"/>
                </a:cubicBezTo>
                <a:cubicBezTo>
                  <a:pt x="275" y="990"/>
                  <a:pt x="274" y="989"/>
                  <a:pt x="272" y="989"/>
                </a:cubicBezTo>
                <a:cubicBezTo>
                  <a:pt x="213" y="979"/>
                  <a:pt x="175" y="961"/>
                  <a:pt x="152" y="946"/>
                </a:cubicBezTo>
                <a:cubicBezTo>
                  <a:pt x="107" y="912"/>
                  <a:pt x="59" y="857"/>
                  <a:pt x="37" y="791"/>
                </a:cubicBezTo>
                <a:cubicBezTo>
                  <a:pt x="33" y="776"/>
                  <a:pt x="50" y="764"/>
                  <a:pt x="61" y="774"/>
                </a:cubicBezTo>
                <a:cubicBezTo>
                  <a:pt x="67" y="778"/>
                  <a:pt x="74" y="779"/>
                  <a:pt x="79" y="774"/>
                </a:cubicBezTo>
                <a:cubicBezTo>
                  <a:pt x="84" y="769"/>
                  <a:pt x="21" y="708"/>
                  <a:pt x="21" y="708"/>
                </a:cubicBezTo>
                <a:cubicBezTo>
                  <a:pt x="18" y="705"/>
                  <a:pt x="14" y="704"/>
                  <a:pt x="10" y="705"/>
                </a:cubicBezTo>
                <a:cubicBezTo>
                  <a:pt x="4" y="706"/>
                  <a:pt x="0" y="711"/>
                  <a:pt x="0" y="717"/>
                </a:cubicBezTo>
                <a:cubicBezTo>
                  <a:pt x="0" y="806"/>
                  <a:pt x="47" y="883"/>
                  <a:pt x="101" y="936"/>
                </a:cubicBezTo>
                <a:cubicBezTo>
                  <a:pt x="104" y="940"/>
                  <a:pt x="116" y="954"/>
                  <a:pt x="140" y="969"/>
                </a:cubicBezTo>
                <a:cubicBezTo>
                  <a:pt x="163" y="986"/>
                  <a:pt x="186" y="999"/>
                  <a:pt x="206" y="1005"/>
                </a:cubicBezTo>
                <a:cubicBezTo>
                  <a:pt x="252" y="1020"/>
                  <a:pt x="304" y="1054"/>
                  <a:pt x="334" y="1077"/>
                </a:cubicBezTo>
                <a:cubicBezTo>
                  <a:pt x="348" y="1087"/>
                  <a:pt x="357" y="1103"/>
                  <a:pt x="357" y="1121"/>
                </a:cubicBezTo>
                <a:cubicBezTo>
                  <a:pt x="357" y="1127"/>
                  <a:pt x="361" y="1134"/>
                  <a:pt x="368" y="1134"/>
                </a:cubicBezTo>
                <a:cubicBezTo>
                  <a:pt x="376" y="1135"/>
                  <a:pt x="382" y="1129"/>
                  <a:pt x="382" y="1122"/>
                </a:cubicBezTo>
                <a:cubicBezTo>
                  <a:pt x="382" y="1121"/>
                  <a:pt x="382" y="1121"/>
                  <a:pt x="382" y="1121"/>
                </a:cubicBezTo>
                <a:cubicBezTo>
                  <a:pt x="382" y="1104"/>
                  <a:pt x="390" y="1087"/>
                  <a:pt x="404" y="1077"/>
                </a:cubicBezTo>
                <a:cubicBezTo>
                  <a:pt x="435" y="1054"/>
                  <a:pt x="487" y="1020"/>
                  <a:pt x="533" y="1005"/>
                </a:cubicBezTo>
                <a:cubicBezTo>
                  <a:pt x="552" y="999"/>
                  <a:pt x="575" y="986"/>
                  <a:pt x="599" y="969"/>
                </a:cubicBezTo>
                <a:cubicBezTo>
                  <a:pt x="623" y="953"/>
                  <a:pt x="635" y="940"/>
                  <a:pt x="638" y="936"/>
                </a:cubicBezTo>
                <a:cubicBezTo>
                  <a:pt x="692" y="883"/>
                  <a:pt x="739" y="806"/>
                  <a:pt x="739" y="717"/>
                </a:cubicBezTo>
                <a:cubicBezTo>
                  <a:pt x="739" y="711"/>
                  <a:pt x="735" y="706"/>
                  <a:pt x="729" y="705"/>
                </a:cubicBezTo>
                <a:close/>
                <a:moveTo>
                  <a:pt x="382" y="166"/>
                </a:moveTo>
                <a:cubicBezTo>
                  <a:pt x="382" y="159"/>
                  <a:pt x="376" y="154"/>
                  <a:pt x="369" y="154"/>
                </a:cubicBezTo>
                <a:cubicBezTo>
                  <a:pt x="362" y="154"/>
                  <a:pt x="357" y="159"/>
                  <a:pt x="357" y="166"/>
                </a:cubicBezTo>
                <a:cubicBezTo>
                  <a:pt x="325" y="160"/>
                  <a:pt x="301" y="133"/>
                  <a:pt x="301" y="100"/>
                </a:cubicBezTo>
                <a:cubicBezTo>
                  <a:pt x="301" y="62"/>
                  <a:pt x="332" y="32"/>
                  <a:pt x="369" y="32"/>
                </a:cubicBezTo>
                <a:cubicBezTo>
                  <a:pt x="407" y="32"/>
                  <a:pt x="437" y="62"/>
                  <a:pt x="437" y="100"/>
                </a:cubicBezTo>
                <a:cubicBezTo>
                  <a:pt x="437" y="133"/>
                  <a:pt x="414" y="160"/>
                  <a:pt x="382" y="166"/>
                </a:cubicBezTo>
                <a:close/>
              </a:path>
            </a:pathLst>
          </a:custGeom>
          <a:solidFill>
            <a:srgbClr val="354779"/>
          </a:solidFill>
          <a:ln w="3175" cap="rnd">
            <a:solidFill>
              <a:schemeClr val="bg1"/>
            </a:solidFill>
            <a:round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FCE3D21F-A1BE-45E0-AC5C-33792E718B31}"/>
              </a:ext>
            </a:extLst>
          </p:cNvPr>
          <p:cNvSpPr/>
          <p:nvPr userDrawn="1"/>
        </p:nvSpPr>
        <p:spPr>
          <a:xfrm flipH="1">
            <a:off x="5909171" y="565892"/>
            <a:ext cx="16181" cy="1618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61267A15-CDC9-46DF-84FB-B82018A3D7A5}"/>
              </a:ext>
            </a:extLst>
          </p:cNvPr>
          <p:cNvSpPr/>
          <p:nvPr userDrawn="1"/>
        </p:nvSpPr>
        <p:spPr>
          <a:xfrm flipH="1">
            <a:off x="6266649" y="564802"/>
            <a:ext cx="16181" cy="1618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C3B97A51-1B89-4A34-9B44-60DA30C9E7C6}"/>
              </a:ext>
            </a:extLst>
          </p:cNvPr>
          <p:cNvSpPr/>
          <p:nvPr userDrawn="1"/>
        </p:nvSpPr>
        <p:spPr>
          <a:xfrm flipH="1">
            <a:off x="6266649" y="208529"/>
            <a:ext cx="16181" cy="1618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60BD9238-7CED-4CDC-8D3A-3C6DF8ADBDF6}"/>
              </a:ext>
            </a:extLst>
          </p:cNvPr>
          <p:cNvSpPr/>
          <p:nvPr userDrawn="1"/>
        </p:nvSpPr>
        <p:spPr>
          <a:xfrm flipH="1">
            <a:off x="5909171" y="207438"/>
            <a:ext cx="16181" cy="1618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E9D1DD9B-A70F-4E3D-87E7-20D5DFA1DF02}"/>
              </a:ext>
            </a:extLst>
          </p:cNvPr>
          <p:cNvCxnSpPr/>
          <p:nvPr userDrawn="1"/>
        </p:nvCxnSpPr>
        <p:spPr>
          <a:xfrm>
            <a:off x="152400" y="6562501"/>
            <a:ext cx="11922087" cy="0"/>
          </a:xfrm>
          <a:prstGeom prst="line">
            <a:avLst/>
          </a:prstGeom>
          <a:noFill/>
          <a:ln w="3175">
            <a:solidFill>
              <a:srgbClr val="354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BE008294-CD53-4EFC-B24F-3B41D525B0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6300" y="345913"/>
            <a:ext cx="1192030" cy="96950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7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j-cs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 algn="ctr">
              <a:spcBef>
                <a:spcPct val="0"/>
              </a:spcBef>
            </a:pPr>
            <a:r>
              <a:rPr lang="en-US" altLang="ko-KR" dirty="0"/>
              <a:t>Under the Sea</a:t>
            </a:r>
            <a:endParaRPr lang="ko-KR" altLang="en-US" dirty="0"/>
          </a:p>
        </p:txBody>
      </p:sp>
      <p:sp>
        <p:nvSpPr>
          <p:cNvPr id="19" name="텍스트 개체 틀 9">
            <a:extLst>
              <a:ext uri="{FF2B5EF4-FFF2-40B4-BE49-F238E27FC236}">
                <a16:creationId xmlns="" xmlns:a16="http://schemas.microsoft.com/office/drawing/2014/main" id="{FCEA1135-F5E2-40D3-80E0-45EABDE4EB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5914" y="345913"/>
            <a:ext cx="1358861" cy="96950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7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j-cs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 algn="ctr">
              <a:spcBef>
                <a:spcPct val="0"/>
              </a:spcBef>
            </a:pPr>
            <a:r>
              <a:rPr lang="en-US" altLang="ko-KR" dirty="0"/>
              <a:t>SUBTITLE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98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3F9CB6-3A2C-48C1-8934-23D668976CA7}"/>
              </a:ext>
            </a:extLst>
          </p:cNvPr>
          <p:cNvSpPr/>
          <p:nvPr userDrawn="1"/>
        </p:nvSpPr>
        <p:spPr>
          <a:xfrm flipV="1">
            <a:off x="142875" y="561975"/>
            <a:ext cx="11950662" cy="6006985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77E7E547-5C65-4DE8-B501-2BBEA51F668F}"/>
              </a:ext>
            </a:extLst>
          </p:cNvPr>
          <p:cNvCxnSpPr>
            <a:cxnSpLocks/>
          </p:cNvCxnSpPr>
          <p:nvPr userDrawn="1"/>
        </p:nvCxnSpPr>
        <p:spPr>
          <a:xfrm rot="2700000" flipH="1">
            <a:off x="5610647" y="577777"/>
            <a:ext cx="970705" cy="0"/>
          </a:xfrm>
          <a:prstGeom prst="lin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71D36536-66E9-4F95-9DE2-3601C2A6052B}"/>
              </a:ext>
            </a:extLst>
          </p:cNvPr>
          <p:cNvCxnSpPr>
            <a:cxnSpLocks/>
          </p:cNvCxnSpPr>
          <p:nvPr userDrawn="1"/>
        </p:nvCxnSpPr>
        <p:spPr>
          <a:xfrm rot="18900000" flipH="1">
            <a:off x="5610647" y="579868"/>
            <a:ext cx="970705" cy="0"/>
          </a:xfrm>
          <a:prstGeom prst="lin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563682B-5FB6-4E53-A9F4-89D6E596C631}"/>
              </a:ext>
            </a:extLst>
          </p:cNvPr>
          <p:cNvSpPr/>
          <p:nvPr userDrawn="1"/>
        </p:nvSpPr>
        <p:spPr>
          <a:xfrm flipV="1">
            <a:off x="5848574" y="330060"/>
            <a:ext cx="494852" cy="49485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E60BF6C-612C-4AB1-B44D-69985806112B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3591046" y="1625973"/>
            <a:ext cx="4305300" cy="4341790"/>
          </a:xfrm>
          <a:ln>
            <a:noFill/>
          </a:ln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1C41B91-F52A-4B36-B357-EDB9D5E50CA3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142875" y="6616646"/>
            <a:ext cx="2795071" cy="161583"/>
          </a:xfrm>
        </p:spPr>
        <p:txBody>
          <a:bodyPr>
            <a:spAutoFit/>
          </a:bodyPr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A74D7D1-891F-4794-B750-9C4EFBB25032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56764" y="6603546"/>
            <a:ext cx="2736773" cy="161583"/>
          </a:xfrm>
        </p:spPr>
        <p:txBody>
          <a:bodyPr>
            <a:spAutoFit/>
          </a:bodyPr>
          <a:lstStyle>
            <a:lvl1pPr marL="0" indent="0" algn="r" defTabSz="914400" rtl="0" eaLnBrk="1" latinLnBrk="1" hangingPunct="1">
              <a:buFont typeface="Arial" panose="020B0604020202020204" pitchFamily="34" charset="0"/>
              <a:buNone/>
              <a:defRPr lang="ko-KR" altLang="en-US" sz="105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14C7DD-E84C-4306-981D-8AD34836450E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8" name="Freeform 31">
            <a:extLst>
              <a:ext uri="{FF2B5EF4-FFF2-40B4-BE49-F238E27FC236}">
                <a16:creationId xmlns="" xmlns:a16="http://schemas.microsoft.com/office/drawing/2014/main" id="{1612A0F0-512E-4B6C-A517-FEAB0036783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834027" y="93912"/>
            <a:ext cx="531054" cy="816562"/>
          </a:xfrm>
          <a:custGeom>
            <a:avLst/>
            <a:gdLst>
              <a:gd name="T0" fmla="*/ 729 w 739"/>
              <a:gd name="T1" fmla="*/ 705 h 1135"/>
              <a:gd name="T2" fmla="*/ 718 w 739"/>
              <a:gd name="T3" fmla="*/ 708 h 1135"/>
              <a:gd name="T4" fmla="*/ 658 w 739"/>
              <a:gd name="T5" fmla="*/ 772 h 1135"/>
              <a:gd name="T6" fmla="*/ 677 w 739"/>
              <a:gd name="T7" fmla="*/ 775 h 1135"/>
              <a:gd name="T8" fmla="*/ 677 w 739"/>
              <a:gd name="T9" fmla="*/ 774 h 1135"/>
              <a:gd name="T10" fmla="*/ 701 w 739"/>
              <a:gd name="T11" fmla="*/ 791 h 1135"/>
              <a:gd name="T12" fmla="*/ 587 w 739"/>
              <a:gd name="T13" fmla="*/ 946 h 1135"/>
              <a:gd name="T14" fmla="*/ 467 w 739"/>
              <a:gd name="T15" fmla="*/ 989 h 1135"/>
              <a:gd name="T16" fmla="*/ 462 w 739"/>
              <a:gd name="T17" fmla="*/ 990 h 1135"/>
              <a:gd name="T18" fmla="*/ 390 w 739"/>
              <a:gd name="T19" fmla="*/ 922 h 1135"/>
              <a:gd name="T20" fmla="*/ 390 w 739"/>
              <a:gd name="T21" fmla="*/ 313 h 1135"/>
              <a:gd name="T22" fmla="*/ 404 w 739"/>
              <a:gd name="T23" fmla="*/ 298 h 1135"/>
              <a:gd name="T24" fmla="*/ 506 w 739"/>
              <a:gd name="T25" fmla="*/ 298 h 1135"/>
              <a:gd name="T26" fmla="*/ 522 w 739"/>
              <a:gd name="T27" fmla="*/ 284 h 1135"/>
              <a:gd name="T28" fmla="*/ 507 w 739"/>
              <a:gd name="T29" fmla="*/ 268 h 1135"/>
              <a:gd name="T30" fmla="*/ 404 w 739"/>
              <a:gd name="T31" fmla="*/ 268 h 1135"/>
              <a:gd name="T32" fmla="*/ 390 w 739"/>
              <a:gd name="T33" fmla="*/ 253 h 1135"/>
              <a:gd name="T34" fmla="*/ 390 w 739"/>
              <a:gd name="T35" fmla="*/ 247 h 1135"/>
              <a:gd name="T36" fmla="*/ 427 w 739"/>
              <a:gd name="T37" fmla="*/ 173 h 1135"/>
              <a:gd name="T38" fmla="*/ 462 w 739"/>
              <a:gd name="T39" fmla="*/ 89 h 1135"/>
              <a:gd name="T40" fmla="*/ 380 w 739"/>
              <a:gd name="T41" fmla="*/ 7 h 1135"/>
              <a:gd name="T42" fmla="*/ 276 w 739"/>
              <a:gd name="T43" fmla="*/ 100 h 1135"/>
              <a:gd name="T44" fmla="*/ 312 w 739"/>
              <a:gd name="T45" fmla="*/ 173 h 1135"/>
              <a:gd name="T46" fmla="*/ 349 w 739"/>
              <a:gd name="T47" fmla="*/ 248 h 1135"/>
              <a:gd name="T48" fmla="*/ 349 w 739"/>
              <a:gd name="T49" fmla="*/ 253 h 1135"/>
              <a:gd name="T50" fmla="*/ 335 w 739"/>
              <a:gd name="T51" fmla="*/ 268 h 1135"/>
              <a:gd name="T52" fmla="*/ 233 w 739"/>
              <a:gd name="T53" fmla="*/ 268 h 1135"/>
              <a:gd name="T54" fmla="*/ 216 w 739"/>
              <a:gd name="T55" fmla="*/ 282 h 1135"/>
              <a:gd name="T56" fmla="*/ 232 w 739"/>
              <a:gd name="T57" fmla="*/ 298 h 1135"/>
              <a:gd name="T58" fmla="*/ 335 w 739"/>
              <a:gd name="T59" fmla="*/ 298 h 1135"/>
              <a:gd name="T60" fmla="*/ 349 w 739"/>
              <a:gd name="T61" fmla="*/ 313 h 1135"/>
              <a:gd name="T62" fmla="*/ 349 w 739"/>
              <a:gd name="T63" fmla="*/ 922 h 1135"/>
              <a:gd name="T64" fmla="*/ 277 w 739"/>
              <a:gd name="T65" fmla="*/ 990 h 1135"/>
              <a:gd name="T66" fmla="*/ 272 w 739"/>
              <a:gd name="T67" fmla="*/ 989 h 1135"/>
              <a:gd name="T68" fmla="*/ 152 w 739"/>
              <a:gd name="T69" fmla="*/ 946 h 1135"/>
              <a:gd name="T70" fmla="*/ 37 w 739"/>
              <a:gd name="T71" fmla="*/ 791 h 1135"/>
              <a:gd name="T72" fmla="*/ 61 w 739"/>
              <a:gd name="T73" fmla="*/ 774 h 1135"/>
              <a:gd name="T74" fmla="*/ 79 w 739"/>
              <a:gd name="T75" fmla="*/ 774 h 1135"/>
              <a:gd name="T76" fmla="*/ 21 w 739"/>
              <a:gd name="T77" fmla="*/ 708 h 1135"/>
              <a:gd name="T78" fmla="*/ 10 w 739"/>
              <a:gd name="T79" fmla="*/ 705 h 1135"/>
              <a:gd name="T80" fmla="*/ 0 w 739"/>
              <a:gd name="T81" fmla="*/ 717 h 1135"/>
              <a:gd name="T82" fmla="*/ 101 w 739"/>
              <a:gd name="T83" fmla="*/ 936 h 1135"/>
              <a:gd name="T84" fmla="*/ 140 w 739"/>
              <a:gd name="T85" fmla="*/ 969 h 1135"/>
              <a:gd name="T86" fmla="*/ 206 w 739"/>
              <a:gd name="T87" fmla="*/ 1005 h 1135"/>
              <a:gd name="T88" fmla="*/ 334 w 739"/>
              <a:gd name="T89" fmla="*/ 1077 h 1135"/>
              <a:gd name="T90" fmla="*/ 357 w 739"/>
              <a:gd name="T91" fmla="*/ 1121 h 1135"/>
              <a:gd name="T92" fmla="*/ 368 w 739"/>
              <a:gd name="T93" fmla="*/ 1134 h 1135"/>
              <a:gd name="T94" fmla="*/ 382 w 739"/>
              <a:gd name="T95" fmla="*/ 1122 h 1135"/>
              <a:gd name="T96" fmla="*/ 382 w 739"/>
              <a:gd name="T97" fmla="*/ 1121 h 1135"/>
              <a:gd name="T98" fmla="*/ 404 w 739"/>
              <a:gd name="T99" fmla="*/ 1077 h 1135"/>
              <a:gd name="T100" fmla="*/ 533 w 739"/>
              <a:gd name="T101" fmla="*/ 1005 h 1135"/>
              <a:gd name="T102" fmla="*/ 599 w 739"/>
              <a:gd name="T103" fmla="*/ 969 h 1135"/>
              <a:gd name="T104" fmla="*/ 638 w 739"/>
              <a:gd name="T105" fmla="*/ 936 h 1135"/>
              <a:gd name="T106" fmla="*/ 739 w 739"/>
              <a:gd name="T107" fmla="*/ 717 h 1135"/>
              <a:gd name="T108" fmla="*/ 729 w 739"/>
              <a:gd name="T109" fmla="*/ 705 h 1135"/>
              <a:gd name="T110" fmla="*/ 382 w 739"/>
              <a:gd name="T111" fmla="*/ 166 h 1135"/>
              <a:gd name="T112" fmla="*/ 369 w 739"/>
              <a:gd name="T113" fmla="*/ 154 h 1135"/>
              <a:gd name="T114" fmla="*/ 357 w 739"/>
              <a:gd name="T115" fmla="*/ 166 h 1135"/>
              <a:gd name="T116" fmla="*/ 301 w 739"/>
              <a:gd name="T117" fmla="*/ 100 h 1135"/>
              <a:gd name="T118" fmla="*/ 369 w 739"/>
              <a:gd name="T119" fmla="*/ 32 h 1135"/>
              <a:gd name="T120" fmla="*/ 437 w 739"/>
              <a:gd name="T121" fmla="*/ 100 h 1135"/>
              <a:gd name="T122" fmla="*/ 382 w 739"/>
              <a:gd name="T123" fmla="*/ 166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9" h="1135">
                <a:moveTo>
                  <a:pt x="729" y="705"/>
                </a:moveTo>
                <a:cubicBezTo>
                  <a:pt x="725" y="704"/>
                  <a:pt x="721" y="705"/>
                  <a:pt x="718" y="708"/>
                </a:cubicBezTo>
                <a:cubicBezTo>
                  <a:pt x="718" y="708"/>
                  <a:pt x="654" y="766"/>
                  <a:pt x="658" y="772"/>
                </a:cubicBezTo>
                <a:cubicBezTo>
                  <a:pt x="662" y="778"/>
                  <a:pt x="671" y="779"/>
                  <a:pt x="677" y="775"/>
                </a:cubicBezTo>
                <a:cubicBezTo>
                  <a:pt x="677" y="774"/>
                  <a:pt x="677" y="774"/>
                  <a:pt x="677" y="774"/>
                </a:cubicBezTo>
                <a:cubicBezTo>
                  <a:pt x="689" y="764"/>
                  <a:pt x="706" y="776"/>
                  <a:pt x="701" y="791"/>
                </a:cubicBezTo>
                <a:cubicBezTo>
                  <a:pt x="680" y="857"/>
                  <a:pt x="632" y="912"/>
                  <a:pt x="587" y="946"/>
                </a:cubicBezTo>
                <a:cubicBezTo>
                  <a:pt x="563" y="961"/>
                  <a:pt x="525" y="979"/>
                  <a:pt x="467" y="989"/>
                </a:cubicBezTo>
                <a:cubicBezTo>
                  <a:pt x="465" y="989"/>
                  <a:pt x="464" y="990"/>
                  <a:pt x="462" y="990"/>
                </a:cubicBezTo>
                <a:cubicBezTo>
                  <a:pt x="423" y="994"/>
                  <a:pt x="390" y="962"/>
                  <a:pt x="390" y="922"/>
                </a:cubicBezTo>
                <a:cubicBezTo>
                  <a:pt x="390" y="313"/>
                  <a:pt x="390" y="313"/>
                  <a:pt x="390" y="313"/>
                </a:cubicBezTo>
                <a:cubicBezTo>
                  <a:pt x="390" y="305"/>
                  <a:pt x="396" y="298"/>
                  <a:pt x="404" y="298"/>
                </a:cubicBezTo>
                <a:cubicBezTo>
                  <a:pt x="506" y="298"/>
                  <a:pt x="506" y="298"/>
                  <a:pt x="506" y="298"/>
                </a:cubicBezTo>
                <a:cubicBezTo>
                  <a:pt x="514" y="298"/>
                  <a:pt x="522" y="292"/>
                  <a:pt x="522" y="284"/>
                </a:cubicBezTo>
                <a:cubicBezTo>
                  <a:pt x="523" y="275"/>
                  <a:pt x="516" y="268"/>
                  <a:pt x="507" y="268"/>
                </a:cubicBezTo>
                <a:cubicBezTo>
                  <a:pt x="404" y="268"/>
                  <a:pt x="404" y="268"/>
                  <a:pt x="404" y="268"/>
                </a:cubicBezTo>
                <a:cubicBezTo>
                  <a:pt x="396" y="268"/>
                  <a:pt x="390" y="261"/>
                  <a:pt x="390" y="253"/>
                </a:cubicBezTo>
                <a:cubicBezTo>
                  <a:pt x="390" y="247"/>
                  <a:pt x="390" y="247"/>
                  <a:pt x="390" y="247"/>
                </a:cubicBezTo>
                <a:cubicBezTo>
                  <a:pt x="390" y="218"/>
                  <a:pt x="404" y="191"/>
                  <a:pt x="427" y="173"/>
                </a:cubicBezTo>
                <a:cubicBezTo>
                  <a:pt x="451" y="154"/>
                  <a:pt x="466" y="123"/>
                  <a:pt x="462" y="89"/>
                </a:cubicBezTo>
                <a:cubicBezTo>
                  <a:pt x="458" y="46"/>
                  <a:pt x="423" y="12"/>
                  <a:pt x="380" y="7"/>
                </a:cubicBezTo>
                <a:cubicBezTo>
                  <a:pt x="324" y="0"/>
                  <a:pt x="276" y="45"/>
                  <a:pt x="276" y="100"/>
                </a:cubicBezTo>
                <a:cubicBezTo>
                  <a:pt x="276" y="129"/>
                  <a:pt x="290" y="156"/>
                  <a:pt x="312" y="173"/>
                </a:cubicBezTo>
                <a:cubicBezTo>
                  <a:pt x="335" y="191"/>
                  <a:pt x="349" y="218"/>
                  <a:pt x="349" y="248"/>
                </a:cubicBezTo>
                <a:cubicBezTo>
                  <a:pt x="349" y="253"/>
                  <a:pt x="349" y="253"/>
                  <a:pt x="349" y="253"/>
                </a:cubicBezTo>
                <a:cubicBezTo>
                  <a:pt x="349" y="261"/>
                  <a:pt x="343" y="268"/>
                  <a:pt x="335" y="268"/>
                </a:cubicBezTo>
                <a:cubicBezTo>
                  <a:pt x="233" y="268"/>
                  <a:pt x="233" y="268"/>
                  <a:pt x="233" y="268"/>
                </a:cubicBezTo>
                <a:cubicBezTo>
                  <a:pt x="224" y="268"/>
                  <a:pt x="217" y="274"/>
                  <a:pt x="216" y="282"/>
                </a:cubicBezTo>
                <a:cubicBezTo>
                  <a:pt x="216" y="291"/>
                  <a:pt x="223" y="298"/>
                  <a:pt x="232" y="298"/>
                </a:cubicBezTo>
                <a:cubicBezTo>
                  <a:pt x="335" y="298"/>
                  <a:pt x="335" y="298"/>
                  <a:pt x="335" y="298"/>
                </a:cubicBezTo>
                <a:cubicBezTo>
                  <a:pt x="343" y="298"/>
                  <a:pt x="349" y="305"/>
                  <a:pt x="349" y="313"/>
                </a:cubicBezTo>
                <a:cubicBezTo>
                  <a:pt x="349" y="922"/>
                  <a:pt x="349" y="922"/>
                  <a:pt x="349" y="922"/>
                </a:cubicBezTo>
                <a:cubicBezTo>
                  <a:pt x="349" y="962"/>
                  <a:pt x="316" y="994"/>
                  <a:pt x="277" y="990"/>
                </a:cubicBezTo>
                <a:cubicBezTo>
                  <a:pt x="275" y="990"/>
                  <a:pt x="274" y="989"/>
                  <a:pt x="272" y="989"/>
                </a:cubicBezTo>
                <a:cubicBezTo>
                  <a:pt x="213" y="979"/>
                  <a:pt x="175" y="961"/>
                  <a:pt x="152" y="946"/>
                </a:cubicBezTo>
                <a:cubicBezTo>
                  <a:pt x="107" y="912"/>
                  <a:pt x="59" y="857"/>
                  <a:pt x="37" y="791"/>
                </a:cubicBezTo>
                <a:cubicBezTo>
                  <a:pt x="33" y="776"/>
                  <a:pt x="50" y="764"/>
                  <a:pt x="61" y="774"/>
                </a:cubicBezTo>
                <a:cubicBezTo>
                  <a:pt x="67" y="778"/>
                  <a:pt x="74" y="779"/>
                  <a:pt x="79" y="774"/>
                </a:cubicBezTo>
                <a:cubicBezTo>
                  <a:pt x="84" y="769"/>
                  <a:pt x="21" y="708"/>
                  <a:pt x="21" y="708"/>
                </a:cubicBezTo>
                <a:cubicBezTo>
                  <a:pt x="18" y="705"/>
                  <a:pt x="14" y="704"/>
                  <a:pt x="10" y="705"/>
                </a:cubicBezTo>
                <a:cubicBezTo>
                  <a:pt x="4" y="706"/>
                  <a:pt x="0" y="711"/>
                  <a:pt x="0" y="717"/>
                </a:cubicBezTo>
                <a:cubicBezTo>
                  <a:pt x="0" y="806"/>
                  <a:pt x="47" y="883"/>
                  <a:pt x="101" y="936"/>
                </a:cubicBezTo>
                <a:cubicBezTo>
                  <a:pt x="104" y="940"/>
                  <a:pt x="116" y="954"/>
                  <a:pt x="140" y="969"/>
                </a:cubicBezTo>
                <a:cubicBezTo>
                  <a:pt x="163" y="986"/>
                  <a:pt x="186" y="999"/>
                  <a:pt x="206" y="1005"/>
                </a:cubicBezTo>
                <a:cubicBezTo>
                  <a:pt x="252" y="1020"/>
                  <a:pt x="304" y="1054"/>
                  <a:pt x="334" y="1077"/>
                </a:cubicBezTo>
                <a:cubicBezTo>
                  <a:pt x="348" y="1087"/>
                  <a:pt x="357" y="1103"/>
                  <a:pt x="357" y="1121"/>
                </a:cubicBezTo>
                <a:cubicBezTo>
                  <a:pt x="357" y="1127"/>
                  <a:pt x="361" y="1134"/>
                  <a:pt x="368" y="1134"/>
                </a:cubicBezTo>
                <a:cubicBezTo>
                  <a:pt x="376" y="1135"/>
                  <a:pt x="382" y="1129"/>
                  <a:pt x="382" y="1122"/>
                </a:cubicBezTo>
                <a:cubicBezTo>
                  <a:pt x="382" y="1121"/>
                  <a:pt x="382" y="1121"/>
                  <a:pt x="382" y="1121"/>
                </a:cubicBezTo>
                <a:cubicBezTo>
                  <a:pt x="382" y="1104"/>
                  <a:pt x="390" y="1087"/>
                  <a:pt x="404" y="1077"/>
                </a:cubicBezTo>
                <a:cubicBezTo>
                  <a:pt x="435" y="1054"/>
                  <a:pt x="487" y="1020"/>
                  <a:pt x="533" y="1005"/>
                </a:cubicBezTo>
                <a:cubicBezTo>
                  <a:pt x="552" y="999"/>
                  <a:pt x="575" y="986"/>
                  <a:pt x="599" y="969"/>
                </a:cubicBezTo>
                <a:cubicBezTo>
                  <a:pt x="623" y="953"/>
                  <a:pt x="635" y="940"/>
                  <a:pt x="638" y="936"/>
                </a:cubicBezTo>
                <a:cubicBezTo>
                  <a:pt x="692" y="883"/>
                  <a:pt x="739" y="806"/>
                  <a:pt x="739" y="717"/>
                </a:cubicBezTo>
                <a:cubicBezTo>
                  <a:pt x="739" y="711"/>
                  <a:pt x="735" y="706"/>
                  <a:pt x="729" y="705"/>
                </a:cubicBezTo>
                <a:close/>
                <a:moveTo>
                  <a:pt x="382" y="166"/>
                </a:moveTo>
                <a:cubicBezTo>
                  <a:pt x="382" y="159"/>
                  <a:pt x="376" y="154"/>
                  <a:pt x="369" y="154"/>
                </a:cubicBezTo>
                <a:cubicBezTo>
                  <a:pt x="362" y="154"/>
                  <a:pt x="357" y="159"/>
                  <a:pt x="357" y="166"/>
                </a:cubicBezTo>
                <a:cubicBezTo>
                  <a:pt x="325" y="160"/>
                  <a:pt x="301" y="133"/>
                  <a:pt x="301" y="100"/>
                </a:cubicBezTo>
                <a:cubicBezTo>
                  <a:pt x="301" y="62"/>
                  <a:pt x="332" y="32"/>
                  <a:pt x="369" y="32"/>
                </a:cubicBezTo>
                <a:cubicBezTo>
                  <a:pt x="407" y="32"/>
                  <a:pt x="437" y="62"/>
                  <a:pt x="437" y="100"/>
                </a:cubicBezTo>
                <a:cubicBezTo>
                  <a:pt x="437" y="133"/>
                  <a:pt x="414" y="160"/>
                  <a:pt x="382" y="166"/>
                </a:cubicBezTo>
                <a:close/>
              </a:path>
            </a:pathLst>
          </a:custGeom>
          <a:solidFill>
            <a:srgbClr val="354779"/>
          </a:solidFill>
          <a:ln w="3175" cap="rnd">
            <a:solidFill>
              <a:schemeClr val="bg1"/>
            </a:solidFill>
            <a:round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E2564B-B069-44F8-BCFE-6F8E8677332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933825" y="389138"/>
            <a:ext cx="4324350" cy="389513"/>
          </a:xfrm>
          <a:prstGeom prst="roundRect">
            <a:avLst>
              <a:gd name="adj" fmla="val 0"/>
            </a:avLst>
          </a:prstGeom>
          <a:solidFill>
            <a:srgbClr val="354779"/>
          </a:solidFill>
          <a:ln w="3175">
            <a:solidFill>
              <a:schemeClr val="bg1"/>
            </a:solidFill>
          </a:ln>
        </p:spPr>
        <p:txBody>
          <a:bodyPr wrap="square">
            <a:spAutoFit/>
          </a:bodyPr>
          <a:lstStyle>
            <a:lvl1pPr algn="ctr">
              <a:defRPr sz="20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en-US" altLang="ko-KR" dirty="0"/>
              <a:t>DESIGNED BY L@RGO . ADSTORE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FCE3D21F-A1BE-45E0-AC5C-33792E718B31}"/>
              </a:ext>
            </a:extLst>
          </p:cNvPr>
          <p:cNvSpPr/>
          <p:nvPr userDrawn="1"/>
        </p:nvSpPr>
        <p:spPr>
          <a:xfrm flipH="1">
            <a:off x="5743696" y="912168"/>
            <a:ext cx="19261" cy="1926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61267A15-CDC9-46DF-84FB-B82018A3D7A5}"/>
              </a:ext>
            </a:extLst>
          </p:cNvPr>
          <p:cNvSpPr/>
          <p:nvPr userDrawn="1"/>
        </p:nvSpPr>
        <p:spPr>
          <a:xfrm flipH="1">
            <a:off x="6429042" y="910077"/>
            <a:ext cx="19261" cy="1926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C3B97A51-1B89-4A34-9B44-60DA30C9E7C6}"/>
              </a:ext>
            </a:extLst>
          </p:cNvPr>
          <p:cNvSpPr/>
          <p:nvPr userDrawn="1"/>
        </p:nvSpPr>
        <p:spPr>
          <a:xfrm flipH="1">
            <a:off x="6429042" y="227041"/>
            <a:ext cx="19261" cy="1926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60BD9238-7CED-4CDC-8D3A-3C6DF8ADBDF6}"/>
              </a:ext>
            </a:extLst>
          </p:cNvPr>
          <p:cNvSpPr/>
          <p:nvPr userDrawn="1"/>
        </p:nvSpPr>
        <p:spPr>
          <a:xfrm flipH="1">
            <a:off x="5743696" y="224950"/>
            <a:ext cx="19261" cy="1926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5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47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0ADDBB0-248A-4331-971E-7C4D0219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AF720AB-BF93-417B-898A-B3043A5F4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0831AB-EFEB-496C-A504-991FFFE81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indent="0" algn="l">
              <a:buFont typeface="Arial" panose="020B0604020202020204" pitchFamily="34" charset="0"/>
              <a:buNone/>
              <a:defRPr sz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660BD07-B964-4D9A-B0E9-E0197B425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indent="0" algn="ctr">
              <a:buFont typeface="Arial" panose="020B0604020202020204" pitchFamily="34" charset="0"/>
              <a:buNone/>
              <a:defRPr sz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155BCC8-8615-4567-AC3A-2A126B906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indent="0" algn="r">
              <a:buFont typeface="Arial" panose="020B0604020202020204" pitchFamily="34" charset="0"/>
              <a:buNone/>
              <a:defRPr sz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C414C7DD-E84C-4306-981D-8AD3483645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4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2" r:id="rId4"/>
    <p:sldLayoutId id="2147483651" r:id="rId5"/>
  </p:sldLayoutIdLst>
  <p:hf hdr="0" dt="0"/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440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47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33B30A5-1913-4C3C-BAD0-B992147A9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0144" y="3186566"/>
            <a:ext cx="2270762" cy="329449"/>
          </a:xfrm>
        </p:spPr>
        <p:txBody>
          <a:bodyPr/>
          <a:lstStyle/>
          <a:p>
            <a:r>
              <a:rPr lang="en-US" altLang="ko-KR" sz="24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Battle-ship</a:t>
            </a:r>
            <a:endParaRPr lang="ko-KR" altLang="en-US" sz="24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6707" y="5516355"/>
            <a:ext cx="2685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20143269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 현우</a:t>
            </a:r>
            <a:endParaRPr lang="en-US" altLang="ko-KR" sz="24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20143239 </a:t>
            </a:r>
            <a:r>
              <a:rPr lang="ko-KR" altLang="en-US" sz="2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 혁인</a:t>
            </a:r>
            <a:endParaRPr lang="en-US" altLang="ko-KR" sz="24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20143232 </a:t>
            </a:r>
            <a:r>
              <a:rPr lang="ko-KR" altLang="en-US" sz="2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엄 도윤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14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7DD-E84C-4306-981D-8AD34836450E}" type="slidenum">
              <a:rPr lang="en-US" altLang="ko-KR" smtClean="0"/>
              <a:pPr/>
              <a:t>10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21449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51474360" descr="EMB000031c8289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69" y="1474149"/>
            <a:ext cx="6340267" cy="388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838200" y="458336"/>
            <a:ext cx="10515600" cy="284693"/>
          </a:xfrm>
        </p:spPr>
        <p:txBody>
          <a:bodyPr/>
          <a:lstStyle/>
          <a:p>
            <a:r>
              <a:rPr lang="ko-KR" altLang="en-US" dirty="0" smtClean="0"/>
              <a:t>구현 과정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9000" y="2600573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SendFrameData()</a:t>
            </a:r>
          </a:p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전송하는 함수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데이터의 크기 만큼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배열을 할당해 소켓 정보를 받아 해당 소켓이 전송 후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 배열을 제거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45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7DD-E84C-4306-981D-8AD34836450E}" type="slidenum">
              <a:rPr lang="en-US" altLang="ko-KR" smtClean="0"/>
              <a:pPr/>
              <a:t>11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8564" y="14356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51472920" descr="EMB000031c828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49" y="2641156"/>
            <a:ext cx="6329407" cy="35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838200" y="458336"/>
            <a:ext cx="10515600" cy="284693"/>
          </a:xfrm>
        </p:spPr>
        <p:txBody>
          <a:bodyPr/>
          <a:lstStyle/>
          <a:p>
            <a:r>
              <a:rPr lang="ko-KR" altLang="en-US" dirty="0" smtClean="0"/>
              <a:t>구현 과정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07423" y="1664293"/>
            <a:ext cx="2377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구현 화면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04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7DD-E84C-4306-981D-8AD34836450E}" type="slidenum">
              <a:rPr lang="en-US" altLang="ko-KR" smtClean="0"/>
              <a:pPr/>
              <a:t>12</a:t>
            </a:fld>
            <a:endParaRPr lang="en-US" dirty="0"/>
          </a:p>
        </p:txBody>
      </p:sp>
      <p:sp>
        <p:nvSpPr>
          <p:cNvPr id="6" name="제목 4"/>
          <p:cNvSpPr>
            <a:spLocks noGrp="1"/>
          </p:cNvSpPr>
          <p:nvPr>
            <p:ph type="title"/>
          </p:nvPr>
        </p:nvSpPr>
        <p:spPr>
          <a:xfrm>
            <a:off x="838200" y="458336"/>
            <a:ext cx="10515600" cy="284693"/>
          </a:xfrm>
        </p:spPr>
        <p:txBody>
          <a:bodyPr/>
          <a:lstStyle/>
          <a:p>
            <a:r>
              <a:rPr lang="ko-KR" altLang="en-US" dirty="0" smtClean="0"/>
              <a:t>구현 과정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0946" y="14419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93962576" descr="EMB00002e105a9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1441977"/>
            <a:ext cx="6048000" cy="472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39000" y="2600573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OnBnClickedEnd()</a:t>
            </a:r>
          </a:p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턴 종료 버튼 클릭 시 로그 정보들을 서버로 전송하는 역할을 한다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54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7DD-E84C-4306-981D-8AD34836450E}" type="slidenum">
              <a:rPr lang="en-US" altLang="ko-KR" smtClean="0"/>
              <a:pPr/>
              <a:t>13</a:t>
            </a:fld>
            <a:endParaRPr lang="en-US" dirty="0"/>
          </a:p>
        </p:txBody>
      </p:sp>
      <p:sp>
        <p:nvSpPr>
          <p:cNvPr id="6" name="제목 4"/>
          <p:cNvSpPr>
            <a:spLocks noGrp="1"/>
          </p:cNvSpPr>
          <p:nvPr>
            <p:ph type="title"/>
          </p:nvPr>
        </p:nvSpPr>
        <p:spPr>
          <a:xfrm>
            <a:off x="838200" y="458336"/>
            <a:ext cx="10515600" cy="284693"/>
          </a:xfrm>
        </p:spPr>
        <p:txBody>
          <a:bodyPr/>
          <a:lstStyle/>
          <a:p>
            <a:r>
              <a:rPr lang="ko-KR" altLang="en-US" dirty="0" smtClean="0"/>
              <a:t>구현 과정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6015" y="16066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93962496" descr="EMB00002e105a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1441977"/>
            <a:ext cx="6048000" cy="472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239000" y="2600573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OnBnClickedFire()</a:t>
            </a:r>
          </a:p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폭격 아이템 클릭 시 지정한 좌표에 폭격을 실시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15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7DD-E84C-4306-981D-8AD34836450E}" type="slidenum">
              <a:rPr lang="en-US" altLang="ko-KR" smtClean="0"/>
              <a:pPr/>
              <a:t>14</a:t>
            </a:fld>
            <a:endParaRPr lang="en-US" dirty="0"/>
          </a:p>
        </p:txBody>
      </p:sp>
      <p:sp>
        <p:nvSpPr>
          <p:cNvPr id="6" name="제목 4"/>
          <p:cNvSpPr>
            <a:spLocks noGrp="1"/>
          </p:cNvSpPr>
          <p:nvPr>
            <p:ph type="title"/>
          </p:nvPr>
        </p:nvSpPr>
        <p:spPr>
          <a:xfrm>
            <a:off x="838200" y="458336"/>
            <a:ext cx="10515600" cy="284693"/>
          </a:xfrm>
        </p:spPr>
        <p:txBody>
          <a:bodyPr/>
          <a:lstStyle/>
          <a:p>
            <a:r>
              <a:rPr lang="ko-KR" altLang="en-US" dirty="0" smtClean="0"/>
              <a:t>구현 과정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93962496" descr="EMB00002e105aa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6" y="1477296"/>
            <a:ext cx="6047999" cy="472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239000" y="2657624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OnTimer()</a:t>
            </a:r>
          </a:p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턴이 진행하는 동안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초의 시간이 흐른다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시간이 다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지난다면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턴 체크를 바꾼다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56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7DD-E84C-4306-981D-8AD34836450E}" type="slidenum">
              <a:rPr lang="en-US" altLang="ko-KR" smtClean="0"/>
              <a:pPr/>
              <a:t>15</a:t>
            </a:fld>
            <a:endParaRPr lang="en-US" dirty="0"/>
          </a:p>
        </p:txBody>
      </p:sp>
      <p:sp>
        <p:nvSpPr>
          <p:cNvPr id="6" name="제목 4"/>
          <p:cNvSpPr>
            <a:spLocks noGrp="1"/>
          </p:cNvSpPr>
          <p:nvPr>
            <p:ph type="title"/>
          </p:nvPr>
        </p:nvSpPr>
        <p:spPr>
          <a:xfrm>
            <a:off x="838200" y="458336"/>
            <a:ext cx="10515600" cy="284693"/>
          </a:xfrm>
        </p:spPr>
        <p:txBody>
          <a:bodyPr/>
          <a:lstStyle/>
          <a:p>
            <a:r>
              <a:rPr lang="ko-KR" altLang="en-US" dirty="0" smtClean="0"/>
              <a:t>구현 과정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93955536" descr="EMB00002e105a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" y="1428478"/>
            <a:ext cx="6048375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93956336" descr="EMB00002e105aa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692191"/>
            <a:ext cx="6048375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776163" y="2744909"/>
            <a:ext cx="15496194" cy="43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_x93956176" descr="EMB00002e105ab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973" y="3304096"/>
            <a:ext cx="7504287" cy="294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53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7DD-E84C-4306-981D-8AD34836450E}" type="slidenum">
              <a:rPr lang="en-US" altLang="ko-KR" smtClean="0"/>
              <a:pPr/>
              <a:t>16</a:t>
            </a:fld>
            <a:endParaRPr lang="en-US" dirty="0"/>
          </a:p>
        </p:txBody>
      </p:sp>
      <p:sp>
        <p:nvSpPr>
          <p:cNvPr id="6" name="제목 4"/>
          <p:cNvSpPr>
            <a:spLocks noGrp="1"/>
          </p:cNvSpPr>
          <p:nvPr>
            <p:ph type="title"/>
          </p:nvPr>
        </p:nvSpPr>
        <p:spPr>
          <a:xfrm>
            <a:off x="838200" y="458336"/>
            <a:ext cx="10515600" cy="284693"/>
          </a:xfrm>
        </p:spPr>
        <p:txBody>
          <a:bodyPr/>
          <a:lstStyle/>
          <a:p>
            <a:r>
              <a:rPr lang="ko-KR" altLang="en-US" dirty="0" smtClean="0"/>
              <a:t>구현 과정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7649" y="14356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93956416" descr="EMB00002e105ab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9" y="1892894"/>
            <a:ext cx="6048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48443" y="3597839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매칭 대기 화면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26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7DD-E84C-4306-981D-8AD34836450E}" type="slidenum">
              <a:rPr lang="en-US" altLang="ko-KR" smtClean="0"/>
              <a:pPr/>
              <a:t>17</a:t>
            </a:fld>
            <a:endParaRPr lang="en-US" dirty="0"/>
          </a:p>
        </p:txBody>
      </p:sp>
      <p:sp>
        <p:nvSpPr>
          <p:cNvPr id="6" name="제목 4"/>
          <p:cNvSpPr>
            <a:spLocks noGrp="1"/>
          </p:cNvSpPr>
          <p:nvPr>
            <p:ph type="title"/>
          </p:nvPr>
        </p:nvSpPr>
        <p:spPr>
          <a:xfrm>
            <a:off x="838200" y="458336"/>
            <a:ext cx="10515600" cy="284693"/>
          </a:xfrm>
        </p:spPr>
        <p:txBody>
          <a:bodyPr/>
          <a:lstStyle/>
          <a:p>
            <a:r>
              <a:rPr lang="ko-KR" altLang="en-US" dirty="0" smtClean="0"/>
              <a:t>구현 과정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93955936" descr="EMB00002e105a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07" y="1477296"/>
            <a:ext cx="6048375" cy="472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48443" y="3597839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실행 화면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Designed by L@rgo. Adstore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7DD-E84C-4306-981D-8AD34836450E}" type="slidenum">
              <a:rPr lang="en-US" altLang="ko-KR" smtClean="0"/>
              <a:pPr/>
              <a:t>18</a:t>
            </a:fld>
            <a:endParaRPr lang="en-US" dirty="0"/>
          </a:p>
        </p:txBody>
      </p:sp>
      <p:sp>
        <p:nvSpPr>
          <p:cNvPr id="6" name="제목 4"/>
          <p:cNvSpPr>
            <a:spLocks noGrp="1"/>
          </p:cNvSpPr>
          <p:nvPr>
            <p:ph type="title"/>
          </p:nvPr>
        </p:nvSpPr>
        <p:spPr>
          <a:xfrm>
            <a:off x="838200" y="458336"/>
            <a:ext cx="10515600" cy="284693"/>
          </a:xfrm>
        </p:spPr>
        <p:txBody>
          <a:bodyPr/>
          <a:lstStyle/>
          <a:p>
            <a:r>
              <a:rPr lang="en-US" altLang="ko-KR" dirty="0" smtClean="0"/>
              <a:t>Testing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41554" y="1309817"/>
            <a:ext cx="249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동영상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79373" y="1861751"/>
            <a:ext cx="8789773" cy="40694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D119311-42FA-4E52-87A0-103C2817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6764" y="6632332"/>
            <a:ext cx="2736773" cy="153888"/>
          </a:xfrm>
        </p:spPr>
        <p:txBody>
          <a:bodyPr/>
          <a:lstStyle/>
          <a:p>
            <a:fld id="{C414C7DD-E84C-4306-981D-8AD34836450E}" type="slidenum">
              <a:rPr lang="en-US" altLang="ko-KR" sz="1000" smtClean="0">
                <a:solidFill>
                  <a:schemeClr val="bg1">
                    <a:alpha val="50000"/>
                  </a:schemeClr>
                </a:solidFill>
              </a:rPr>
              <a:pPr/>
              <a:t>19</a:t>
            </a:fld>
            <a:endParaRPr lang="en-US" sz="1000" dirty="0">
              <a:solidFill>
                <a:schemeClr val="bg1">
                  <a:alpha val="50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425439" y="1897168"/>
            <a:ext cx="5341122" cy="3063664"/>
            <a:chOff x="3579819" y="2238646"/>
            <a:chExt cx="5341122" cy="3063664"/>
          </a:xfrm>
        </p:grpSpPr>
        <p:grpSp>
          <p:nvGrpSpPr>
            <p:cNvPr id="17" name="그룹 16"/>
            <p:cNvGrpSpPr/>
            <p:nvPr/>
          </p:nvGrpSpPr>
          <p:grpSpPr>
            <a:xfrm>
              <a:off x="3579819" y="2238646"/>
              <a:ext cx="5341122" cy="1544748"/>
              <a:chOff x="3528544" y="1358429"/>
              <a:chExt cx="5341122" cy="1544748"/>
            </a:xfrm>
          </p:grpSpPr>
          <p:cxnSp>
            <p:nvCxnSpPr>
              <p:cNvPr id="24" name="직선 연결선 23">
                <a:extLst>
                  <a:ext uri="{FF2B5EF4-FFF2-40B4-BE49-F238E27FC236}">
                    <a16:creationId xmlns="" xmlns:a16="http://schemas.microsoft.com/office/drawing/2014/main" id="{47F5C9AC-65FF-4037-B1F6-E4D37212E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046" y="2903177"/>
                <a:ext cx="2972118" cy="0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="" xmlns:a16="http://schemas.microsoft.com/office/drawing/2014/main" id="{68484902-44E4-4C74-91C7-CFA51952E0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046" y="1358429"/>
                <a:ext cx="2972118" cy="0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3528544" y="1358429"/>
                <a:ext cx="5341122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8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Thank you</a:t>
                </a:r>
                <a:endParaRPr lang="ko-KR" altLang="en-US" sz="8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5297090" y="4101981"/>
              <a:ext cx="19065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Q</a:t>
              </a:r>
              <a:r>
                <a:rPr lang="en-US" altLang="ko-KR" sz="44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&amp;</a:t>
              </a:r>
              <a:r>
                <a:rPr lang="en-US" altLang="ko-KR" sz="72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</a:t>
              </a:r>
              <a:endPara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86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7DD-E84C-4306-981D-8AD34836450E}" type="slidenum">
              <a:rPr lang="en-US" altLang="ko-KR" smtClean="0"/>
              <a:pPr/>
              <a:t>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819996" y="421554"/>
            <a:ext cx="2553393" cy="341632"/>
          </a:xfrm>
        </p:spPr>
        <p:txBody>
          <a:bodyPr/>
          <a:lstStyle/>
          <a:p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="" xmlns:a16="http://schemas.microsoft.com/office/drawing/2014/main" id="{1D42DD3F-4C1F-4F35-A85A-2210F8380FE2}"/>
              </a:ext>
            </a:extLst>
          </p:cNvPr>
          <p:cNvSpPr txBox="1">
            <a:spLocks/>
          </p:cNvSpPr>
          <p:nvPr/>
        </p:nvSpPr>
        <p:spPr>
          <a:xfrm>
            <a:off x="6828089" y="2424848"/>
            <a:ext cx="2344438" cy="24548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01.</a:t>
            </a:r>
            <a:r>
              <a:rPr lang="ko-KR" altLang="en-US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 소개</a:t>
            </a:r>
            <a:endParaRPr lang="en-US" altLang="ko-KR" sz="3200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02. </a:t>
            </a:r>
            <a:r>
              <a:rPr lang="ko-KR" altLang="en-US" sz="32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 과정</a:t>
            </a:r>
            <a:endParaRPr lang="en-US" altLang="ko-KR" sz="3200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03. Testing</a:t>
            </a:r>
          </a:p>
          <a:p>
            <a:r>
              <a:rPr lang="en-US" altLang="ko-KR" sz="32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질의 응답</a:t>
            </a:r>
            <a:endParaRPr lang="en-US" altLang="ko-KR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Picture 2" descr="http://cfile29.uf.tistory.com/image/263CAB3558973BC3286A0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6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9749"/>
            <a:ext cx="4646815" cy="539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03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7DD-E84C-4306-981D-8AD34836450E}" type="slidenum">
              <a:rPr lang="en-US" altLang="ko-KR" smtClean="0"/>
              <a:pPr/>
              <a:t>3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458336"/>
            <a:ext cx="10515600" cy="284693"/>
          </a:xfrm>
        </p:spPr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7992" y="2435629"/>
            <a:ext cx="96760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Battle - ship</a:t>
            </a:r>
            <a:endParaRPr lang="ko-KR" altLang="en-US" sz="13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8879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7DD-E84C-4306-981D-8AD34836450E}" type="slidenum">
              <a:rPr lang="en-US" altLang="ko-KR" smtClean="0"/>
              <a:pPr/>
              <a:t>4</a:t>
            </a:fld>
            <a:endParaRPr lang="en-US" dirty="0"/>
          </a:p>
        </p:txBody>
      </p:sp>
      <p:sp>
        <p:nvSpPr>
          <p:cNvPr id="6" name="제목 4"/>
          <p:cNvSpPr>
            <a:spLocks noGrp="1"/>
          </p:cNvSpPr>
          <p:nvPr>
            <p:ph type="title"/>
          </p:nvPr>
        </p:nvSpPr>
        <p:spPr>
          <a:xfrm>
            <a:off x="838200" y="458336"/>
            <a:ext cx="10515600" cy="284693"/>
          </a:xfrm>
        </p:spPr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41025" y="3266901"/>
            <a:ext cx="2709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Battle-ship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9469" y="4289367"/>
            <a:ext cx="68330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상대방 배의 위치를 예측해 공격하여 상대 배를 모두 침몰 시키면 승리하는 게임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플레이어는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크기의 배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대와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섬을 가진다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플레이어는 자신의 턴에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탐색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수리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특수 공격을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 수 있다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31" y="1242275"/>
            <a:ext cx="1634139" cy="16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410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7DD-E84C-4306-981D-8AD34836450E}" type="slidenum">
              <a:rPr lang="en-US" altLang="ko-KR" smtClean="0"/>
              <a:pPr/>
              <a:t>5</a:t>
            </a:fld>
            <a:endParaRPr lang="en-US" dirty="0"/>
          </a:p>
        </p:txBody>
      </p:sp>
      <p:sp>
        <p:nvSpPr>
          <p:cNvPr id="6" name="제목 4"/>
          <p:cNvSpPr>
            <a:spLocks noGrp="1"/>
          </p:cNvSpPr>
          <p:nvPr>
            <p:ph type="title"/>
          </p:nvPr>
        </p:nvSpPr>
        <p:spPr>
          <a:xfrm>
            <a:off x="838200" y="458336"/>
            <a:ext cx="10515600" cy="284693"/>
          </a:xfrm>
        </p:spPr>
        <p:txBody>
          <a:bodyPr/>
          <a:lstStyle/>
          <a:p>
            <a:r>
              <a:rPr lang="ko-KR" altLang="en-US" dirty="0" smtClean="0"/>
              <a:t>구현 과정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2875" y="8478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39396" y="1637607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OnInitDialog()</a:t>
            </a: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소켓을 위한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h_socket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변수를 추가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발신만이 아닌 수신 기능을 위해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listen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추가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서버에 클라이언트에 접속을 가능하게 한다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50446" y="1637607"/>
            <a:ext cx="6798252" cy="4497966"/>
            <a:chOff x="450446" y="1637607"/>
            <a:chExt cx="6798252" cy="4497966"/>
          </a:xfrm>
        </p:grpSpPr>
        <p:pic>
          <p:nvPicPr>
            <p:cNvPr id="3073" name="_x251471720" descr="EMB000031c8288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46" y="1637607"/>
              <a:ext cx="6798252" cy="241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_x251474040" descr="EMB000031c8288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46" y="4572000"/>
              <a:ext cx="6798252" cy="1563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7639396" y="4565913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AddEventString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글자 수 제한을 해제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스크롤이 자동으로 마지막으로 내려온다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64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7DD-E84C-4306-981D-8AD34836450E}" type="slidenum">
              <a:rPr lang="en-US" altLang="ko-KR" smtClean="0"/>
              <a:pPr/>
              <a:t>6</a:t>
            </a:fld>
            <a:endParaRPr lang="en-US" dirty="0"/>
          </a:p>
        </p:txBody>
      </p:sp>
      <p:sp>
        <p:nvSpPr>
          <p:cNvPr id="6" name="제목 4"/>
          <p:cNvSpPr>
            <a:spLocks noGrp="1"/>
          </p:cNvSpPr>
          <p:nvPr>
            <p:ph type="title"/>
          </p:nvPr>
        </p:nvSpPr>
        <p:spPr>
          <a:xfrm>
            <a:off x="838200" y="458336"/>
            <a:ext cx="10515600" cy="284693"/>
          </a:xfrm>
        </p:spPr>
        <p:txBody>
          <a:bodyPr/>
          <a:lstStyle/>
          <a:p>
            <a:r>
              <a:rPr lang="ko-KR" altLang="en-US" dirty="0" smtClean="0"/>
              <a:t>구현 과정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7571" y="1138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251474200" descr="EMB000031c8288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1596044"/>
            <a:ext cx="6796800" cy="388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639396" y="1637607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On25001()</a:t>
            </a: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클라이언트의 정보를 담아두고 클라이언트가 어떤 메시지를 보내는지 알아준다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접속자 수를 알려줍니다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3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7DD-E84C-4306-981D-8AD34836450E}" type="slidenum">
              <a:rPr lang="en-US" altLang="ko-KR" smtClean="0"/>
              <a:pPr/>
              <a:t>7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6195" y="19655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51473720" descr="EMB000031c828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19" y="1435694"/>
            <a:ext cx="6092825" cy="487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838200" y="458336"/>
            <a:ext cx="10515600" cy="284693"/>
          </a:xfrm>
        </p:spPr>
        <p:txBody>
          <a:bodyPr/>
          <a:lstStyle/>
          <a:p>
            <a:r>
              <a:rPr lang="ko-KR" altLang="en-US" dirty="0" smtClean="0"/>
              <a:t>구현 과정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75373" y="1435694"/>
            <a:ext cx="4846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On25002()</a:t>
            </a:r>
          </a:p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FD_READ()</a:t>
            </a:r>
          </a:p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수신 버퍼에 데이터가 없고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데이터가 들어온 경우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Recv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데이터를 읽었는데 수신 버퍼가 남아 있는 경우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함수 설정 시 수신 버퍼에 남아있는 경우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데이터가 들어올 경우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p_body_data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데이터를 저장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85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7DD-E84C-4306-981D-8AD34836450E}" type="slidenum">
              <a:rPr lang="en-US" altLang="ko-KR" smtClean="0"/>
              <a:pPr/>
              <a:t>8</a:t>
            </a:fld>
            <a:endParaRPr lang="en-US" dirty="0"/>
          </a:p>
        </p:txBody>
      </p:sp>
      <p:sp>
        <p:nvSpPr>
          <p:cNvPr id="6" name="제목 4"/>
          <p:cNvSpPr>
            <a:spLocks noGrp="1"/>
          </p:cNvSpPr>
          <p:nvPr>
            <p:ph type="title"/>
          </p:nvPr>
        </p:nvSpPr>
        <p:spPr>
          <a:xfrm>
            <a:off x="838200" y="458336"/>
            <a:ext cx="10515600" cy="284693"/>
          </a:xfrm>
        </p:spPr>
        <p:txBody>
          <a:bodyPr/>
          <a:lstStyle/>
          <a:p>
            <a:r>
              <a:rPr lang="ko-KR" altLang="en-US" dirty="0" smtClean="0"/>
              <a:t>구현 과정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828" y="837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51472920" descr="EMB000031c828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8" y="1294688"/>
            <a:ext cx="6048375" cy="364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47828" y="47685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251474440" descr="EMB000031c828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8" y="5225754"/>
            <a:ext cx="6048375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60832" y="2055264"/>
            <a:ext cx="4114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On25002()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저장한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p_body_data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분석하여 그에 맞는 정보를 다시 클라이언트로 전송해 클라이언트가 다음 진행을 원활하게 할 수 있도록 도와준다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C: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턴 체크를 저장한 정보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A: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 값을 저장한 정보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Z: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먼저 진행이 끝난 클라이언트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B: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번째 턴의 로그 값을 저장한 정보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51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7DD-E84C-4306-981D-8AD34836450E}" type="slidenum">
              <a:rPr lang="en-US" altLang="ko-KR" smtClean="0"/>
              <a:pPr/>
              <a:t>9</a:t>
            </a:fld>
            <a:endParaRPr lang="en-US" dirty="0"/>
          </a:p>
        </p:txBody>
      </p:sp>
      <p:sp>
        <p:nvSpPr>
          <p:cNvPr id="6" name="제목 4"/>
          <p:cNvSpPr>
            <a:spLocks noGrp="1"/>
          </p:cNvSpPr>
          <p:nvPr>
            <p:ph type="title"/>
          </p:nvPr>
        </p:nvSpPr>
        <p:spPr>
          <a:xfrm>
            <a:off x="838200" y="458336"/>
            <a:ext cx="10515600" cy="284693"/>
          </a:xfrm>
        </p:spPr>
        <p:txBody>
          <a:bodyPr/>
          <a:lstStyle/>
          <a:p>
            <a:r>
              <a:rPr lang="ko-KR" altLang="en-US" dirty="0" smtClean="0"/>
              <a:t>구현 과정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3466" y="837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51473160" descr="EMB000031c828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19" y="1389147"/>
            <a:ext cx="6048375" cy="472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60832" y="2055264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On25002()</a:t>
            </a:r>
          </a:p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각각의 클라이언트가 보내온 정보를 교환하여 다시 클라이언트에 전송하여 상대방의 정보를 입력한다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86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387</Words>
  <Application>Microsoft Office PowerPoint</Application>
  <PresentationFormat>사용자 지정</PresentationFormat>
  <Paragraphs>90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Battle-ship</vt:lpstr>
      <vt:lpstr>INDEX</vt:lpstr>
      <vt:lpstr>게임 소개</vt:lpstr>
      <vt:lpstr>게임 소개</vt:lpstr>
      <vt:lpstr>구현 과정 - 서버</vt:lpstr>
      <vt:lpstr>구현 과정 - 서버</vt:lpstr>
      <vt:lpstr>구현 과정 - 서버</vt:lpstr>
      <vt:lpstr>구현 과정 - 서버</vt:lpstr>
      <vt:lpstr>구현 과정 - 서버</vt:lpstr>
      <vt:lpstr>구현 과정 - 서버</vt:lpstr>
      <vt:lpstr>구현 과정 - 서버</vt:lpstr>
      <vt:lpstr>구현 과정 - 클라이언트</vt:lpstr>
      <vt:lpstr>구현 과정 - 클라이언트</vt:lpstr>
      <vt:lpstr>구현 과정 - 클라이언트</vt:lpstr>
      <vt:lpstr>구현 과정 - 클라이언트</vt:lpstr>
      <vt:lpstr>구현 과정 - 클라이언트</vt:lpstr>
      <vt:lpstr>구현 과정 - 클라이언트</vt:lpstr>
      <vt:lpstr>Testing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Cobalt Ocean</dc:title>
  <dc:creator>Adstorepost.com</dc:creator>
  <cp:lastModifiedBy>Com</cp:lastModifiedBy>
  <cp:revision>125</cp:revision>
  <dcterms:created xsi:type="dcterms:W3CDTF">2017-07-23T12:29:46Z</dcterms:created>
  <dcterms:modified xsi:type="dcterms:W3CDTF">2017-12-10T16:13:35Z</dcterms:modified>
</cp:coreProperties>
</file>