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799763" cy="6119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82"/>
  </p:normalViewPr>
  <p:slideViewPr>
    <p:cSldViewPr snapToGrid="0" snapToObjects="1" showGuides="1">
      <p:cViewPr varScale="1">
        <p:scale>
          <a:sx n="108" d="100"/>
          <a:sy n="108" d="100"/>
        </p:scale>
        <p:origin x="200" y="584"/>
      </p:cViewPr>
      <p:guideLst>
        <p:guide orient="horz" pos="1968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01553"/>
            <a:ext cx="8099822" cy="2130602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214319"/>
            <a:ext cx="8099822" cy="1477538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25823"/>
            <a:ext cx="2328699" cy="51862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25823"/>
            <a:ext cx="6851100" cy="51862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525704"/>
            <a:ext cx="9314796" cy="25456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095459"/>
            <a:ext cx="9314796" cy="1338709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629117"/>
            <a:ext cx="4589899" cy="3882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629117"/>
            <a:ext cx="4589899" cy="3882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9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25824"/>
            <a:ext cx="9314796" cy="11828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00205"/>
            <a:ext cx="4568806" cy="735227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235432"/>
            <a:ext cx="4568806" cy="32879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00205"/>
            <a:ext cx="4591306" cy="735227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235432"/>
            <a:ext cx="4591306" cy="32879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4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07988"/>
            <a:ext cx="3483204" cy="142795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881140"/>
            <a:ext cx="5467380" cy="434903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835944"/>
            <a:ext cx="3483204" cy="3401313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07988"/>
            <a:ext cx="3483204" cy="142795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881140"/>
            <a:ext cx="5467380" cy="434903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835944"/>
            <a:ext cx="3483204" cy="3401313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25824"/>
            <a:ext cx="9314796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629117"/>
            <a:ext cx="9314796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672161"/>
            <a:ext cx="242994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8413-0C46-F948-8E08-6B01D86125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672161"/>
            <a:ext cx="364492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672161"/>
            <a:ext cx="242994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A3ED-5D7F-A949-902E-C1BB5D482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89374" y="1037164"/>
            <a:ext cx="2366683" cy="1416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EC2</a:t>
            </a:r>
          </a:p>
          <a:p>
            <a:pPr algn="ctr"/>
            <a:endParaRPr lang="en-US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  <a:p>
            <a:pPr algn="ctr"/>
            <a:r>
              <a:rPr lang="en-US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live.myeongjae.kim</a:t>
            </a:r>
            <a:endParaRPr lang="en-US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5455" y="2083796"/>
            <a:ext cx="2684929" cy="941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S3</a:t>
            </a:r>
          </a:p>
          <a:p>
            <a:pPr algn="ctr"/>
            <a:r>
              <a:rPr lang="en-US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myeongjae.kim.s3...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6990" y="434291"/>
            <a:ext cx="2321859" cy="972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CloudFront</a:t>
            </a:r>
            <a:endParaRPr lang="en-US" b="1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  <a:p>
            <a:pPr algn="ctr"/>
            <a:r>
              <a:rPr lang="en-US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myeongjae.kim</a:t>
            </a:r>
            <a:endParaRPr lang="en-US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13319" y="2083797"/>
            <a:ext cx="2684929" cy="941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S3</a:t>
            </a:r>
          </a:p>
          <a:p>
            <a:pPr algn="ctr"/>
            <a:r>
              <a:rPr lang="en-US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www.myeongjae.kim.s3...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94855" y="434291"/>
            <a:ext cx="2321859" cy="9726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CloudFront</a:t>
            </a:r>
            <a:endParaRPr lang="en-US" b="1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  <a:p>
            <a:pPr algn="ctr"/>
            <a:r>
              <a:rPr lang="en-US" dirty="0" err="1">
                <a:latin typeface="Apple SD Gothic Neo Light" charset="-127"/>
                <a:ea typeface="Apple SD Gothic Neo Light" charset="-127"/>
                <a:cs typeface="Apple SD Gothic Neo Light" charset="-127"/>
              </a:rPr>
              <a:t>www.myeongjae.kim</a:t>
            </a:r>
            <a:endParaRPr lang="en-US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12" name="Straight Arrow Connector 11"/>
          <p:cNvCxnSpPr>
            <a:stCxn id="8" idx="2"/>
            <a:endCxn id="5" idx="0"/>
          </p:cNvCxnSpPr>
          <p:nvPr/>
        </p:nvCxnSpPr>
        <p:spPr>
          <a:xfrm>
            <a:off x="1577920" y="1406962"/>
            <a:ext cx="1" cy="6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55782" y="1406961"/>
            <a:ext cx="1" cy="6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1"/>
            <a:endCxn id="5" idx="3"/>
          </p:cNvCxnSpPr>
          <p:nvPr/>
        </p:nvCxnSpPr>
        <p:spPr>
          <a:xfrm flipH="1" flipV="1">
            <a:off x="2920382" y="2554446"/>
            <a:ext cx="17929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81214" y="2240677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ple SD Gothic Neo Light" charset="-127"/>
                <a:ea typeface="Apple SD Gothic Neo Light" charset="-127"/>
                <a:cs typeface="Apple SD Gothic Neo Light" charset="-127"/>
              </a:rPr>
              <a:t>Redirection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229209" y="4341916"/>
            <a:ext cx="2366683" cy="14164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latin typeface="Apple SD Gothic Neo Light" charset="-127"/>
                <a:ea typeface="Apple SD Gothic Neo Light" charset="-127"/>
                <a:cs typeface="Apple SD Gothic Neo Light" charset="-127"/>
              </a:rPr>
              <a:t>Development Environment</a:t>
            </a:r>
            <a:endParaRPr lang="en-US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cxnSp>
        <p:nvCxnSpPr>
          <p:cNvPr id="21" name="Straight Arrow Connector 20"/>
          <p:cNvCxnSpPr>
            <a:stCxn id="19" idx="0"/>
            <a:endCxn id="4" idx="2"/>
          </p:cNvCxnSpPr>
          <p:nvPr/>
        </p:nvCxnSpPr>
        <p:spPr>
          <a:xfrm flipV="1">
            <a:off x="5412551" y="2453588"/>
            <a:ext cx="3960165" cy="188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  <a:endCxn id="5" idx="2"/>
          </p:cNvCxnSpPr>
          <p:nvPr/>
        </p:nvCxnSpPr>
        <p:spPr>
          <a:xfrm flipH="1" flipV="1">
            <a:off x="1577920" y="3025090"/>
            <a:ext cx="3834631" cy="131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672711" y="3753980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pple SD Gothic Neo Light" charset="-127"/>
                <a:ea typeface="Apple SD Gothic Neo Light" charset="-127"/>
                <a:cs typeface="Apple SD Gothic Neo Light" charset="-127"/>
              </a:rPr>
              <a:t>Deployment</a:t>
            </a:r>
            <a:endParaRPr lang="en-US" sz="1400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98247" y="343335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pple SD Gothic Neo Light" charset="-127"/>
                <a:ea typeface="Apple SD Gothic Neo Light" charset="-127"/>
                <a:cs typeface="Apple SD Gothic Neo Light" charset="-127"/>
              </a:rPr>
              <a:t>Deployment</a:t>
            </a:r>
            <a:endParaRPr lang="en-US" sz="1400" dirty="0">
              <a:latin typeface="Apple SD Gothic Neo Light" charset="-127"/>
              <a:ea typeface="Apple SD Gothic Neo Light" charset="-127"/>
              <a:cs typeface="Apple SD Gothic Neo 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85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17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SD Gothic Neo Light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김명재</dc:creator>
  <cp:lastModifiedBy>김명재</cp:lastModifiedBy>
  <cp:revision>4</cp:revision>
  <dcterms:created xsi:type="dcterms:W3CDTF">2018-09-07T10:37:17Z</dcterms:created>
  <dcterms:modified xsi:type="dcterms:W3CDTF">2018-09-07T10:47:59Z</dcterms:modified>
</cp:coreProperties>
</file>