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31"/>
    <p:restoredTop sz="94663"/>
  </p:normalViewPr>
  <p:slideViewPr>
    <p:cSldViewPr snapToGrid="0" snapToObjects="1">
      <p:cViewPr varScale="1">
        <p:scale>
          <a:sx n="120" d="100"/>
          <a:sy n="120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4411"/>
            <a:ext cx="77724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23490"/>
            <a:ext cx="6858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2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6753"/>
            <a:ext cx="1971675" cy="5201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6753"/>
            <a:ext cx="5800725" cy="5201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30059"/>
            <a:ext cx="78867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107146"/>
            <a:ext cx="78867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/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3765"/>
            <a:ext cx="3886200" cy="3894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3765"/>
            <a:ext cx="3886200" cy="3894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6754"/>
            <a:ext cx="7886700" cy="1186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4485"/>
            <a:ext cx="3868340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1810"/>
            <a:ext cx="3868340" cy="3297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4485"/>
            <a:ext cx="3887391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41810"/>
            <a:ext cx="3887391" cy="3297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9152"/>
            <a:ext cx="2949178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3655"/>
            <a:ext cx="462915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1183"/>
            <a:ext cx="2949178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9152"/>
            <a:ext cx="2949178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3655"/>
            <a:ext cx="462915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1183"/>
            <a:ext cx="2949178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9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6754"/>
            <a:ext cx="78867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3765"/>
            <a:ext cx="78867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88346"/>
            <a:ext cx="20574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6F2E-40B5-0E4F-84A6-839612FBA76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88346"/>
            <a:ext cx="30861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88346"/>
            <a:ext cx="20574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5FDB17-D557-6743-9F25-19EB310A1B77}"/>
              </a:ext>
            </a:extLst>
          </p:cNvPr>
          <p:cNvSpPr/>
          <p:nvPr/>
        </p:nvSpPr>
        <p:spPr>
          <a:xfrm>
            <a:off x="-353786" y="5063347"/>
            <a:ext cx="9851571" cy="16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BM HANNA 11yrs old" panose="020B0600000101010101" pitchFamily="34" charset="-127"/>
                <a:ea typeface="BM HANNA 11yrs old" panose="020B0600000101010101" pitchFamily="34" charset="-127"/>
              </a:rPr>
              <a:t>DynamoDB</a:t>
            </a:r>
          </a:p>
          <a:p>
            <a:pPr algn="ctr"/>
            <a:endParaRPr lang="en-US" dirty="0"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  <a:p>
            <a:pPr algn="ctr"/>
            <a:endParaRPr lang="en-US" dirty="0"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D762BD-6B01-C042-8FFE-351B0423CDA3}"/>
              </a:ext>
            </a:extLst>
          </p:cNvPr>
          <p:cNvSpPr/>
          <p:nvPr/>
        </p:nvSpPr>
        <p:spPr>
          <a:xfrm>
            <a:off x="881745" y="4105406"/>
            <a:ext cx="8098971" cy="7728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HTTP Requests and Responses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B4C8B9-E80D-414B-A031-F8ACA43AD10A}"/>
              </a:ext>
            </a:extLst>
          </p:cNvPr>
          <p:cNvSpPr/>
          <p:nvPr/>
        </p:nvSpPr>
        <p:spPr>
          <a:xfrm>
            <a:off x="881743" y="2940633"/>
            <a:ext cx="2993574" cy="77288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AmazonDynamoDB</a:t>
            </a:r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 Class</a:t>
            </a:r>
          </a:p>
          <a:p>
            <a:pPr algn="ctr"/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(http request </a:t>
            </a:r>
            <a:r>
              <a:rPr lang="ko-KR" alt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생성 및 전송</a:t>
            </a:r>
            <a:r>
              <a:rPr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endParaRPr 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271DED-CAD9-1749-8D55-5808A9464592}"/>
              </a:ext>
            </a:extLst>
          </p:cNvPr>
          <p:cNvSpPr/>
          <p:nvPr/>
        </p:nvSpPr>
        <p:spPr>
          <a:xfrm>
            <a:off x="881743" y="1982690"/>
            <a:ext cx="2993574" cy="77288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DynamoDBMapper</a:t>
            </a:r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 Class</a:t>
            </a:r>
          </a:p>
          <a:p>
            <a:pPr algn="ctr"/>
            <a:r>
              <a:rPr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(ORM)</a:t>
            </a:r>
            <a:endParaRPr 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EBF045-F196-FE4F-A38B-A72BDDF2F4EC}"/>
              </a:ext>
            </a:extLst>
          </p:cNvPr>
          <p:cNvSpPr/>
          <p:nvPr/>
        </p:nvSpPr>
        <p:spPr>
          <a:xfrm>
            <a:off x="865414" y="659688"/>
            <a:ext cx="2993574" cy="7728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spring-data-</a:t>
            </a:r>
            <a:r>
              <a:rPr lang="en-US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dynamodb</a:t>
            </a:r>
            <a:endParaRPr 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algn="ctr"/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(</a:t>
            </a:r>
            <a:r>
              <a:rPr lang="ko-KR" alt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쿼리 메서드</a:t>
            </a:r>
            <a:r>
              <a:rPr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endParaRPr 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59DF9-AFC5-0B4F-BEA9-42C11D7D8D78}"/>
              </a:ext>
            </a:extLst>
          </p:cNvPr>
          <p:cNvSpPr/>
          <p:nvPr/>
        </p:nvSpPr>
        <p:spPr>
          <a:xfrm>
            <a:off x="609601" y="1743205"/>
            <a:ext cx="3505200" cy="21771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DF151-D4E1-C448-969F-BC549D34B247}"/>
              </a:ext>
            </a:extLst>
          </p:cNvPr>
          <p:cNvSpPr txBox="1"/>
          <p:nvPr/>
        </p:nvSpPr>
        <p:spPr>
          <a:xfrm>
            <a:off x="910810" y="1520827"/>
            <a:ext cx="29027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AWS Java </a:t>
            </a:r>
            <a:r>
              <a:rPr lang="en-US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Dynamodb</a:t>
            </a:r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 SDK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53BF8C0-E81B-F64B-BA2A-73ED10E0C47A}"/>
              </a:ext>
            </a:extLst>
          </p:cNvPr>
          <p:cNvSpPr/>
          <p:nvPr/>
        </p:nvSpPr>
        <p:spPr>
          <a:xfrm>
            <a:off x="4250876" y="2755574"/>
            <a:ext cx="2313213" cy="1164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aws</a:t>
            </a:r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 cli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7FC2A2-F6BB-3F45-B3B5-9E4516FBBE83}"/>
              </a:ext>
            </a:extLst>
          </p:cNvPr>
          <p:cNvSpPr/>
          <p:nvPr/>
        </p:nvSpPr>
        <p:spPr>
          <a:xfrm>
            <a:off x="6700161" y="3299863"/>
            <a:ext cx="2280554" cy="62048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curl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9472EC-C351-2544-A94B-1D5E03225F06}"/>
              </a:ext>
            </a:extLst>
          </p:cNvPr>
          <p:cNvCxnSpPr>
            <a:cxnSpLocks/>
          </p:cNvCxnSpPr>
          <p:nvPr/>
        </p:nvCxnSpPr>
        <p:spPr>
          <a:xfrm>
            <a:off x="337460" y="295405"/>
            <a:ext cx="0" cy="4484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D9EFEF-8ECC-A940-93EF-3C81F09A8642}"/>
              </a:ext>
            </a:extLst>
          </p:cNvPr>
          <p:cNvSpPr txBox="1"/>
          <p:nvPr/>
        </p:nvSpPr>
        <p:spPr>
          <a:xfrm>
            <a:off x="49790" y="4203375"/>
            <a:ext cx="5924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7E825D-4D01-114D-9A7B-157FF4FA5BA9}"/>
              </a:ext>
            </a:extLst>
          </p:cNvPr>
          <p:cNvSpPr txBox="1"/>
          <p:nvPr/>
        </p:nvSpPr>
        <p:spPr>
          <a:xfrm>
            <a:off x="41225" y="643746"/>
            <a:ext cx="6096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39417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BM HANNA 11yrs old</vt:lpstr>
      <vt:lpstr>BM HANNA Air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김명재</cp:lastModifiedBy>
  <cp:revision>2</cp:revision>
  <dcterms:created xsi:type="dcterms:W3CDTF">2019-06-02T18:04:55Z</dcterms:created>
  <dcterms:modified xsi:type="dcterms:W3CDTF">2019-06-02T18:18:11Z</dcterms:modified>
</cp:coreProperties>
</file>