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119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82"/>
  </p:normalViewPr>
  <p:slideViewPr>
    <p:cSldViewPr snapToGrid="0" snapToObjects="1" showGuides="1">
      <p:cViewPr varScale="1">
        <p:scale>
          <a:sx n="128" d="100"/>
          <a:sy n="128" d="100"/>
        </p:scale>
        <p:origin x="936" y="176"/>
      </p:cViewPr>
      <p:guideLst>
        <p:guide orient="horz" pos="192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01553"/>
            <a:ext cx="6119416" cy="213060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14319"/>
            <a:ext cx="5399485" cy="1477538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25823"/>
            <a:ext cx="1552352" cy="51862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25823"/>
            <a:ext cx="4567064" cy="51862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1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25705"/>
            <a:ext cx="6209407" cy="25456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095460"/>
            <a:ext cx="6209407" cy="133870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29117"/>
            <a:ext cx="3059708" cy="3882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29117"/>
            <a:ext cx="3059708" cy="3882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25825"/>
            <a:ext cx="6209407" cy="1182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00205"/>
            <a:ext cx="3045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35432"/>
            <a:ext cx="3045646" cy="32879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00205"/>
            <a:ext cx="3060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35432"/>
            <a:ext cx="3060646" cy="32879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81141"/>
            <a:ext cx="3644652" cy="4349034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4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81141"/>
            <a:ext cx="3644652" cy="4349034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4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25825"/>
            <a:ext cx="620940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29117"/>
            <a:ext cx="620940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672162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BA30-C9DB-1042-9E09-688EAF14678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672162"/>
            <a:ext cx="242976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672162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0501-C748-EB44-8AF2-8936EE50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9375" y="2559572"/>
            <a:ext cx="1948050" cy="1002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Local dev </a:t>
            </a:r>
            <a:r>
              <a:rPr lang="en-US" sz="2100" dirty="0" err="1">
                <a:latin typeface="Apple SD Gothic Neo Light" charset="-127"/>
                <a:ea typeface="Apple SD Gothic Neo Light" charset="-127"/>
                <a:cs typeface="Apple SD Gothic Neo Light" charset="-127"/>
              </a:rPr>
              <a:t>envronment</a:t>
            </a:r>
            <a:endParaRPr lang="en-US" sz="2100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07248" y="2559572"/>
            <a:ext cx="1510446" cy="1002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Remote</a:t>
            </a:r>
          </a:p>
          <a:p>
            <a:pPr algn="ctr"/>
            <a:r>
              <a:rPr lang="en-US" sz="2100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Server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07248" y="4305287"/>
            <a:ext cx="1510446" cy="1002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err="1">
                <a:latin typeface="Apple SD Gothic Neo Light" charset="-127"/>
                <a:ea typeface="Apple SD Gothic Neo Light" charset="-127"/>
                <a:cs typeface="Apple SD Gothic Neo Light" charset="-127"/>
              </a:rPr>
              <a:t>github</a:t>
            </a:r>
            <a:endParaRPr lang="en-US" sz="2100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07248" y="813857"/>
            <a:ext cx="1510446" cy="1002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Local</a:t>
            </a:r>
          </a:p>
          <a:p>
            <a:pPr algn="ctr"/>
            <a:r>
              <a:rPr lang="en-US" sz="2100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Server</a:t>
            </a: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 flipV="1">
            <a:off x="2667425" y="1314986"/>
            <a:ext cx="1839822" cy="174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667425" y="3060699"/>
            <a:ext cx="1839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2667425" y="3060699"/>
            <a:ext cx="1839822" cy="174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65539" y="1317582"/>
            <a:ext cx="13548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make local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14431" y="2673472"/>
            <a:ext cx="16001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>
                <a:latin typeface="Apple SD Gothic Neo Light" charset="-127"/>
                <a:ea typeface="Apple SD Gothic Neo Light" charset="-127"/>
                <a:cs typeface="Apple SD Gothic Neo Light" charset="-127"/>
              </a:rPr>
              <a:t>make deploy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59512" y="4245092"/>
            <a:ext cx="10743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>
                <a:latin typeface="Apple SD Gothic Neo Light" charset="-127"/>
                <a:ea typeface="Apple SD Gothic Neo Light" charset="-127"/>
                <a:cs typeface="Apple SD Gothic Neo Light" charset="-127"/>
              </a:rPr>
              <a:t>git</a:t>
            </a:r>
            <a:r>
              <a:rPr lang="en-US" sz="2100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64304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14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SD Gothic Neo Light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김명재</cp:lastModifiedBy>
  <cp:revision>2</cp:revision>
  <dcterms:created xsi:type="dcterms:W3CDTF">2018-08-13T18:31:42Z</dcterms:created>
  <dcterms:modified xsi:type="dcterms:W3CDTF">2018-08-13T18:40:15Z</dcterms:modified>
</cp:coreProperties>
</file>