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4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672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Charlotte</a:t>
            </a:r>
            <a:r>
              <a:rPr lang="en-US" altLang="ko-KR"/>
              <a:t>_DESIGN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  <a:defRPr/>
            </a:pPr>
            <a:r>
              <a:rPr lang="ko-KR" altLang="en-US"/>
              <a:t>디자인 전문 회사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진행중인 프로젝트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77515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8513"/>
              </p:ext>
            </p:extLst>
          </p:nvPr>
        </p:nvGraphicFramePr>
        <p:xfrm>
          <a:off x="5836077" y="1417638"/>
          <a:ext cx="3412901" cy="123610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782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11507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진행중인 프로젝트 내용 출력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회사소개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46628"/>
            <a:ext cx="9144000" cy="561137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27116"/>
              </p:ext>
            </p:extLst>
          </p:nvPr>
        </p:nvGraphicFramePr>
        <p:xfrm>
          <a:off x="5607477" y="1417638"/>
          <a:ext cx="3412901" cy="20232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782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11507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회사개요 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팀소개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9167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확인후 </a:t>
                      </a:r>
                      <a:r>
                        <a:rPr lang="ko-KR" altLang="en-US" sz="1050" dirty="0" err="1" smtClean="0"/>
                        <a:t>메인으로</a:t>
                      </a:r>
                      <a:r>
                        <a:rPr lang="ko-KR" altLang="en-US" sz="1050" dirty="0" smtClean="0"/>
                        <a:t> 돌아가기 가능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2076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회사개요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73280"/>
            <a:ext cx="9144000" cy="584493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41008"/>
              </p:ext>
            </p:extLst>
          </p:nvPr>
        </p:nvGraphicFramePr>
        <p:xfrm>
          <a:off x="5959699" y="2632709"/>
          <a:ext cx="3412901" cy="123610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782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11507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회사개요</a:t>
                      </a:r>
                      <a:r>
                        <a:rPr lang="en-US" altLang="ko-KR" sz="1050" dirty="0" smtClean="0"/>
                        <a:t/>
                      </a:r>
                      <a:br>
                        <a:rPr lang="en-US" altLang="ko-KR" sz="1050" dirty="0" smtClean="0"/>
                      </a:br>
                      <a:r>
                        <a:rPr lang="en-US" altLang="ko-KR" sz="1050" dirty="0" smtClean="0"/>
                        <a:t>-</a:t>
                      </a:r>
                      <a:r>
                        <a:rPr lang="ko-KR" altLang="en-US" sz="1050" dirty="0" smtClean="0"/>
                        <a:t>상세하게 회사개요 안내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746944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68C2E17-A57E-2795-98EC-3057C18F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70483"/>
              </p:ext>
            </p:extLst>
          </p:nvPr>
        </p:nvGraphicFramePr>
        <p:xfrm>
          <a:off x="5922938" y="2206876"/>
          <a:ext cx="3221062" cy="722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18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팀 소개 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포트폴리오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75794"/>
            <a:ext cx="9144000" cy="568220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28575"/>
              </p:ext>
            </p:extLst>
          </p:nvPr>
        </p:nvGraphicFramePr>
        <p:xfrm>
          <a:off x="5893103" y="1408895"/>
          <a:ext cx="3250897" cy="12991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04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04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포트폴리오 </a:t>
                      </a:r>
                      <a:r>
                        <a:rPr lang="ko-KR" altLang="en-US" sz="1050" dirty="0" smtClean="0"/>
                        <a:t>소개 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Information Architecture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7200" y="1417638"/>
            <a:ext cx="8229600" cy="4748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홈페이지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1373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799B79-E44C-BC1E-730A-7489A1C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50605"/>
              </p:ext>
            </p:extLst>
          </p:nvPr>
        </p:nvGraphicFramePr>
        <p:xfrm>
          <a:off x="5864998" y="1417638"/>
          <a:ext cx="3279002" cy="397588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or</a:t>
                      </a:r>
                      <a:r>
                        <a:rPr lang="ko-KR" altLang="en-US" sz="1050" dirty="0"/>
                        <a:t>회원가입 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회원가입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&amp;</a:t>
                      </a:r>
                      <a:r>
                        <a:rPr lang="ko-KR" altLang="en-US" sz="1050" dirty="0"/>
                        <a:t>회원가입 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로그아웃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마이페이지 이동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회사소개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포트폴리오 </a:t>
                      </a:r>
                      <a:r>
                        <a:rPr lang="ko-KR" altLang="en-US" sz="1050" dirty="0" smtClean="0"/>
                        <a:t>소개</a:t>
                      </a: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00200"/>
            <a:ext cx="9144000" cy="5673874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58696"/>
              </p:ext>
            </p:extLst>
          </p:nvPr>
        </p:nvGraphicFramePr>
        <p:xfrm>
          <a:off x="6432660" y="0"/>
          <a:ext cx="3087104" cy="250768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903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738067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7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정보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중복확인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034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/>
                        <a:t>회원가입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3519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 찾기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849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 찾기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83622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회원가입 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77385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32625"/>
              </p:ext>
            </p:extLst>
          </p:nvPr>
        </p:nvGraphicFramePr>
        <p:xfrm>
          <a:off x="6649022" y="373338"/>
          <a:ext cx="3194250" cy="4374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8666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3558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가입 순서 표시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이메일 수신 동의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9167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체크박스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69291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휴대전화 인증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092068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정보 및 모든 </a:t>
                      </a:r>
                      <a:r>
                        <a:rPr lang="ko-KR" altLang="en-US" sz="1050" dirty="0" err="1" smtClean="0"/>
                        <a:t>동의란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체크시</a:t>
                      </a:r>
                      <a:r>
                        <a:rPr lang="ko-KR" altLang="en-US" sz="1050" dirty="0" smtClean="0"/>
                        <a:t> 다음 </a:t>
                      </a:r>
                      <a:r>
                        <a:rPr lang="ko-KR" altLang="en-US" sz="1050" dirty="0" err="1" smtClean="0"/>
                        <a:t>단게로</a:t>
                      </a:r>
                      <a:r>
                        <a:rPr lang="en-US" altLang="ko-KR" sz="1050" dirty="0" smtClean="0"/>
                        <a:t/>
                      </a:r>
                      <a:br>
                        <a:rPr lang="en-US" altLang="ko-KR" sz="1050" dirty="0" smtClean="0"/>
                      </a:br>
                      <a:r>
                        <a:rPr lang="ko-KR" altLang="en-US" sz="1050" dirty="0" err="1" smtClean="0"/>
                        <a:t>기압하다가</a:t>
                      </a:r>
                      <a:r>
                        <a:rPr lang="ko-KR" altLang="en-US" sz="1050" dirty="0" smtClean="0"/>
                        <a:t> 이전단게로도 </a:t>
                      </a:r>
                      <a:r>
                        <a:rPr lang="ko-KR" altLang="en-US" sz="1050" dirty="0" err="1" smtClean="0"/>
                        <a:t>돌아갈수있음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62054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가입축하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26935"/>
          </a:xfrm>
          <a:prstGeom prst="rect">
            <a:avLst/>
          </a:prstGeom>
        </p:spPr>
      </p:pic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97413"/>
              </p:ext>
            </p:extLst>
          </p:nvPr>
        </p:nvGraphicFramePr>
        <p:xfrm>
          <a:off x="5497006" y="1995771"/>
          <a:ext cx="3989842" cy="218759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가입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메인으로</a:t>
                      </a:r>
                      <a:r>
                        <a:rPr lang="ko-KR" altLang="en-US" sz="1050" dirty="0" smtClean="0"/>
                        <a:t> 돌아가 로그인 가능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아이디 찾기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7474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88574"/>
              </p:ext>
            </p:extLst>
          </p:nvPr>
        </p:nvGraphicFramePr>
        <p:xfrm>
          <a:off x="6920479" y="1417638"/>
          <a:ext cx="3989842" cy="20669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5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smtClean="0"/>
                        <a:t>이메일 확인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찾기 버튼</a:t>
                      </a:r>
                      <a:r>
                        <a:rPr lang="en-US" altLang="ko-KR" sz="1050" dirty="0" smtClean="0"/>
                        <a:t/>
                      </a:r>
                      <a:br>
                        <a:rPr lang="en-US" altLang="ko-KR" sz="1050" dirty="0" smtClean="0"/>
                      </a:br>
                      <a:r>
                        <a:rPr lang="en-US" altLang="ko-KR" sz="1050" dirty="0" smtClean="0"/>
                        <a:t>-</a:t>
                      </a:r>
                      <a:r>
                        <a:rPr lang="ko-KR" altLang="en-US" sz="1050" dirty="0" smtClean="0"/>
                        <a:t>이름과 이메일이 일치하면 일치하는 정보를 출력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42006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비밀번호 찾기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0817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1611"/>
              </p:ext>
            </p:extLst>
          </p:nvPr>
        </p:nvGraphicFramePr>
        <p:xfrm>
          <a:off x="6468556" y="429750"/>
          <a:ext cx="3989842" cy="30754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아이디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u="none" dirty="0"/>
                        <a:t>이메일</a:t>
                      </a:r>
                      <a:r>
                        <a:rPr lang="en-US" altLang="ko-KR" sz="1050" u="none" dirty="0"/>
                        <a:t> </a:t>
                      </a:r>
                      <a:r>
                        <a:rPr lang="ko-KR" altLang="en-US" sz="1050" u="none" dirty="0"/>
                        <a:t>입력란</a:t>
                      </a:r>
                      <a:endParaRPr lang="en-US" altLang="ko-KR" sz="105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5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아이디와 이메일이 일치하면 비밀번호 출력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확인후 로그인 페이지로 </a:t>
                      </a:r>
                      <a:r>
                        <a:rPr lang="ko-KR" altLang="en-US" sz="1050" dirty="0" err="1" smtClean="0"/>
                        <a:t>이동가능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마이페이지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2116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06068"/>
              </p:ext>
            </p:extLst>
          </p:nvPr>
        </p:nvGraphicFramePr>
        <p:xfrm>
          <a:off x="5922938" y="1448036"/>
          <a:ext cx="3221062" cy="385850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18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2338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현재 진행중인 프로젝트 혹은 의뢰한 프로젝트 진행상황 확인가능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124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메인으로</a:t>
                      </a:r>
                      <a:r>
                        <a:rPr lang="ko-KR" altLang="en-US" sz="1050" dirty="0" smtClean="0"/>
                        <a:t> 돌아가기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7671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183</Words>
  <Application>Microsoft Office PowerPoint</Application>
  <PresentationFormat>화면 슬라이드 쇼(4:3)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Segoe UI</vt:lpstr>
      <vt:lpstr>Office Theme</vt:lpstr>
      <vt:lpstr>Charlotte_DESIGN</vt:lpstr>
      <vt:lpstr>Information Architecture</vt:lpstr>
      <vt:lpstr>홈페이지</vt:lpstr>
      <vt:lpstr>로그인 페이지</vt:lpstr>
      <vt:lpstr>회원가입 페이지</vt:lpstr>
      <vt:lpstr>가입축하</vt:lpstr>
      <vt:lpstr>아이디 찾기</vt:lpstr>
      <vt:lpstr>비밀번호 찾기</vt:lpstr>
      <vt:lpstr>마이페이지</vt:lpstr>
      <vt:lpstr>진행중인 프로젝트</vt:lpstr>
      <vt:lpstr>회사소개</vt:lpstr>
      <vt:lpstr>회사개요</vt:lpstr>
      <vt:lpstr>팀 소개</vt:lpstr>
      <vt:lpstr>포트폴리오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Charlotte_DESIGN</dc:title>
  <dc:creator>user</dc:creator>
  <dc:description>generated using python-pptx</dc:description>
  <cp:lastModifiedBy>user</cp:lastModifiedBy>
  <cp:revision>26</cp:revision>
  <dcterms:created xsi:type="dcterms:W3CDTF">2013-01-27T09:14:16Z</dcterms:created>
  <dcterms:modified xsi:type="dcterms:W3CDTF">2025-04-25T00:08:29Z</dcterms:modified>
  <cp:version>1000.0000.01</cp:version>
</cp:coreProperties>
</file>