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3484"/>
    <p:restoredTop sz="94660"/>
  </p:normalViewPr>
  <p:slideViewPr>
    <p:cSldViewPr snapToGrid="0" snapToObjects="1">
      <p:cViewPr>
        <p:scale>
          <a:sx n="60" d="100"/>
          <a:sy n="60" d="100"/>
        </p:scale>
        <p:origin x="-1512" y="-11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Charlotte</a:t>
            </a:r>
            <a:r>
              <a:rPr lang="en-US" altLang="ko-KR"/>
              <a:t>_DESIGN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  <a:defRPr/>
            </a:pPr>
            <a:r>
              <a:rPr lang="ko-KR" altLang="en-US"/>
              <a:t>디자인 전문 회사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진행중인 프로젝트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7751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회사소개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246628"/>
            <a:ext cx="9144000" cy="5611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회사개요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73280"/>
            <a:ext cx="9144000" cy="58449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 소개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746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포트폴리오</a:t>
            </a:r>
            <a:endParaRPr lang="ko-KR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75794"/>
            <a:ext cx="9144000" cy="56822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Information Architecture</a:t>
            </a:r>
            <a:endParaRPr lang="ko-KR" altLang="en-US"/>
          </a:p>
        </p:txBody>
      </p:sp>
      <p:pic>
        <p:nvPicPr>
          <p:cNvPr id="7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457200" y="1417638"/>
            <a:ext cx="8229600" cy="4748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홈페이지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13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 페이지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600200"/>
            <a:ext cx="9144000" cy="5673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회원가입 페이지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7738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가입축하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26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74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비밀번호 찾기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081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마이페이지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58211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20</ep:Words>
  <ep:PresentationFormat>On-screen Show (4:3)</ep:PresentationFormat>
  <ep:Paragraphs>13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Charlotte_DESIGN</vt:lpstr>
      <vt:lpstr>Information Architecture</vt:lpstr>
      <vt:lpstr>홈페이지</vt:lpstr>
      <vt:lpstr>로그인 페이지</vt:lpstr>
      <vt:lpstr>회원가입 페이지</vt:lpstr>
      <vt:lpstr>가입축하</vt:lpstr>
      <vt:lpstr>아이디 찾기</vt:lpstr>
      <vt:lpstr>비밀번호 찾기</vt:lpstr>
      <vt:lpstr>마이페이지</vt:lpstr>
      <vt:lpstr>진행중인 프로젝트</vt:lpstr>
      <vt:lpstr>회사소개</vt:lpstr>
      <vt:lpstr>회사개요</vt:lpstr>
      <vt:lpstr>팀 소개</vt:lpstr>
      <vt:lpstr>포트폴리오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user</cp:lastModifiedBy>
  <dcterms:modified xsi:type="dcterms:W3CDTF">2025-04-20T06:05:35.071</dcterms:modified>
  <cp:revision>21</cp:revision>
  <cp:version>1000.0000.01</cp:version>
</cp:coreProperties>
</file>