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9" r:id="rId13"/>
    <p:sldId id="271" r:id="rId14"/>
    <p:sldId id="266" r:id="rId15"/>
    <p:sldId id="268" r:id="rId16"/>
    <p:sldId id="272" r:id="rId17"/>
    <p:sldId id="273" r:id="rId18"/>
    <p:sldId id="274" r:id="rId19"/>
    <p:sldId id="267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205-3F95-45AB-BB3E-C6CE5AFBB2A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C1D2-9F6B-4F68-B7B8-F9AAADAE2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1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205-3F95-45AB-BB3E-C6CE5AFBB2A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C1D2-9F6B-4F68-B7B8-F9AAADAE2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205-3F95-45AB-BB3E-C6CE5AFBB2A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C1D2-9F6B-4F68-B7B8-F9AAADAE2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9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205-3F95-45AB-BB3E-C6CE5AFBB2A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C1D2-9F6B-4F68-B7B8-F9AAADAE2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9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205-3F95-45AB-BB3E-C6CE5AFBB2A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C1D2-9F6B-4F68-B7B8-F9AAADAE2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7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205-3F95-45AB-BB3E-C6CE5AFBB2A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C1D2-9F6B-4F68-B7B8-F9AAADAE2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1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205-3F95-45AB-BB3E-C6CE5AFBB2A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C1D2-9F6B-4F68-B7B8-F9AAADAE2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205-3F95-45AB-BB3E-C6CE5AFBB2A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C1D2-9F6B-4F68-B7B8-F9AAADAE2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3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205-3F95-45AB-BB3E-C6CE5AFBB2A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C1D2-9F6B-4F68-B7B8-F9AAADAE2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2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205-3F95-45AB-BB3E-C6CE5AFBB2A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C1D2-9F6B-4F68-B7B8-F9AAADAE2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2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205-3F95-45AB-BB3E-C6CE5AFBB2A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C1D2-9F6B-4F68-B7B8-F9AAADAE2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5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F205-3F95-45AB-BB3E-C6CE5AFBB2A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C1D2-9F6B-4F68-B7B8-F9AAADAE2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Amusement_Project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8231" y="4404574"/>
            <a:ext cx="4391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학번 </a:t>
            </a:r>
            <a:r>
              <a:rPr lang="en-US" altLang="ko-KR" sz="2000" dirty="0"/>
              <a:t>: 2125341002</a:t>
            </a:r>
          </a:p>
          <a:p>
            <a:r>
              <a:rPr lang="ko-KR" altLang="en-US" sz="2000" dirty="0"/>
              <a:t>이름 </a:t>
            </a:r>
            <a:r>
              <a:rPr lang="en-US" altLang="ko-KR" sz="2000" dirty="0"/>
              <a:t>: </a:t>
            </a:r>
            <a:r>
              <a:rPr lang="ko-KR" altLang="en-US" sz="2000" dirty="0"/>
              <a:t>권혁규</a:t>
            </a:r>
          </a:p>
        </p:txBody>
      </p:sp>
    </p:spTree>
    <p:extLst>
      <p:ext uri="{BB962C8B-B14F-4D97-AF65-F5344CB8AC3E}">
        <p14:creationId xmlns:p14="http://schemas.microsoft.com/office/powerpoint/2010/main" val="117666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WriteClass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0" y="1876959"/>
            <a:ext cx="5020376" cy="4829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E7898E-1EE3-BC4D-9315-DFF8762E3C3E}"/>
              </a:ext>
            </a:extLst>
          </p:cNvPr>
          <p:cNvSpPr txBox="1"/>
          <p:nvPr/>
        </p:nvSpPr>
        <p:spPr>
          <a:xfrm>
            <a:off x="6894786" y="1397876"/>
            <a:ext cx="454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파일에 출력하기 위해서 문자열 변수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에 저장을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12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89A63B-EB37-764C-8F48-2A97F0EA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콘솔창</a:t>
            </a:r>
            <a:r>
              <a:rPr kumimoji="1" lang="ko-KR" altLang="en-US" dirty="0"/>
              <a:t> 확인 및 파일 </a:t>
            </a:r>
            <a:r>
              <a:rPr kumimoji="1" lang="ko-KR" altLang="en-US" dirty="0" err="1"/>
              <a:t>출력확인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EA0190E-BF2A-9142-B469-ADD656F697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1" y="1843791"/>
            <a:ext cx="2561424" cy="4594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160BE94-42F0-0847-BCBD-8B2791A4A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52" y="1843791"/>
            <a:ext cx="4117920" cy="47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8C312C-3B1C-6542-B865-7A26A438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9" y="2553689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dirty="0"/>
              <a:t>매출분석</a:t>
            </a:r>
          </a:p>
        </p:txBody>
      </p:sp>
    </p:spTree>
    <p:extLst>
      <p:ext uri="{BB962C8B-B14F-4D97-AF65-F5344CB8AC3E}">
        <p14:creationId xmlns:p14="http://schemas.microsoft.com/office/powerpoint/2010/main" val="63739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BEFF1B-7674-2447-A280-B14CD577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170" y="269822"/>
            <a:ext cx="10515600" cy="941180"/>
          </a:xfrm>
        </p:spPr>
        <p:txBody>
          <a:bodyPr/>
          <a:lstStyle/>
          <a:p>
            <a:r>
              <a:rPr kumimoji="1" lang="ko-KR" altLang="en-US" dirty="0"/>
              <a:t>매출분석 클래스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4F418FC-DDAF-9A44-A12B-66EED244DECF}"/>
              </a:ext>
            </a:extLst>
          </p:cNvPr>
          <p:cNvSpPr/>
          <p:nvPr/>
        </p:nvSpPr>
        <p:spPr>
          <a:xfrm>
            <a:off x="4706912" y="1783830"/>
            <a:ext cx="2323475" cy="83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Main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F29689F-9776-E449-8215-D9491459B90A}"/>
              </a:ext>
            </a:extLst>
          </p:cNvPr>
          <p:cNvSpPr/>
          <p:nvPr/>
        </p:nvSpPr>
        <p:spPr>
          <a:xfrm>
            <a:off x="3105462" y="3495908"/>
            <a:ext cx="2323475" cy="83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ConstValueClass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D78314E-A93F-9742-8A67-BFFDCCE03F38}"/>
              </a:ext>
            </a:extLst>
          </p:cNvPr>
          <p:cNvSpPr/>
          <p:nvPr/>
        </p:nvSpPr>
        <p:spPr>
          <a:xfrm>
            <a:off x="6375817" y="3495909"/>
            <a:ext cx="2323475" cy="83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ReadFile</a:t>
            </a:r>
            <a:endParaRPr kumimoji="1" lang="ko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xmlns="" id="{7B7AE213-05FE-254A-9F5F-72E5C083001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267200" y="2623279"/>
            <a:ext cx="1601450" cy="872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xmlns="" id="{1D5BC089-EB0D-854B-A47F-A489B94154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68650" y="2623279"/>
            <a:ext cx="1668905" cy="872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78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ConstValueClass</a:t>
            </a:r>
            <a:r>
              <a:rPr lang="en-US" altLang="ko-KR" dirty="0"/>
              <a:t> – </a:t>
            </a:r>
            <a:r>
              <a:rPr lang="ko-KR" altLang="en-US" dirty="0"/>
              <a:t>상수 클래스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140B0CE-A9B6-4340-85A1-A3933CEF3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4" y="2541913"/>
            <a:ext cx="7077856" cy="1562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3F37EC-1D6F-3248-8E31-196F027FC818}"/>
              </a:ext>
            </a:extLst>
          </p:cNvPr>
          <p:cNvSpPr txBox="1"/>
          <p:nvPr/>
        </p:nvSpPr>
        <p:spPr>
          <a:xfrm>
            <a:off x="7914807" y="1813810"/>
            <a:ext cx="3777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파일경로들이 상수로 설정되어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8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1426"/>
          </a:xfrm>
        </p:spPr>
        <p:txBody>
          <a:bodyPr/>
          <a:lstStyle/>
          <a:p>
            <a:r>
              <a:rPr lang="en-US" altLang="ko-KR" dirty="0" err="1"/>
              <a:t>ReadFile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629813-58B0-0541-A274-7A6EDB9E9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1427"/>
            <a:ext cx="6968136" cy="5465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949C461-B9C7-CC44-BC9C-3787A2294D4F}"/>
              </a:ext>
            </a:extLst>
          </p:cNvPr>
          <p:cNvSpPr txBox="1"/>
          <p:nvPr/>
        </p:nvSpPr>
        <p:spPr>
          <a:xfrm>
            <a:off x="8364511" y="1199213"/>
            <a:ext cx="2989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파일을 읽어와서 </a:t>
            </a:r>
            <a:r>
              <a:rPr kumimoji="1" lang="ko-KR" altLang="en-US" dirty="0" err="1"/>
              <a:t>콘솔창에</a:t>
            </a:r>
            <a:r>
              <a:rPr kumimoji="1" lang="ko-KR" altLang="en-US" dirty="0"/>
              <a:t> 나타낸다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0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CBB7A2-3DEC-3346-ABA0-294725C4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44970"/>
            <a:ext cx="10515600" cy="1046111"/>
          </a:xfrm>
        </p:spPr>
        <p:txBody>
          <a:bodyPr/>
          <a:lstStyle/>
          <a:p>
            <a:r>
              <a:rPr kumimoji="1" lang="en-US" altLang="ko-KR" dirty="0" err="1"/>
              <a:t>ReadFile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520ED4B-2E92-6545-AB22-403B002507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1" y="1341475"/>
            <a:ext cx="8639244" cy="5246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3C1FEC-8858-CD41-A224-AFC08D2F8A67}"/>
              </a:ext>
            </a:extLst>
          </p:cNvPr>
          <p:cNvSpPr txBox="1"/>
          <p:nvPr/>
        </p:nvSpPr>
        <p:spPr>
          <a:xfrm>
            <a:off x="9084039" y="1289154"/>
            <a:ext cx="2284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주간권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판매개수와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야간권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판매개수를</a:t>
            </a:r>
            <a:r>
              <a:rPr kumimoji="1" lang="ko-KR" altLang="en-US" dirty="0"/>
              <a:t> 구한다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5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8DF4AD-EFE3-1E41-BD91-4B86E9E1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0"/>
            <a:ext cx="10515600" cy="1325563"/>
          </a:xfrm>
        </p:spPr>
        <p:txBody>
          <a:bodyPr/>
          <a:lstStyle/>
          <a:p>
            <a:r>
              <a:rPr kumimoji="1" lang="en-US" altLang="ko-KR" dirty="0" err="1"/>
              <a:t>ReadFile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C84103C-30D2-A14A-A689-223500FC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23" y="1199212"/>
            <a:ext cx="4507270" cy="5508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4B50E81-4EEE-754A-837B-C7155B954985}"/>
              </a:ext>
            </a:extLst>
          </p:cNvPr>
          <p:cNvSpPr txBox="1"/>
          <p:nvPr/>
        </p:nvSpPr>
        <p:spPr>
          <a:xfrm>
            <a:off x="6475751" y="1064302"/>
            <a:ext cx="421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/>
              <a:t>일자별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총매출액을</a:t>
            </a:r>
            <a:r>
              <a:rPr kumimoji="1" lang="ko-KR" altLang="en-US" sz="2000" dirty="0"/>
              <a:t> 파일에 출력하기 위해서 </a:t>
            </a:r>
            <a:r>
              <a:rPr kumimoji="1" lang="en-US" altLang="ko-KR" sz="2000" dirty="0" err="1"/>
              <a:t>HashSet</a:t>
            </a:r>
            <a:r>
              <a:rPr kumimoji="1" lang="ko-KR" altLang="en-US" sz="2000" dirty="0"/>
              <a:t>을 이용해 중복된 날짜를 제거해준다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7432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1DC1DA-5ECC-E14F-AAA2-EBA21549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ReadFile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39F36F0-876D-2842-9A87-7E4EB133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5" y="1918741"/>
            <a:ext cx="10674303" cy="24377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12CFD9-3EE9-9841-AB13-D10D0E4842B4}"/>
              </a:ext>
            </a:extLst>
          </p:cNvPr>
          <p:cNvSpPr txBox="1"/>
          <p:nvPr/>
        </p:nvSpPr>
        <p:spPr>
          <a:xfrm>
            <a:off x="1678898" y="4557010"/>
            <a:ext cx="8784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/>
              <a:t>일자별</a:t>
            </a:r>
            <a:r>
              <a:rPr kumimoji="1" lang="ko-KR" altLang="en-US" sz="2000" dirty="0"/>
              <a:t> 매출을 파일에 출력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 err="1"/>
              <a:t>권종별</a:t>
            </a:r>
            <a:r>
              <a:rPr kumimoji="1" lang="ko-KR" altLang="en-US" sz="2000" dirty="0"/>
              <a:t> 판매 개수를 파일에 출력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642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79A949E-6543-FE49-B5DC-D04D6440B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87" y="2248525"/>
            <a:ext cx="5289718" cy="2822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B440BF-A764-1047-B301-79D25762FD49}"/>
              </a:ext>
            </a:extLst>
          </p:cNvPr>
          <p:cNvSpPr txBox="1"/>
          <p:nvPr/>
        </p:nvSpPr>
        <p:spPr>
          <a:xfrm>
            <a:off x="7495082" y="1798820"/>
            <a:ext cx="397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ReadFile</a:t>
            </a:r>
            <a:r>
              <a:rPr kumimoji="1" lang="ko-KR" altLang="en-US" dirty="0"/>
              <a:t>클래스 </a:t>
            </a:r>
            <a:r>
              <a:rPr kumimoji="1" lang="en-US" altLang="ko-KR" dirty="0"/>
              <a:t>read</a:t>
            </a:r>
            <a:r>
              <a:rPr kumimoji="1" lang="ko-KR" altLang="en-US" dirty="0"/>
              <a:t>객체 생성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printFile</a:t>
            </a:r>
            <a:r>
              <a:rPr kumimoji="1" lang="ko-KR" altLang="en-US" dirty="0" err="1"/>
              <a:t>메소드를</a:t>
            </a:r>
            <a:r>
              <a:rPr kumimoji="1" lang="ko-KR" altLang="en-US" dirty="0"/>
              <a:t> 호출한다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96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870" y="0"/>
            <a:ext cx="1070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놀이공원 프로젝트 구성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05870" y="1627070"/>
            <a:ext cx="11648941" cy="2007029"/>
            <a:chOff x="0" y="1472451"/>
            <a:chExt cx="11648941" cy="2007029"/>
          </a:xfrm>
        </p:grpSpPr>
        <p:sp>
          <p:nvSpPr>
            <p:cNvPr id="8" name="직사각형 7"/>
            <p:cNvSpPr/>
            <p:nvPr/>
          </p:nvSpPr>
          <p:spPr>
            <a:xfrm>
              <a:off x="0" y="2704460"/>
              <a:ext cx="1957587" cy="708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ConstValueClass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12344" y="1472451"/>
              <a:ext cx="1532585" cy="704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Park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63124" y="2775400"/>
              <a:ext cx="1587318" cy="704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RunPark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96323" y="2749332"/>
              <a:ext cx="1700011" cy="708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InputClass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80335" y="2700202"/>
              <a:ext cx="1796604" cy="70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OutputClass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193634" y="2775400"/>
              <a:ext cx="1455307" cy="704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WriteClass</a:t>
              </a:r>
              <a:endParaRPr lang="ko-KR" altLang="en-US" dirty="0"/>
            </a:p>
          </p:txBody>
        </p:sp>
        <p:cxnSp>
          <p:nvCxnSpPr>
            <p:cNvPr id="19" name="직선 연결선 18"/>
            <p:cNvCxnSpPr>
              <a:endCxn id="12" idx="0"/>
            </p:cNvCxnSpPr>
            <p:nvPr/>
          </p:nvCxnSpPr>
          <p:spPr>
            <a:xfrm>
              <a:off x="6178635" y="2176531"/>
              <a:ext cx="2" cy="5236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9" idx="1"/>
              <a:endCxn id="8" idx="0"/>
            </p:cNvCxnSpPr>
            <p:nvPr/>
          </p:nvCxnSpPr>
          <p:spPr>
            <a:xfrm flipH="1">
              <a:off x="978794" y="1824491"/>
              <a:ext cx="4433550" cy="8799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endCxn id="11" idx="0"/>
            </p:cNvCxnSpPr>
            <p:nvPr/>
          </p:nvCxnSpPr>
          <p:spPr>
            <a:xfrm flipH="1">
              <a:off x="3646329" y="1841782"/>
              <a:ext cx="1766014" cy="907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9" idx="3"/>
              <a:endCxn id="10" idx="0"/>
            </p:cNvCxnSpPr>
            <p:nvPr/>
          </p:nvCxnSpPr>
          <p:spPr>
            <a:xfrm>
              <a:off x="6944929" y="1824491"/>
              <a:ext cx="1411854" cy="9509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13" idx="0"/>
            </p:cNvCxnSpPr>
            <p:nvPr/>
          </p:nvCxnSpPr>
          <p:spPr>
            <a:xfrm>
              <a:off x="6944927" y="1858843"/>
              <a:ext cx="3976361" cy="916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1780" y="4676395"/>
            <a:ext cx="8979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Park : </a:t>
            </a:r>
            <a:r>
              <a:rPr lang="ko-KR" altLang="en-US" dirty="0"/>
              <a:t>메인 클래스</a:t>
            </a:r>
            <a:endParaRPr lang="en-US" altLang="ko-KR" dirty="0"/>
          </a:p>
          <a:p>
            <a:r>
              <a:rPr lang="en-US" altLang="ko-KR" dirty="0" err="1"/>
              <a:t>ConstValueClass</a:t>
            </a:r>
            <a:r>
              <a:rPr lang="en-US" altLang="ko-KR" dirty="0"/>
              <a:t> : </a:t>
            </a:r>
            <a:r>
              <a:rPr lang="ko-KR" altLang="en-US" dirty="0"/>
              <a:t>상수가 선언되어 있는 클래스</a:t>
            </a:r>
            <a:endParaRPr lang="en-US" altLang="ko-KR" dirty="0"/>
          </a:p>
          <a:p>
            <a:r>
              <a:rPr lang="en-US" altLang="ko-KR" dirty="0" err="1"/>
              <a:t>InputClass</a:t>
            </a:r>
            <a:r>
              <a:rPr lang="en-US" altLang="ko-KR" dirty="0"/>
              <a:t> : </a:t>
            </a:r>
            <a:r>
              <a:rPr lang="ko-KR" altLang="en-US" dirty="0"/>
              <a:t>입력을 하는 </a:t>
            </a:r>
            <a:r>
              <a:rPr lang="ko-KR" altLang="en-US" dirty="0" err="1"/>
              <a:t>메소드들이</a:t>
            </a:r>
            <a:r>
              <a:rPr lang="ko-KR" altLang="en-US" dirty="0"/>
              <a:t> 있는 클래스</a:t>
            </a:r>
            <a:endParaRPr lang="en-US" altLang="ko-KR" dirty="0"/>
          </a:p>
          <a:p>
            <a:r>
              <a:rPr lang="en-US" altLang="ko-KR" dirty="0" err="1"/>
              <a:t>OutputClass</a:t>
            </a:r>
            <a:r>
              <a:rPr lang="en-US" altLang="ko-KR" dirty="0"/>
              <a:t>: </a:t>
            </a:r>
            <a:r>
              <a:rPr lang="ko-KR" altLang="en-US" dirty="0"/>
              <a:t>출력하는 </a:t>
            </a:r>
            <a:r>
              <a:rPr lang="ko-KR" altLang="en-US" dirty="0" err="1"/>
              <a:t>메소드들이</a:t>
            </a:r>
            <a:r>
              <a:rPr lang="ko-KR" altLang="en-US" dirty="0"/>
              <a:t> 있는 클래스</a:t>
            </a:r>
            <a:endParaRPr lang="en-US" altLang="ko-KR" dirty="0"/>
          </a:p>
          <a:p>
            <a:r>
              <a:rPr lang="en-US" altLang="ko-KR" dirty="0" err="1"/>
              <a:t>RunPark</a:t>
            </a:r>
            <a:r>
              <a:rPr lang="en-US" altLang="ko-KR" dirty="0"/>
              <a:t> : </a:t>
            </a:r>
            <a:r>
              <a:rPr lang="ko-KR" altLang="en-US" dirty="0"/>
              <a:t>실행하는 </a:t>
            </a:r>
            <a:r>
              <a:rPr lang="ko-KR" altLang="en-US" dirty="0" err="1"/>
              <a:t>메소드들이</a:t>
            </a:r>
            <a:r>
              <a:rPr lang="ko-KR" altLang="en-US" dirty="0"/>
              <a:t> 있는 클래스</a:t>
            </a:r>
            <a:endParaRPr lang="en-US" altLang="ko-KR" dirty="0"/>
          </a:p>
          <a:p>
            <a:r>
              <a:rPr lang="en-US" altLang="ko-KR" dirty="0" err="1"/>
              <a:t>WriteClass</a:t>
            </a:r>
            <a:r>
              <a:rPr lang="en-US" altLang="ko-KR" dirty="0"/>
              <a:t> : </a:t>
            </a:r>
            <a:r>
              <a:rPr lang="ko-KR" altLang="en-US" dirty="0"/>
              <a:t>파일에 출력하는 클래스</a:t>
            </a:r>
          </a:p>
        </p:txBody>
      </p:sp>
    </p:spTree>
    <p:extLst>
      <p:ext uri="{BB962C8B-B14F-4D97-AF65-F5344CB8AC3E}">
        <p14:creationId xmlns:p14="http://schemas.microsoft.com/office/powerpoint/2010/main" val="3133289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01F73A-F001-3746-A974-7AC55E99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콘솔창</a:t>
            </a:r>
            <a:r>
              <a:rPr kumimoji="1" lang="ko-KR" altLang="en-US" dirty="0"/>
              <a:t> 확인 및 파일 출력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E81141F-213C-DB4D-8016-B37C08E5E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25" y="1690688"/>
            <a:ext cx="3084532" cy="51673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E5D6334-68FC-3D40-987E-3B01C7ED5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98" y="2408607"/>
            <a:ext cx="2870200" cy="1803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9CAE99B-6F57-134E-B28B-583D952C2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239" y="2708183"/>
            <a:ext cx="2568097" cy="12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0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1820"/>
            <a:ext cx="10515600" cy="1033865"/>
          </a:xfrm>
        </p:spPr>
        <p:txBody>
          <a:bodyPr/>
          <a:lstStyle/>
          <a:p>
            <a:r>
              <a:rPr lang="en-US" altLang="ko-KR" dirty="0" err="1"/>
              <a:t>ConstValueClass</a:t>
            </a:r>
            <a:r>
              <a:rPr lang="en-US" altLang="ko-KR" dirty="0"/>
              <a:t> – </a:t>
            </a:r>
            <a:r>
              <a:rPr lang="ko-KR" altLang="en-US" dirty="0"/>
              <a:t>상수 클래스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93" y="1476487"/>
            <a:ext cx="6496957" cy="51156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88687" y="1571223"/>
            <a:ext cx="36651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주간권</a:t>
            </a:r>
            <a:r>
              <a:rPr lang="en-US" altLang="ko-KR" dirty="0"/>
              <a:t>, </a:t>
            </a:r>
            <a:r>
              <a:rPr lang="ko-KR" altLang="en-US" dirty="0" err="1"/>
              <a:t>야간권을</a:t>
            </a:r>
            <a:r>
              <a:rPr lang="ko-KR" altLang="en-US" dirty="0"/>
              <a:t> 각각 </a:t>
            </a:r>
            <a:r>
              <a:rPr lang="en-US" altLang="ko-KR" dirty="0"/>
              <a:t>1, 2</a:t>
            </a:r>
            <a:r>
              <a:rPr lang="ko-KR" altLang="en-US" dirty="0"/>
              <a:t>로 상수로 설정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주간권</a:t>
            </a:r>
            <a:r>
              <a:rPr lang="ko-KR" altLang="en-US" dirty="0"/>
              <a:t> 가격을 어른</a:t>
            </a:r>
            <a:r>
              <a:rPr lang="en-US" altLang="ko-KR" dirty="0"/>
              <a:t>, </a:t>
            </a:r>
            <a:r>
              <a:rPr lang="ko-KR" altLang="en-US" dirty="0"/>
              <a:t>청소년</a:t>
            </a:r>
            <a:r>
              <a:rPr lang="en-US" altLang="ko-KR" dirty="0"/>
              <a:t>, </a:t>
            </a:r>
            <a:r>
              <a:rPr lang="ko-KR" altLang="en-US" dirty="0"/>
              <a:t>어린이</a:t>
            </a:r>
            <a:r>
              <a:rPr lang="en-US" altLang="ko-KR" dirty="0"/>
              <a:t>, </a:t>
            </a:r>
            <a:r>
              <a:rPr lang="ko-KR" altLang="en-US" dirty="0"/>
              <a:t>노인</a:t>
            </a:r>
            <a:r>
              <a:rPr lang="en-US" altLang="ko-KR" dirty="0"/>
              <a:t>, </a:t>
            </a:r>
            <a:r>
              <a:rPr lang="ko-KR" altLang="en-US" dirty="0"/>
              <a:t>유아로 나눠 각각 상수로 설정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야간권</a:t>
            </a:r>
            <a:r>
              <a:rPr lang="ko-KR" altLang="en-US" dirty="0"/>
              <a:t> 가격을 어른</a:t>
            </a:r>
            <a:r>
              <a:rPr lang="en-US" altLang="ko-KR" dirty="0"/>
              <a:t>, </a:t>
            </a:r>
            <a:r>
              <a:rPr lang="ko-KR" altLang="en-US" dirty="0"/>
              <a:t>청소년</a:t>
            </a:r>
            <a:r>
              <a:rPr lang="en-US" altLang="ko-KR" dirty="0"/>
              <a:t>, </a:t>
            </a:r>
            <a:r>
              <a:rPr lang="ko-KR" altLang="en-US" dirty="0"/>
              <a:t>어린이</a:t>
            </a:r>
            <a:r>
              <a:rPr lang="en-US" altLang="ko-KR" dirty="0"/>
              <a:t>, </a:t>
            </a:r>
            <a:r>
              <a:rPr lang="ko-KR" altLang="en-US" dirty="0"/>
              <a:t>노인</a:t>
            </a:r>
            <a:r>
              <a:rPr lang="en-US" altLang="ko-KR" dirty="0"/>
              <a:t>, </a:t>
            </a:r>
            <a:r>
              <a:rPr lang="ko-KR" altLang="en-US" dirty="0"/>
              <a:t>유아로 나눠 각각 상수로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나이별로 가격차이를 설정하기 위해서 각각의 나이를 상수로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해당하는 할인율을 상수로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파일에 쓰는 경로를 상수로 설정</a:t>
            </a:r>
          </a:p>
        </p:txBody>
      </p:sp>
    </p:spTree>
    <p:extLst>
      <p:ext uri="{BB962C8B-B14F-4D97-AF65-F5344CB8AC3E}">
        <p14:creationId xmlns:p14="http://schemas.microsoft.com/office/powerpoint/2010/main" val="144160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5322" y="68911"/>
            <a:ext cx="10515600" cy="1325563"/>
          </a:xfrm>
        </p:spPr>
        <p:txBody>
          <a:bodyPr/>
          <a:lstStyle/>
          <a:p>
            <a:r>
              <a:rPr lang="en-US" altLang="ko-KR" dirty="0" err="1"/>
              <a:t>InputClass</a:t>
            </a:r>
            <a:r>
              <a:rPr lang="en-US" altLang="ko-KR" dirty="0"/>
              <a:t> – </a:t>
            </a:r>
            <a:r>
              <a:rPr lang="ko-KR" altLang="en-US" dirty="0" err="1"/>
              <a:t>입력값</a:t>
            </a:r>
            <a:r>
              <a:rPr lang="ko-KR" altLang="en-US" dirty="0"/>
              <a:t> 클래스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7" y="1483184"/>
            <a:ext cx="6140499" cy="5167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79594" y="1394474"/>
            <a:ext cx="4301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콘솔창에</a:t>
            </a:r>
            <a:r>
              <a:rPr lang="ko-KR" altLang="en-US" dirty="0"/>
              <a:t> 입력하는 값들을 각각 </a:t>
            </a:r>
            <a:r>
              <a:rPr lang="ko-KR" altLang="en-US" dirty="0" err="1"/>
              <a:t>메소들로</a:t>
            </a:r>
            <a:r>
              <a:rPr lang="ko-KR" altLang="en-US" dirty="0"/>
              <a:t> 나눠 구성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73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958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RunPark</a:t>
            </a:r>
            <a:r>
              <a:rPr lang="en-US" altLang="ko-KR" dirty="0"/>
              <a:t> – </a:t>
            </a:r>
            <a:r>
              <a:rPr lang="ko-KR" altLang="en-US" dirty="0"/>
              <a:t>실행하는 클래스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4" y="1159099"/>
            <a:ext cx="5987743" cy="5698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1560" y="1350360"/>
            <a:ext cx="4901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private</a:t>
            </a:r>
            <a:r>
              <a:rPr lang="ko-KR" altLang="en-US" dirty="0"/>
              <a:t>로 해서 </a:t>
            </a:r>
            <a:r>
              <a:rPr lang="en-US" altLang="ko-KR" dirty="0"/>
              <a:t>class</a:t>
            </a:r>
            <a:r>
              <a:rPr lang="ko-KR" altLang="en-US" dirty="0"/>
              <a:t>외부에서 접근이 불가능하다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get,set</a:t>
            </a:r>
            <a:r>
              <a:rPr lang="ko-KR" altLang="en-US" dirty="0"/>
              <a:t>을 이용해 값을 설정한다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33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0158" y="193183"/>
            <a:ext cx="10515600" cy="995229"/>
          </a:xfrm>
        </p:spPr>
        <p:txBody>
          <a:bodyPr/>
          <a:lstStyle/>
          <a:p>
            <a:r>
              <a:rPr lang="en-US" altLang="ko-KR" dirty="0" err="1"/>
              <a:t>RunPark</a:t>
            </a:r>
            <a:r>
              <a:rPr lang="en-US" altLang="ko-KR" dirty="0"/>
              <a:t> – </a:t>
            </a:r>
            <a:r>
              <a:rPr lang="ko-KR" altLang="en-US" dirty="0"/>
              <a:t>실행하는 클래스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8" y="1188412"/>
            <a:ext cx="3763641" cy="5539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EB3BA0-1AD3-924A-8BE0-D30EEFB415EC}"/>
              </a:ext>
            </a:extLst>
          </p:cNvPr>
          <p:cNvSpPr txBox="1"/>
          <p:nvPr/>
        </p:nvSpPr>
        <p:spPr>
          <a:xfrm>
            <a:off x="7104993" y="1210176"/>
            <a:ext cx="3909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checkAge</a:t>
            </a:r>
            <a:r>
              <a:rPr kumimoji="1" lang="ko-KR" altLang="en-US" dirty="0" err="1"/>
              <a:t>메소드는</a:t>
            </a:r>
            <a:r>
              <a:rPr kumimoji="1" lang="ko-KR" altLang="en-US" dirty="0"/>
              <a:t> 문자열 변수 </a:t>
            </a:r>
            <a:r>
              <a:rPr kumimoji="1" lang="en-US" altLang="ko-KR" dirty="0"/>
              <a:t>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인자값으로</a:t>
            </a:r>
            <a:r>
              <a:rPr kumimoji="1" lang="ko-KR" altLang="en-US" dirty="0"/>
              <a:t> 받아 주민등록번호 앞자리 </a:t>
            </a:r>
            <a:r>
              <a:rPr kumimoji="1" lang="en-US" altLang="ko-KR" dirty="0"/>
              <a:t>1,2</a:t>
            </a:r>
            <a:r>
              <a:rPr kumimoji="1" lang="ko-KR" altLang="en-US" dirty="0"/>
              <a:t>번째와 뒷자리 첫번째를 구한다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2000</a:t>
            </a:r>
            <a:r>
              <a:rPr kumimoji="1" lang="ko-KR" altLang="en-US" dirty="0" err="1"/>
              <a:t>년생이후는</a:t>
            </a:r>
            <a:r>
              <a:rPr kumimoji="1" lang="ko-KR" altLang="en-US" dirty="0"/>
              <a:t> 남자는 </a:t>
            </a:r>
            <a:r>
              <a:rPr kumimoji="1" lang="ko-KR" altLang="en-US" dirty="0" err="1"/>
              <a:t>뒤자리</a:t>
            </a:r>
            <a:r>
              <a:rPr kumimoji="1" lang="en-US" altLang="ko-KR" dirty="0"/>
              <a:t> 3, </a:t>
            </a:r>
            <a:r>
              <a:rPr kumimoji="1" lang="ko-KR" altLang="en-US" dirty="0"/>
              <a:t>여자는 뒷자리 </a:t>
            </a:r>
            <a:r>
              <a:rPr kumimoji="1" lang="en-US" altLang="ko-KR" dirty="0"/>
              <a:t>4</a:t>
            </a:r>
            <a:r>
              <a:rPr kumimoji="1" lang="ko-KR" altLang="en-US" dirty="0"/>
              <a:t>여서 </a:t>
            </a:r>
            <a:r>
              <a:rPr kumimoji="1" lang="en-US" altLang="ko-KR" dirty="0"/>
              <a:t>2000</a:t>
            </a:r>
            <a:r>
              <a:rPr kumimoji="1" lang="ko-KR" altLang="en-US" dirty="0"/>
              <a:t>년생 전과 후는 다르게 계산을 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15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6837" y="133305"/>
            <a:ext cx="10515600" cy="1325563"/>
          </a:xfrm>
        </p:spPr>
        <p:txBody>
          <a:bodyPr/>
          <a:lstStyle/>
          <a:p>
            <a:r>
              <a:rPr lang="en-US" altLang="ko-KR" dirty="0" err="1"/>
              <a:t>RunPark</a:t>
            </a:r>
            <a:r>
              <a:rPr lang="en-US" altLang="ko-KR" dirty="0"/>
              <a:t> – </a:t>
            </a:r>
            <a:r>
              <a:rPr lang="ko-KR" altLang="en-US" dirty="0"/>
              <a:t>실행하는 클래스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60" y="1549021"/>
            <a:ext cx="5346777" cy="50163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5152AA1-8DF8-EB4D-B971-09A752EF79CB}"/>
              </a:ext>
            </a:extLst>
          </p:cNvPr>
          <p:cNvSpPr txBox="1"/>
          <p:nvPr/>
        </p:nvSpPr>
        <p:spPr>
          <a:xfrm>
            <a:off x="7210097" y="1324303"/>
            <a:ext cx="3825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calPrice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메소드는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티켓타입</a:t>
            </a:r>
            <a:r>
              <a:rPr kumimoji="1" lang="en-US" altLang="ko-KR" dirty="0"/>
              <a:t>, </a:t>
            </a:r>
            <a:r>
              <a:rPr kumimoji="1" lang="ko-KR" altLang="en-US" dirty="0"/>
              <a:t>주민등록번호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티켓갯수를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인자값으로</a:t>
            </a:r>
            <a:r>
              <a:rPr kumimoji="1" lang="ko-KR" altLang="en-US" dirty="0"/>
              <a:t> 받아 가격을 </a:t>
            </a:r>
            <a:r>
              <a:rPr kumimoji="1" lang="ko-KR" altLang="en-US" dirty="0" err="1"/>
              <a:t>리턴해준다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handicapPrice</a:t>
            </a:r>
            <a:r>
              <a:rPr kumimoji="1" lang="ko-KR" altLang="en-US" dirty="0" err="1"/>
              <a:t>메소드는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calPrice</a:t>
            </a:r>
            <a:r>
              <a:rPr kumimoji="1" lang="ko-KR" altLang="en-US" dirty="0" err="1"/>
              <a:t>메소드의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리턴값과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우대사항</a:t>
            </a:r>
            <a:r>
              <a:rPr kumimoji="1" lang="ko-KR" altLang="en-US" dirty="0"/>
              <a:t> 넘버를 </a:t>
            </a:r>
            <a:r>
              <a:rPr kumimoji="1" lang="ko-KR" altLang="en-US" dirty="0" err="1"/>
              <a:t>인자값으로</a:t>
            </a:r>
            <a:r>
              <a:rPr kumimoji="1" lang="ko-KR" altLang="en-US" dirty="0"/>
              <a:t> 받아 할인율 적용한 </a:t>
            </a:r>
            <a:r>
              <a:rPr kumimoji="1" lang="ko-KR" altLang="en-US" dirty="0" err="1"/>
              <a:t>총가격을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리턴한다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31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429"/>
            <a:ext cx="10515600" cy="1325563"/>
          </a:xfrm>
        </p:spPr>
        <p:txBody>
          <a:bodyPr/>
          <a:lstStyle/>
          <a:p>
            <a:r>
              <a:rPr lang="en-US" altLang="ko-KR" dirty="0" err="1"/>
              <a:t>OutputClass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6" y="1690688"/>
            <a:ext cx="7472855" cy="3733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969B41-B198-424F-B9F3-5D28D3C3A890}"/>
              </a:ext>
            </a:extLst>
          </p:cNvPr>
          <p:cNvSpPr txBox="1"/>
          <p:nvPr/>
        </p:nvSpPr>
        <p:spPr>
          <a:xfrm>
            <a:off x="8049718" y="1490992"/>
            <a:ext cx="39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ArrayList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RunPark</a:t>
            </a:r>
            <a:r>
              <a:rPr kumimoji="1" lang="ko-KR" altLang="en-US" dirty="0"/>
              <a:t>클래스를 넣어서 호출을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24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1346"/>
            <a:ext cx="10515600" cy="1325563"/>
          </a:xfrm>
        </p:spPr>
        <p:txBody>
          <a:bodyPr/>
          <a:lstStyle/>
          <a:p>
            <a:r>
              <a:rPr lang="en-US" altLang="ko-KR" dirty="0"/>
              <a:t>Park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00" y="1136488"/>
            <a:ext cx="4668665" cy="5584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DC9710-D4F5-AE4F-97D2-0186F7690B0A}"/>
              </a:ext>
            </a:extLst>
          </p:cNvPr>
          <p:cNvSpPr txBox="1"/>
          <p:nvPr/>
        </p:nvSpPr>
        <p:spPr>
          <a:xfrm>
            <a:off x="6642538" y="1136488"/>
            <a:ext cx="471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ArrayList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RunPark</a:t>
            </a:r>
            <a:r>
              <a:rPr kumimoji="1" lang="ko-KR" altLang="en-US" dirty="0"/>
              <a:t>클래스를 넣어서 </a:t>
            </a:r>
            <a:r>
              <a:rPr kumimoji="1" lang="en-US" altLang="ko-KR" dirty="0" err="1"/>
              <a:t>RunPark</a:t>
            </a:r>
            <a:r>
              <a:rPr kumimoji="1" lang="ko-KR" altLang="en-US" dirty="0"/>
              <a:t>클래스의 객체를 넣어준다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24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317</Words>
  <Application>Microsoft Office PowerPoint</Application>
  <PresentationFormat>와이드스크린</PresentationFormat>
  <Paragraphs>66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Amusement_Project</vt:lpstr>
      <vt:lpstr>PowerPoint 프레젠테이션</vt:lpstr>
      <vt:lpstr>ConstValueClass – 상수 클래스</vt:lpstr>
      <vt:lpstr>InputClass – 입력값 클래스</vt:lpstr>
      <vt:lpstr>RunPark – 실행하는 클래스</vt:lpstr>
      <vt:lpstr>RunPark – 실행하는 클래스</vt:lpstr>
      <vt:lpstr>RunPark – 실행하는 클래스</vt:lpstr>
      <vt:lpstr>OutputClass</vt:lpstr>
      <vt:lpstr>Park</vt:lpstr>
      <vt:lpstr>WriteClass</vt:lpstr>
      <vt:lpstr>콘솔창 확인 및 파일 출력확인</vt:lpstr>
      <vt:lpstr>매출분석</vt:lpstr>
      <vt:lpstr>매출분석 클래스 구조</vt:lpstr>
      <vt:lpstr>ConstValueClass – 상수 클래스</vt:lpstr>
      <vt:lpstr>ReadFile</vt:lpstr>
      <vt:lpstr>ReadFile</vt:lpstr>
      <vt:lpstr>ReadFile</vt:lpstr>
      <vt:lpstr>ReadFile</vt:lpstr>
      <vt:lpstr>Main</vt:lpstr>
      <vt:lpstr>콘솔창 확인 및 파일 출력 확인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Amusement_Project</dc:title>
  <dc:creator>admin</dc:creator>
  <cp:lastModifiedBy>admin</cp:lastModifiedBy>
  <cp:revision>12</cp:revision>
  <dcterms:created xsi:type="dcterms:W3CDTF">2021-04-20T08:59:46Z</dcterms:created>
  <dcterms:modified xsi:type="dcterms:W3CDTF">2021-04-20T23:38:13Z</dcterms:modified>
</cp:coreProperties>
</file>