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4131-4618-4942-97F5-F4967D90DC1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FAE-FD8E-425E-951A-74D47559B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0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4131-4618-4942-97F5-F4967D90DC1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FAE-FD8E-425E-951A-74D47559B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4131-4618-4942-97F5-F4967D90DC1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FAE-FD8E-425E-951A-74D47559B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3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4131-4618-4942-97F5-F4967D90DC1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FAE-FD8E-425E-951A-74D47559B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4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4131-4618-4942-97F5-F4967D90DC1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FAE-FD8E-425E-951A-74D47559B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2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4131-4618-4942-97F5-F4967D90DC1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FAE-FD8E-425E-951A-74D47559B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5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4131-4618-4942-97F5-F4967D90DC1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FAE-FD8E-425E-951A-74D47559B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2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4131-4618-4942-97F5-F4967D90DC1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FAE-FD8E-425E-951A-74D47559B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7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4131-4618-4942-97F5-F4967D90DC1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FAE-FD8E-425E-951A-74D47559B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4131-4618-4942-97F5-F4967D90DC1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FAE-FD8E-425E-951A-74D47559B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7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4131-4618-4942-97F5-F4967D90DC1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FAE-FD8E-425E-951A-74D47559B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27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34131-4618-4942-97F5-F4967D90DC1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9FAE-FD8E-425E-951A-74D47559B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19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환율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1568" y="4250724"/>
            <a:ext cx="3966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학번</a:t>
            </a:r>
            <a:r>
              <a:rPr lang="en-US" altLang="ko-KR" dirty="0" smtClean="0"/>
              <a:t>: 2125341002</a:t>
            </a:r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권혁규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5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OutputClass2 – JPY</a:t>
            </a:r>
            <a:r>
              <a:rPr lang="ko-KR" altLang="en-US" dirty="0" smtClean="0"/>
              <a:t>지폐개수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30995" y="2286000"/>
            <a:ext cx="37688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outputResultJPY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won(</a:t>
            </a:r>
            <a:r>
              <a:rPr lang="ko-KR" altLang="en-US" dirty="0" smtClean="0"/>
              <a:t>원화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realjpy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환전된 </a:t>
            </a:r>
            <a:r>
              <a:rPr lang="en-US" altLang="ko-KR" dirty="0" smtClean="0"/>
              <a:t>JPY)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받아 엔화 지폐개수를 구하는 </a:t>
            </a:r>
            <a:r>
              <a:rPr lang="ko-KR" altLang="en-US" dirty="0" err="1" smtClean="0"/>
              <a:t>메소드이다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printResultJPY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 지폐개수를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텍스트파일에 원화와 환전된 </a:t>
            </a:r>
            <a:r>
              <a:rPr lang="ko-KR" altLang="en-US" dirty="0" smtClean="0"/>
              <a:t>엔화금액을 </a:t>
            </a:r>
            <a:r>
              <a:rPr lang="ko-KR" altLang="en-US" dirty="0" err="1"/>
              <a:t>쓰기위해서</a:t>
            </a:r>
            <a:r>
              <a:rPr lang="ko-KR" altLang="en-US" dirty="0"/>
              <a:t> </a:t>
            </a:r>
            <a:r>
              <a:rPr lang="en-US" altLang="ko-KR" dirty="0" err="1" smtClean="0"/>
              <a:t>writeJYP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호출한다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48" y="2450998"/>
            <a:ext cx="5572903" cy="27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487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OutputClass2 – </a:t>
            </a:r>
            <a:r>
              <a:rPr lang="ko-KR" altLang="en-US" dirty="0" smtClean="0"/>
              <a:t>원화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거스름돈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2843" y="1754659"/>
            <a:ext cx="32868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outputResultWon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changekr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원화를입력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받아 거스름돈의 원화 지폐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동전 개수를 구하는 함수이다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printResultWON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 지폐개수를 출력한다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writechange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 원화금액을 텍스트파일에 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5" y="1928245"/>
            <a:ext cx="7116168" cy="346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RunExchangeClass2 – </a:t>
            </a:r>
            <a:r>
              <a:rPr lang="ko-KR" altLang="en-US" sz="4000" dirty="0" smtClean="0"/>
              <a:t>잔액밸런스 판단</a:t>
            </a:r>
            <a:r>
              <a:rPr lang="en-US" altLang="ko-KR" sz="4000" dirty="0" smtClean="0"/>
              <a:t> 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594" y="1690688"/>
            <a:ext cx="48562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OutputClass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private Boolean </a:t>
            </a:r>
            <a:r>
              <a:rPr lang="en-US" altLang="ko-KR" dirty="0" err="1" smtClean="0"/>
              <a:t>checkBalanceUSD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requestUSD</a:t>
            </a:r>
            <a:r>
              <a:rPr lang="en-US" altLang="ko-KR" dirty="0" smtClean="0"/>
              <a:t>(</a:t>
            </a:r>
            <a:r>
              <a:rPr lang="ko-KR" altLang="en-US" dirty="0" smtClean="0"/>
              <a:t>달러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받아 은행에 있는 돈보다 많은지 적은지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리턴해준다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checkBalanceEUR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requestEUR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받아 은행에 있는 돈보다 많은지 적은지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리턴해준다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checkBalanceJPY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requestJPY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받아 은행에 있는 돈보다 많은지 적은지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리턴해준다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9" y="1460500"/>
            <a:ext cx="4377645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RunExchangeClass2 – </a:t>
            </a:r>
            <a:r>
              <a:rPr lang="ko-KR" altLang="en-US" dirty="0" smtClean="0"/>
              <a:t>달러지폐개수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거스름돈 개수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달러 잔액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4497" y="2109126"/>
            <a:ext cx="4409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double</a:t>
            </a:r>
            <a:r>
              <a:rPr lang="ko-KR" altLang="en-US" dirty="0" smtClean="0"/>
              <a:t>형태인</a:t>
            </a:r>
            <a:r>
              <a:rPr lang="en-US" altLang="ko-KR" dirty="0" smtClean="0"/>
              <a:t> won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받아 달러금액을 구해준다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boolean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 은행에 있는 돈보다 많은지 적은지 판단을 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많으면 달러지폐개수와 원화개수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달러잔액을 구한다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적으면 메뉴넘버를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받아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달러금액이 부족합니다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출력해준다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823"/>
            <a:ext cx="5439534" cy="46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7627" y="17977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RunExchangeClass2 – </a:t>
            </a:r>
            <a:r>
              <a:rPr lang="ko-KR" altLang="en-US" dirty="0" smtClean="0"/>
              <a:t>유로지폐개수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거스름돈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유로 잔액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16346" y="1742303"/>
            <a:ext cx="4186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double</a:t>
            </a:r>
            <a:r>
              <a:rPr lang="ko-KR" altLang="en-US" dirty="0" smtClean="0"/>
              <a:t>형태인</a:t>
            </a:r>
            <a:r>
              <a:rPr lang="en-US" altLang="ko-KR" dirty="0" smtClean="0"/>
              <a:t> won(</a:t>
            </a:r>
            <a:r>
              <a:rPr lang="ko-KR" altLang="en-US" dirty="0" smtClean="0"/>
              <a:t>원화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받아 유로금액을 구해준다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boolean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 은행에 있는 돈보다 적은지 많은지 판단을 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많으면 유로지폐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거스름돈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유로 잔액을 구한다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적으면 메뉴넘버를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유로금액이 부족합니다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를 출력하는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호출한다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6" y="1742303"/>
            <a:ext cx="6312283" cy="430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RunExchangeClass2 – </a:t>
            </a:r>
            <a:r>
              <a:rPr lang="ko-KR" altLang="en-US" dirty="0" smtClean="0"/>
              <a:t>엔화지폐개수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거스름돈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엔화잔액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6346" y="1742303"/>
            <a:ext cx="4186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double won(</a:t>
            </a:r>
            <a:r>
              <a:rPr lang="ko-KR" altLang="en-US" dirty="0" smtClean="0"/>
              <a:t>원화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받아 엔화금액을 구해준다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boolean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 은행에 있는 돈보다 적은지 많은지 판단을 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많으면 엔화지폐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거스름돈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엔화 잔액을 구한다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적으면 메뉴넘버를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엔화금액이 부족합니다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를 출력하는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호출한다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1963497"/>
            <a:ext cx="5515745" cy="422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Exchange2 -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4032" y="1093621"/>
            <a:ext cx="44484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지금까지 만들었던 클래스를 </a:t>
            </a:r>
            <a:r>
              <a:rPr lang="ko-KR" altLang="en-US" dirty="0" err="1" smtClean="0"/>
              <a:t>메인에서</a:t>
            </a:r>
            <a:r>
              <a:rPr lang="ko-KR" altLang="en-US" dirty="0" smtClean="0"/>
              <a:t> 실행을 시켜준다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RunExchangeClass2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InputClass2</a:t>
            </a:r>
            <a:r>
              <a:rPr lang="ko-KR" altLang="en-US" dirty="0" smtClean="0"/>
              <a:t>의 객체인 </a:t>
            </a:r>
            <a:r>
              <a:rPr lang="en-US" altLang="ko-KR" dirty="0" err="1" smtClean="0"/>
              <a:t>inputClass</a:t>
            </a:r>
            <a:r>
              <a:rPr lang="ko-KR" altLang="en-US" dirty="0" smtClean="0"/>
              <a:t>생성을 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텍스트파일에 쓰기 위해서 </a:t>
            </a:r>
            <a:r>
              <a:rPr lang="en-US" altLang="ko-KR" dirty="0" err="1" smtClean="0"/>
              <a:t>FileWriter</a:t>
            </a:r>
            <a:r>
              <a:rPr lang="ko-KR" altLang="en-US" dirty="0" smtClean="0"/>
              <a:t>의 객체인 </a:t>
            </a:r>
            <a:r>
              <a:rPr lang="en-US" altLang="ko-KR" dirty="0" err="1" smtClean="0"/>
              <a:t>fw</a:t>
            </a:r>
            <a:r>
              <a:rPr lang="ko-KR" altLang="en-US" dirty="0" smtClean="0"/>
              <a:t>를 생성하고 해당경로파일을 적는다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스트링형식으로</a:t>
            </a:r>
            <a:r>
              <a:rPr lang="ko-KR" altLang="en-US" dirty="0" smtClean="0"/>
              <a:t> 써야 </a:t>
            </a:r>
            <a:r>
              <a:rPr lang="ko-KR" altLang="en-US" dirty="0" err="1" smtClean="0"/>
              <a:t>되기때문에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변수에 담아서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함수를 이용해 파일에 쓴다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메뉴넘버를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달러에 대한 정보를 출력하기 위해 </a:t>
            </a:r>
            <a:r>
              <a:rPr lang="en-US" altLang="ko-KR" dirty="0" err="1" smtClean="0"/>
              <a:t>changeToUSD</a:t>
            </a:r>
            <a:r>
              <a:rPr lang="ko-KR" altLang="en-US" dirty="0" smtClean="0"/>
              <a:t>를 호출한다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</a:t>
            </a:r>
            <a:r>
              <a:rPr lang="ko-KR" altLang="en-US" dirty="0" smtClean="0"/>
              <a:t>이면 유로에 대한 정보를 출력하기 위해 </a:t>
            </a:r>
            <a:r>
              <a:rPr lang="en-US" altLang="ko-KR" dirty="0" err="1" smtClean="0"/>
              <a:t>changeToEUR</a:t>
            </a:r>
            <a:r>
              <a:rPr lang="ko-KR" altLang="en-US" dirty="0" smtClean="0"/>
              <a:t>를 호출한다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이면 엔화에 대한 정보를 출력하기 위해 </a:t>
            </a:r>
            <a:r>
              <a:rPr lang="en-US" altLang="ko-KR" dirty="0" err="1" smtClean="0"/>
              <a:t>changeToJYP</a:t>
            </a:r>
            <a:r>
              <a:rPr lang="ko-KR" altLang="en-US" dirty="0" smtClean="0"/>
              <a:t>를 호출한다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450015"/>
            <a:ext cx="6734432" cy="38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FileWriter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, CSV</a:t>
            </a:r>
            <a:r>
              <a:rPr lang="ko-KR" altLang="en-US" dirty="0" smtClean="0"/>
              <a:t>파일확인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27" y="5308465"/>
            <a:ext cx="5296639" cy="12550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4" y="2003943"/>
            <a:ext cx="1838582" cy="2991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094" y="2032521"/>
            <a:ext cx="1676634" cy="29341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306" y="2289732"/>
            <a:ext cx="1800476" cy="27054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6938" y="2307229"/>
            <a:ext cx="653506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7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87218"/>
            <a:ext cx="96306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Exchange2 -&gt; Main Class</a:t>
            </a:r>
          </a:p>
          <a:p>
            <a:r>
              <a:rPr lang="en-US" altLang="ko-KR" sz="2400" dirty="0" smtClean="0"/>
              <a:t>ConstValueClass2 -&gt; </a:t>
            </a:r>
            <a:r>
              <a:rPr lang="ko-KR" altLang="en-US" sz="2400" dirty="0" smtClean="0"/>
              <a:t>상수가 선언이 되어있는 클래스</a:t>
            </a:r>
            <a:endParaRPr lang="en-US" altLang="ko-KR" sz="2400" dirty="0" smtClean="0"/>
          </a:p>
          <a:p>
            <a:r>
              <a:rPr lang="en-US" altLang="ko-KR" sz="2400" dirty="0" smtClean="0"/>
              <a:t>RunExchangeClass2 -&gt; </a:t>
            </a:r>
            <a:r>
              <a:rPr lang="ko-KR" altLang="en-US" sz="2400" dirty="0" smtClean="0"/>
              <a:t>실행을 위한 </a:t>
            </a:r>
            <a:r>
              <a:rPr lang="ko-KR" altLang="en-US" sz="2400" dirty="0" err="1" smtClean="0"/>
              <a:t>메소드가</a:t>
            </a:r>
            <a:r>
              <a:rPr lang="ko-KR" altLang="en-US" sz="2400" dirty="0" smtClean="0"/>
              <a:t> 있는 클래스</a:t>
            </a:r>
            <a:endParaRPr lang="en-US" altLang="ko-KR" sz="2400" dirty="0" smtClean="0"/>
          </a:p>
          <a:p>
            <a:r>
              <a:rPr lang="en-US" altLang="ko-KR" sz="2400" dirty="0" smtClean="0"/>
              <a:t>InputClass2 -&gt; </a:t>
            </a:r>
            <a:r>
              <a:rPr lang="ko-KR" altLang="en-US" sz="2400" dirty="0" err="1" smtClean="0"/>
              <a:t>콘솔창에</a:t>
            </a:r>
            <a:r>
              <a:rPr lang="ko-KR" altLang="en-US" sz="2400" dirty="0" smtClean="0"/>
              <a:t> 입력하는 값을 위한 </a:t>
            </a:r>
            <a:r>
              <a:rPr lang="ko-KR" altLang="en-US" sz="2400" dirty="0" err="1" smtClean="0"/>
              <a:t>메소드가</a:t>
            </a:r>
            <a:r>
              <a:rPr lang="ko-KR" altLang="en-US" sz="2400" dirty="0" smtClean="0"/>
              <a:t> 있는 클래스</a:t>
            </a:r>
            <a:endParaRPr lang="en-US" altLang="ko-KR" sz="2400" dirty="0" smtClean="0"/>
          </a:p>
          <a:p>
            <a:r>
              <a:rPr lang="en-US" altLang="ko-KR" sz="2400" dirty="0" smtClean="0"/>
              <a:t>OutputClass2 -&gt; </a:t>
            </a:r>
            <a:r>
              <a:rPr lang="ko-KR" altLang="en-US" sz="2400" dirty="0" err="1" smtClean="0"/>
              <a:t>출력값을</a:t>
            </a:r>
            <a:r>
              <a:rPr lang="ko-KR" altLang="en-US" sz="2400" dirty="0" smtClean="0"/>
              <a:t> 출력해주는 </a:t>
            </a:r>
            <a:r>
              <a:rPr lang="ko-KR" altLang="en-US" sz="2400" dirty="0" err="1" smtClean="0"/>
              <a:t>메소드와</a:t>
            </a:r>
            <a:r>
              <a:rPr lang="ko-KR" altLang="en-US" sz="2400" dirty="0" smtClean="0"/>
              <a:t> 계산하는 </a:t>
            </a:r>
            <a:r>
              <a:rPr lang="ko-KR" altLang="en-US" sz="2400" dirty="0" err="1" smtClean="0"/>
              <a:t>메소드가</a:t>
            </a:r>
            <a:r>
              <a:rPr lang="ko-KR" altLang="en-US" sz="2400" dirty="0" smtClean="0"/>
              <a:t> 있는 클래스</a:t>
            </a:r>
            <a:endParaRPr lang="en-US" altLang="ko-KR" sz="2400" dirty="0" smtClean="0"/>
          </a:p>
          <a:p>
            <a:r>
              <a:rPr lang="en-US" altLang="ko-KR" sz="2400" dirty="0" smtClean="0"/>
              <a:t>WriteClass2 -&gt;</a:t>
            </a:r>
            <a:r>
              <a:rPr lang="ko-KR" altLang="en-US" sz="2400" dirty="0" err="1" smtClean="0"/>
              <a:t>날짜와시간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요청금액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환전금액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거스름돈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달러잔액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유로잔액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엔화잔액을 파일로 </a:t>
            </a:r>
            <a:r>
              <a:rPr lang="ko-KR" altLang="en-US" sz="2400" dirty="0" err="1" smtClean="0"/>
              <a:t>쓰기위한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메소드가</a:t>
            </a:r>
            <a:r>
              <a:rPr lang="ko-KR" altLang="en-US" sz="2400" dirty="0" smtClean="0"/>
              <a:t> 있는 클래스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537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7203" y="2416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ConstValueClass2(</a:t>
            </a:r>
            <a:r>
              <a:rPr lang="ko-KR" altLang="en-US" dirty="0" smtClean="0"/>
              <a:t>상수 선언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1567" y="1349725"/>
            <a:ext cx="40159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첫번째</a:t>
            </a:r>
            <a:r>
              <a:rPr lang="ko-KR" altLang="en-US" dirty="0" smtClean="0"/>
              <a:t> 항목은 각각의 환율</a:t>
            </a:r>
            <a:r>
              <a:rPr lang="ko-KR" altLang="en-US" dirty="0"/>
              <a:t>을</a:t>
            </a:r>
            <a:r>
              <a:rPr lang="ko-KR" altLang="en-US" dirty="0" smtClean="0"/>
              <a:t> 상수로 지정해준다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두번째</a:t>
            </a:r>
            <a:r>
              <a:rPr lang="ko-KR" altLang="en-US" dirty="0" smtClean="0"/>
              <a:t> 항목은 메뉴선택의 값을 상수로 지정해준다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세번째</a:t>
            </a:r>
            <a:r>
              <a:rPr lang="ko-KR" altLang="en-US" dirty="0" smtClean="0"/>
              <a:t> 항목은 달러와 유로의 지폐</a:t>
            </a:r>
            <a:r>
              <a:rPr lang="en-US" altLang="ko-KR" dirty="0" smtClean="0"/>
              <a:t>100, 50, 10, 5 ,1</a:t>
            </a:r>
            <a:r>
              <a:rPr lang="ko-KR" altLang="en-US" dirty="0" smtClean="0"/>
              <a:t>의 개수를 구하기 위해서 상수로 지정해준다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네번째</a:t>
            </a:r>
            <a:r>
              <a:rPr lang="ko-KR" altLang="en-US" dirty="0" smtClean="0"/>
              <a:t> 항목은 원화의 지폐개수를 구하기 위해서 상수로 지정해준다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다섯번째</a:t>
            </a:r>
            <a:r>
              <a:rPr lang="ko-KR" altLang="en-US" dirty="0" smtClean="0"/>
              <a:t> 항목은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항목이랑 같은 메뉴선택의 값을 상수로 지정해준다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여섯번째</a:t>
            </a:r>
            <a:r>
              <a:rPr lang="ko-KR" altLang="en-US" dirty="0" smtClean="0"/>
              <a:t> 항목은 은행에 </a:t>
            </a:r>
            <a:r>
              <a:rPr lang="ko-KR" altLang="en-US" dirty="0" err="1" smtClean="0"/>
              <a:t>있는돈을</a:t>
            </a:r>
            <a:r>
              <a:rPr lang="ko-KR" altLang="en-US" dirty="0" smtClean="0"/>
              <a:t> 상수로 설정해준다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33" y="1349725"/>
            <a:ext cx="4851270" cy="51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486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InputClass2 - </a:t>
            </a:r>
            <a:r>
              <a:rPr lang="ko-KR" altLang="en-US" dirty="0" err="1" smtClean="0"/>
              <a:t>입력값메소드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4941" y="1325563"/>
            <a:ext cx="4040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어떤 돈으로 환전할지 스캐너로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리턴값이</a:t>
            </a:r>
            <a:r>
              <a:rPr lang="ko-KR" altLang="en-US" dirty="0" smtClean="0"/>
              <a:t> 그 값인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inputFromConsoleType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원화 입력을 위해서 스캐너로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리턴값이</a:t>
            </a:r>
            <a:r>
              <a:rPr lang="ko-KR" altLang="en-US" dirty="0" smtClean="0"/>
              <a:t> 그 값인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inputFromConsoleWon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4" y="1325563"/>
            <a:ext cx="4618267" cy="47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WriteClass2 – </a:t>
            </a:r>
            <a:r>
              <a:rPr lang="ko-KR" altLang="en-US" dirty="0" smtClean="0"/>
              <a:t>파일에 쓰기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88589"/>
            <a:ext cx="7638207" cy="4261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9300" y="2088589"/>
            <a:ext cx="3543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형식을 </a:t>
            </a:r>
            <a:r>
              <a:rPr lang="ko-KR" altLang="en-US" dirty="0" err="1" smtClean="0"/>
              <a:t>년월일로</a:t>
            </a:r>
            <a:r>
              <a:rPr lang="ko-KR" altLang="en-US" dirty="0" smtClean="0"/>
              <a:t> 나타내주기 위해서 </a:t>
            </a:r>
            <a:r>
              <a:rPr lang="en-US" altLang="ko-KR" dirty="0" err="1" smtClean="0"/>
              <a:t>SimpleDateFormat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이용하고 </a:t>
            </a:r>
            <a:r>
              <a:rPr lang="en-US" altLang="ko-KR" dirty="0" smtClean="0"/>
              <a:t>Date</a:t>
            </a:r>
            <a:r>
              <a:rPr lang="ko-KR" altLang="en-US" dirty="0" smtClean="0"/>
              <a:t>클래스를 사용해 </a:t>
            </a:r>
            <a:r>
              <a:rPr lang="ko-KR" altLang="en-US" dirty="0" err="1" smtClean="0"/>
              <a:t>년월일을</a:t>
            </a:r>
            <a:r>
              <a:rPr lang="ko-KR" altLang="en-US" dirty="0" smtClean="0"/>
              <a:t> 표현해준다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writeUSD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writeEUR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writeJYP</a:t>
            </a:r>
            <a:r>
              <a:rPr lang="ko-KR" altLang="en-US" dirty="0" err="1" smtClean="0"/>
              <a:t>메소드들은</a:t>
            </a:r>
            <a:r>
              <a:rPr lang="ko-KR" altLang="en-US" dirty="0" smtClean="0"/>
              <a:t>  원화와 환전금액을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파일에 쓰기 위해서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형식으로 쓰는 </a:t>
            </a:r>
            <a:r>
              <a:rPr lang="en-US" altLang="ko-KR" dirty="0" err="1" smtClean="0"/>
              <a:t>FileWriter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fw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. </a:t>
            </a:r>
            <a:r>
              <a:rPr lang="ko-KR" altLang="en-US" dirty="0"/>
              <a:t>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에 날짜와 원화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환전금액</a:t>
            </a:r>
            <a:r>
              <a:rPr lang="en-US" altLang="ko-KR" dirty="0" smtClean="0"/>
              <a:t>,</a:t>
            </a:r>
            <a:r>
              <a:rPr lang="ko-KR" altLang="en-US" dirty="0" smtClean="0"/>
              <a:t>화폐종류를 저장하고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함수를 위해서 파일에 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43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1130" y="0"/>
            <a:ext cx="10515600" cy="973996"/>
          </a:xfrm>
        </p:spPr>
        <p:txBody>
          <a:bodyPr/>
          <a:lstStyle/>
          <a:p>
            <a:r>
              <a:rPr lang="en-US" altLang="ko-KR" dirty="0" smtClean="0"/>
              <a:t>OutputClass2 – </a:t>
            </a:r>
            <a:r>
              <a:rPr lang="ko-KR" altLang="en-US" dirty="0" smtClean="0"/>
              <a:t>지폐개수 출력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96449" y="1260388"/>
            <a:ext cx="4720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printResultUSD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-&gt;</a:t>
            </a:r>
            <a:r>
              <a:rPr lang="ko-KR" altLang="en-US" dirty="0" smtClean="0"/>
              <a:t>달러환전결과 </a:t>
            </a:r>
            <a:r>
              <a:rPr lang="ko-KR" altLang="en-US" dirty="0" err="1" smtClean="0"/>
              <a:t>출력값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달러 지폐개수를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printResultEUR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-&gt; euro</a:t>
            </a:r>
            <a:r>
              <a:rPr lang="ko-KR" altLang="en-US" dirty="0" smtClean="0"/>
              <a:t>환전결과 </a:t>
            </a:r>
            <a:r>
              <a:rPr lang="ko-KR" altLang="en-US" dirty="0" err="1" smtClean="0"/>
              <a:t>출력값</a:t>
            </a:r>
            <a:r>
              <a:rPr lang="en-US" altLang="ko-KR" dirty="0" smtClean="0"/>
              <a:t>, euro </a:t>
            </a:r>
            <a:r>
              <a:rPr lang="ko-KR" altLang="en-US" dirty="0" smtClean="0"/>
              <a:t>지폐개수를 출력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printResultJPY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엔화환전결과 </a:t>
            </a:r>
            <a:r>
              <a:rPr lang="ko-KR" altLang="en-US" dirty="0" err="1" smtClean="0"/>
              <a:t>출력값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jpy</a:t>
            </a:r>
            <a:r>
              <a:rPr lang="ko-KR" altLang="en-US" dirty="0" smtClean="0"/>
              <a:t>지폐개수를 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printResultWON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원화거스름돈결과 </a:t>
            </a:r>
            <a:r>
              <a:rPr lang="ko-KR" altLang="en-US" dirty="0" err="1" smtClean="0"/>
              <a:t>출력값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원화지폐개수를 출력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5" y="1120688"/>
            <a:ext cx="5094045" cy="55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8919" y="229201"/>
            <a:ext cx="11664779" cy="1325563"/>
          </a:xfrm>
        </p:spPr>
        <p:txBody>
          <a:bodyPr/>
          <a:lstStyle/>
          <a:p>
            <a:r>
              <a:rPr lang="en-US" altLang="ko-KR" dirty="0" smtClean="0"/>
              <a:t>OutputClass2 – </a:t>
            </a:r>
            <a:r>
              <a:rPr lang="ko-KR" altLang="en-US" dirty="0" smtClean="0"/>
              <a:t>잔액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잔액부족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78" y="1690688"/>
            <a:ext cx="5483635" cy="4586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3157" y="1690688"/>
            <a:ext cx="43001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printBalanceUSD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상수로 설정한 값을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받아 달러잔액을 출력한다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printBalanceEUR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상수로 설정한 값을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받아 유로잔액을 출력한다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printBalanceJPY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상수로 설정한 값을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받아 엔화잔액을 출력한다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printErrorMessage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errorCode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메뉴넘버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은행에 있는 돈보다 작으면 </a:t>
            </a:r>
            <a:r>
              <a:rPr lang="en-US" altLang="ko-KR" dirty="0" smtClean="0"/>
              <a:t>“~~~ </a:t>
            </a:r>
            <a:r>
              <a:rPr lang="ko-KR" altLang="en-US" dirty="0" smtClean="0"/>
              <a:t>부족합니다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1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OutputClass2 – USD</a:t>
            </a:r>
            <a:r>
              <a:rPr lang="ko-KR" altLang="en-US" dirty="0" smtClean="0"/>
              <a:t>지폐개수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28703" y="1690688"/>
            <a:ext cx="4423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outputResultUSD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won(</a:t>
            </a:r>
            <a:r>
              <a:rPr lang="ko-KR" altLang="en-US" dirty="0" smtClean="0"/>
              <a:t>원화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realdollar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환전된 달러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받아  달러 지폐개수를 구하고 </a:t>
            </a:r>
            <a:r>
              <a:rPr lang="en-US" altLang="ko-KR" dirty="0" err="1" smtClean="0"/>
              <a:t>printResultUSD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출력을 해준다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텍스트파일에 원화와 환전된 달러금액을 </a:t>
            </a:r>
            <a:r>
              <a:rPr lang="ko-KR" altLang="en-US" dirty="0" err="1" smtClean="0"/>
              <a:t>쓰기위해서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writeUSD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01" y="1690688"/>
            <a:ext cx="6077798" cy="46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23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OutputClass2 – EUR</a:t>
            </a:r>
            <a:r>
              <a:rPr lang="ko-KR" altLang="en-US" dirty="0" smtClean="0"/>
              <a:t>지폐개수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7813" y="1826785"/>
            <a:ext cx="40900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outputResultEur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won(</a:t>
            </a:r>
            <a:r>
              <a:rPr lang="ko-KR" altLang="en-US" dirty="0" smtClean="0"/>
              <a:t>원화</a:t>
            </a:r>
            <a:r>
              <a:rPr lang="en-US" altLang="ko-KR" dirty="0" smtClean="0"/>
              <a:t>)</a:t>
            </a:r>
            <a:r>
              <a:rPr lang="ko-KR" altLang="en-US" dirty="0"/>
              <a:t>와</a:t>
            </a:r>
            <a:r>
              <a:rPr lang="en-US" altLang="ko-KR" dirty="0" err="1" smtClean="0"/>
              <a:t>realeur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환전된 </a:t>
            </a:r>
            <a:r>
              <a:rPr lang="en-US" altLang="ko-KR" dirty="0" smtClean="0"/>
              <a:t>EUR)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받아 유로지폐개수를 구하고 </a:t>
            </a:r>
            <a:r>
              <a:rPr lang="en-US" altLang="ko-KR" dirty="0" err="1" smtClean="0"/>
              <a:t>prinResultEUR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 지폐개수를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텍스트파일에 원화와 환전된 유로금액을 </a:t>
            </a:r>
            <a:r>
              <a:rPr lang="ko-KR" altLang="en-US" dirty="0" err="1"/>
              <a:t>쓰기위해서</a:t>
            </a:r>
            <a:r>
              <a:rPr lang="ko-KR" altLang="en-US" dirty="0"/>
              <a:t> </a:t>
            </a:r>
            <a:r>
              <a:rPr lang="en-US" altLang="ko-KR" dirty="0" err="1" smtClean="0"/>
              <a:t>writeEUR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95" y="1690688"/>
            <a:ext cx="6697010" cy="44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765</Words>
  <Application>Microsoft Office PowerPoint</Application>
  <PresentationFormat>와이드스크린</PresentationFormat>
  <Paragraphs>82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환율</vt:lpstr>
      <vt:lpstr>클래스 구성</vt:lpstr>
      <vt:lpstr>ConstValueClass2(상수 선언)</vt:lpstr>
      <vt:lpstr>InputClass2 - 입력값메소드</vt:lpstr>
      <vt:lpstr>WriteClass2 – 파일에 쓰기</vt:lpstr>
      <vt:lpstr>OutputClass2 – 지폐개수 출력 메소드</vt:lpstr>
      <vt:lpstr>OutputClass2 – 잔액 메소드, 잔액부족 메소드</vt:lpstr>
      <vt:lpstr>OutputClass2 – USD지폐개수 메소드</vt:lpstr>
      <vt:lpstr>OutputClass2 – EUR지폐개수 메소드</vt:lpstr>
      <vt:lpstr>OutputClass2 – JPY지폐개수 메소드</vt:lpstr>
      <vt:lpstr>OutputClass2 – 원화(거스름돈) 개수</vt:lpstr>
      <vt:lpstr>RunExchangeClass2 – 잔액밸런스 판단 </vt:lpstr>
      <vt:lpstr>RunExchangeClass2 – 달러지폐개수, 거스름돈 개수, 달러 잔액</vt:lpstr>
      <vt:lpstr>RunExchangeClass2 – 유로지폐개수, 거스름돈 개수, 유로 잔액</vt:lpstr>
      <vt:lpstr>RunExchangeClass2 – 엔화지폐개수, 거스름돈 개수, 엔화잔액</vt:lpstr>
      <vt:lpstr>Exchange2 - 메인</vt:lpstr>
      <vt:lpstr>FileWriter확인, CSV파일확인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19</cp:revision>
  <dcterms:created xsi:type="dcterms:W3CDTF">2021-03-31T08:48:30Z</dcterms:created>
  <dcterms:modified xsi:type="dcterms:W3CDTF">2021-04-13T11:06:59Z</dcterms:modified>
</cp:coreProperties>
</file>