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8ED95-DD7D-4231-A58F-1FD29A52B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B92D97-C322-4E7C-9439-6680F5197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5684C-451D-45C5-BDD4-7F09E878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B32F-DA25-4BD5-8532-AC9E0DB775E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F3099-0AC6-4563-B9DD-B4D29F61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3E09A-F72E-43B0-BB32-9C7CDA0B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EE91-E155-443E-BC09-56E39DCEB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7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F064A-1576-4F45-9911-FD6CC32D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7AD9C6-A6E9-4D55-AB3C-A0E09BC25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B89AC-3F43-48D5-8AA9-47F163FE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B32F-DA25-4BD5-8532-AC9E0DB775E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27D2A-90A3-4E29-B364-0401BA28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2B84A-C438-4D34-88A2-E81C5100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EE91-E155-443E-BC09-56E39DCEB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23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2D74A9-578C-4058-87CD-B625A853E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DFAF12-6B49-4B52-B54B-A48CB46BB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9C9AB-EC48-4D2D-A89B-D5B96CF7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B32F-DA25-4BD5-8532-AC9E0DB775E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5FBD-6B27-4428-8F73-20958358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3EEA0-64A2-4658-B8C1-EDFE4C29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EE91-E155-443E-BC09-56E39DCEB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3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F8D89-F1E1-4723-86E7-D68D2069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D5A9F-FEA5-4881-88BA-0251006B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4D1BF-7B6F-4976-BB49-3DE969F0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B32F-DA25-4BD5-8532-AC9E0DB775E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6F4D8-6603-4714-880D-D389827C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461C2-AD90-45A8-A933-6A6BA135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EE91-E155-443E-BC09-56E39DCEB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0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25D18-F5EB-49A1-9ABF-6474F9BD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0E629-72F6-46B4-99AD-599DAC213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6782F-F1F4-47D8-804D-D0B9682F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B32F-DA25-4BD5-8532-AC9E0DB775E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7CA4F-61B7-4C84-BBEA-B4DFD4E3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922A9-4A03-4710-9C2F-0A0D9E2A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EE91-E155-443E-BC09-56E39DCEB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21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D5277-E0B8-46CA-BB42-4364D51D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56878-9532-4A3A-9ABF-9BEE51FB7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F23EB8-1992-4513-AF63-EE7CC364B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47769B-D5B5-44E6-AEBF-BF833843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B32F-DA25-4BD5-8532-AC9E0DB775E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098C0-9808-456A-9643-F590B987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F41E0-07F4-4B4E-9652-7E88350F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EE91-E155-443E-BC09-56E39DCEB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8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CE4BF-998E-4603-B101-B49FC09D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A465A-5CB9-4129-8FEC-7815BF5A3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A98F4-3F1C-44C8-B147-41753570D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F2C4E5-D68B-4458-AFEC-7690F96C2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36076E-5F0A-46E1-9D60-CFA458EEE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5D6BEA-BB26-4616-9E29-204F9000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B32F-DA25-4BD5-8532-AC9E0DB775E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936B11-FBF0-40EC-A4A5-B1CC7F06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655837-7125-4C22-BAF0-C4C25128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EE91-E155-443E-BC09-56E39DCEB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9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89E50-33CC-46C5-A3EC-BEACAC22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082B85-9466-4AC2-974C-8216C43B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B32F-DA25-4BD5-8532-AC9E0DB775E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E2760E-B1F9-459D-AAFA-E6A90BA4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D2CDE1-6569-4792-A65B-703F8895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EE91-E155-443E-BC09-56E39DCEB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6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0FB2B3-0B44-44E6-AE5A-5E70BAED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B32F-DA25-4BD5-8532-AC9E0DB775E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46A097-3FFB-4058-8223-78DD0FEA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3E035-02BD-43BD-80FE-3E169678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EE91-E155-443E-BC09-56E39DCEB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82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4B133-BEDD-4399-B494-EC1BE164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63462-D655-4F82-87C4-F3D16D2F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4C7155-2212-4750-98BF-77F232DA8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84598-82DE-4994-B4EA-77886CCF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B32F-DA25-4BD5-8532-AC9E0DB775E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775E45-E507-450D-AF37-FB0B2DE0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60AAA-32C3-4622-B2E6-1CF1B942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EE91-E155-443E-BC09-56E39DCEB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7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2850E-DB7D-4AA4-AF64-24A39341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61FDCD-4017-4080-83DC-6B5D5133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78BAEE-60B1-4F41-952F-E3C71688C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8A548-9200-4A1A-945D-EF29B25B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B32F-DA25-4BD5-8532-AC9E0DB775E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D3809-371C-4044-B763-4774C23C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FB678-D775-44E4-9481-6C1843E1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EE91-E155-443E-BC09-56E39DCEB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9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95FF74-950E-42D4-AC26-6C2BE76D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44B855-8B4D-488D-9EB2-A8F0711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AD391-1C5F-4013-81CF-D8E65F9F2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5B32F-DA25-4BD5-8532-AC9E0DB775E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246D5-5707-43EC-BF24-6F2C7CED6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5ACBB-7FB9-45D6-922A-3429E0390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FEE91-E155-443E-BC09-56E39DCEB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73A7B94-038F-4B2E-9064-E2703AA060C1}"/>
              </a:ext>
            </a:extLst>
          </p:cNvPr>
          <p:cNvSpPr/>
          <p:nvPr/>
        </p:nvSpPr>
        <p:spPr>
          <a:xfrm>
            <a:off x="1746758" y="2815214"/>
            <a:ext cx="1095845" cy="7106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BB9E405-2D9D-4A99-A0DE-BCD209F380BC}"/>
              </a:ext>
            </a:extLst>
          </p:cNvPr>
          <p:cNvGrpSpPr/>
          <p:nvPr/>
        </p:nvGrpSpPr>
        <p:grpSpPr>
          <a:xfrm>
            <a:off x="3326951" y="2499205"/>
            <a:ext cx="2000342" cy="1026647"/>
            <a:chOff x="2269691" y="945161"/>
            <a:chExt cx="5050309" cy="2592000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D20F0F6-7CFC-47F1-BE92-49CEAB0E6D8F}"/>
                </a:ext>
              </a:extLst>
            </p:cNvPr>
            <p:cNvCxnSpPr>
              <a:cxnSpLocks/>
            </p:cNvCxnSpPr>
            <p:nvPr/>
          </p:nvCxnSpPr>
          <p:spPr>
            <a:xfrm>
              <a:off x="4062236" y="2643333"/>
              <a:ext cx="22313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2EEB3CDD-4976-430C-8A4C-72DD4BA8043B}"/>
                </a:ext>
              </a:extLst>
            </p:cNvPr>
            <p:cNvSpPr>
              <a:spLocks/>
            </p:cNvSpPr>
            <p:nvPr/>
          </p:nvSpPr>
          <p:spPr>
            <a:xfrm>
              <a:off x="2269691" y="945161"/>
              <a:ext cx="1224000" cy="2592000"/>
            </a:xfrm>
            <a:prstGeom prst="cube">
              <a:avLst>
                <a:gd name="adj" fmla="val 73115"/>
              </a:avLst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/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EF34A2D1-B1EB-485B-A817-1385831EC261}"/>
                </a:ext>
              </a:extLst>
            </p:cNvPr>
            <p:cNvSpPr>
              <a:spLocks/>
            </p:cNvSpPr>
            <p:nvPr/>
          </p:nvSpPr>
          <p:spPr>
            <a:xfrm>
              <a:off x="3002772" y="945161"/>
              <a:ext cx="1224000" cy="2592000"/>
            </a:xfrm>
            <a:prstGeom prst="cube">
              <a:avLst>
                <a:gd name="adj" fmla="val 7311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/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8E913C8A-FD71-4C00-852B-B38911DE01A0}"/>
                </a:ext>
              </a:extLst>
            </p:cNvPr>
            <p:cNvSpPr>
              <a:spLocks/>
            </p:cNvSpPr>
            <p:nvPr/>
          </p:nvSpPr>
          <p:spPr>
            <a:xfrm>
              <a:off x="3624943" y="945161"/>
              <a:ext cx="1224000" cy="2592000"/>
            </a:xfrm>
            <a:prstGeom prst="cube">
              <a:avLst>
                <a:gd name="adj" fmla="val 7311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03132-31FD-4113-A4B6-D929D2BC492E}"/>
                </a:ext>
              </a:extLst>
            </p:cNvPr>
            <p:cNvSpPr txBox="1"/>
            <p:nvPr/>
          </p:nvSpPr>
          <p:spPr>
            <a:xfrm>
              <a:off x="4410737" y="1816532"/>
              <a:ext cx="976169" cy="1010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ore-KR" sz="2000" b="1" dirty="0"/>
                <a:t>···</a:t>
              </a:r>
              <a:endParaRPr kumimoji="1" lang="ko-Kore-KR" altLang="en-US" sz="2000" b="1" dirty="0"/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C8F6426A-D80C-40F3-AD70-2F13CDABFDA7}"/>
                </a:ext>
              </a:extLst>
            </p:cNvPr>
            <p:cNvSpPr>
              <a:spLocks/>
            </p:cNvSpPr>
            <p:nvPr/>
          </p:nvSpPr>
          <p:spPr>
            <a:xfrm>
              <a:off x="5234131" y="945161"/>
              <a:ext cx="1224000" cy="2592000"/>
            </a:xfrm>
            <a:prstGeom prst="cube">
              <a:avLst>
                <a:gd name="adj" fmla="val 7311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C45F9416-C363-4B77-8EA9-B85060EAD53E}"/>
                </a:ext>
              </a:extLst>
            </p:cNvPr>
            <p:cNvSpPr>
              <a:spLocks/>
            </p:cNvSpPr>
            <p:nvPr/>
          </p:nvSpPr>
          <p:spPr>
            <a:xfrm>
              <a:off x="6096000" y="945161"/>
              <a:ext cx="1224000" cy="2592000"/>
            </a:xfrm>
            <a:prstGeom prst="cube">
              <a:avLst>
                <a:gd name="adj" fmla="val 7311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80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C4F192A-EBCC-49F9-A91F-D8E843E086A4}"/>
                </a:ext>
              </a:extLst>
            </p:cNvPr>
            <p:cNvCxnSpPr>
              <a:cxnSpLocks/>
              <a:stCxn id="12" idx="0"/>
              <a:endCxn id="15" idx="0"/>
            </p:cNvCxnSpPr>
            <p:nvPr/>
          </p:nvCxnSpPr>
          <p:spPr>
            <a:xfrm>
              <a:off x="4062236" y="945161"/>
              <a:ext cx="22313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BEAC7C1-3BFA-497B-96D7-C68FE8BE4C1D}"/>
                </a:ext>
              </a:extLst>
            </p:cNvPr>
            <p:cNvCxnSpPr>
              <a:cxnSpLocks/>
              <a:stCxn id="12" idx="1"/>
              <a:endCxn id="15" idx="1"/>
            </p:cNvCxnSpPr>
            <p:nvPr/>
          </p:nvCxnSpPr>
          <p:spPr>
            <a:xfrm>
              <a:off x="3167308" y="1840089"/>
              <a:ext cx="22313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58469D8-124C-4877-8770-71D570A3AFF6}"/>
                </a:ext>
              </a:extLst>
            </p:cNvPr>
            <p:cNvCxnSpPr>
              <a:cxnSpLocks/>
              <a:stCxn id="12" idx="3"/>
              <a:endCxn id="15" idx="3"/>
            </p:cNvCxnSpPr>
            <p:nvPr/>
          </p:nvCxnSpPr>
          <p:spPr>
            <a:xfrm>
              <a:off x="3167308" y="3537161"/>
              <a:ext cx="22313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Marcador de texto 1">
            <a:extLst>
              <a:ext uri="{FF2B5EF4-FFF2-40B4-BE49-F238E27FC236}">
                <a16:creationId xmlns:a16="http://schemas.microsoft.com/office/drawing/2014/main" id="{5FD962F6-7485-4B79-B294-1BC2A93CB004}"/>
              </a:ext>
            </a:extLst>
          </p:cNvPr>
          <p:cNvSpPr txBox="1"/>
          <p:nvPr/>
        </p:nvSpPr>
        <p:spPr>
          <a:xfrm>
            <a:off x="3359759" y="3481330"/>
            <a:ext cx="1861068" cy="516374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/>
              <a:buNone/>
              <a:defRPr sz="3000" kern="1200">
                <a:ln>
                  <a:noFill/>
                </a:ln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lang="en-US" sz="1200" b="1">
                <a:latin typeface="Microsoft YaHei" panose="020B0503020204020204" pitchFamily="34" charset="-122"/>
                <a:ea typeface="Microsoft YaHei" panose="020B0503020204020204" pitchFamily="34" charset="-122"/>
                <a:cs typeface="Lato Light" charset="0"/>
              </a:rPr>
              <a:t>5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Lato Light" charset="0"/>
              </a:rPr>
              <a:t>cov+bn+relu blocks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Lato Light" charset="0"/>
            </a:endParaRPr>
          </a:p>
        </p:txBody>
      </p:sp>
      <p:sp>
        <p:nvSpPr>
          <p:cNvPr id="21" name="Marcador de texto 1">
            <a:extLst>
              <a:ext uri="{FF2B5EF4-FFF2-40B4-BE49-F238E27FC236}">
                <a16:creationId xmlns:a16="http://schemas.microsoft.com/office/drawing/2014/main" id="{8D588A23-202D-4261-B15B-D5A1F235407D}"/>
              </a:ext>
            </a:extLst>
          </p:cNvPr>
          <p:cNvSpPr txBox="1"/>
          <p:nvPr/>
        </p:nvSpPr>
        <p:spPr>
          <a:xfrm>
            <a:off x="1772378" y="2931574"/>
            <a:ext cx="1070225" cy="516374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/>
              <a:buNone/>
              <a:defRPr sz="3000" kern="1200">
                <a:ln>
                  <a:noFill/>
                </a:ln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lang="en-US" sz="1600" b="1">
                <a:latin typeface="Microsoft YaHei" panose="020B0503020204020204" pitchFamily="34" charset="-122"/>
                <a:ea typeface="Microsoft YaHei" panose="020B0503020204020204" pitchFamily="34" charset="-122"/>
                <a:cs typeface="Lato Light" charset="0"/>
              </a:rPr>
              <a:t>Original  Image</a:t>
            </a:r>
            <a:endParaRPr kumimoji="0" lang="es-ES_tradnl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Lato Light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745FB7B-1204-460D-8575-70DA84DA9585}"/>
              </a:ext>
            </a:extLst>
          </p:cNvPr>
          <p:cNvCxnSpPr>
            <a:cxnSpLocks/>
            <a:stCxn id="21" idx="3"/>
            <a:endCxn id="11" idx="2"/>
          </p:cNvCxnSpPr>
          <p:nvPr/>
        </p:nvCxnSpPr>
        <p:spPr>
          <a:xfrm>
            <a:off x="2842603" y="3189761"/>
            <a:ext cx="4843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7348BD4-D2C9-45CE-8F95-10372C9CD820}"/>
              </a:ext>
            </a:extLst>
          </p:cNvPr>
          <p:cNvSpPr/>
          <p:nvPr/>
        </p:nvSpPr>
        <p:spPr>
          <a:xfrm>
            <a:off x="5849836" y="2499205"/>
            <a:ext cx="957072" cy="1109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Encoding Image</a:t>
            </a:r>
            <a:endParaRPr lang="ko-KR" altLang="en-US" sz="120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3636F6-8FA0-4369-B345-859EE00BF37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138489" y="3054019"/>
            <a:ext cx="7113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F99F6D2-EB41-425A-9C31-A588BC3A4F5E}"/>
              </a:ext>
            </a:extLst>
          </p:cNvPr>
          <p:cNvSpPr/>
          <p:nvPr/>
        </p:nvSpPr>
        <p:spPr>
          <a:xfrm>
            <a:off x="6941020" y="2499205"/>
            <a:ext cx="1050836" cy="110962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Media Transform Image</a:t>
            </a:r>
          </a:p>
          <a:p>
            <a:pPr algn="ctr"/>
            <a:r>
              <a:rPr lang="en-US" altLang="ko-KR" sz="1200"/>
              <a:t>(GT)</a:t>
            </a:r>
            <a:endParaRPr lang="ko-KR" altLang="en-US" sz="12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024967A-8C1D-4DB8-9E19-07FB14BA4ED2}"/>
              </a:ext>
            </a:extLst>
          </p:cNvPr>
          <p:cNvSpPr/>
          <p:nvPr/>
        </p:nvSpPr>
        <p:spPr>
          <a:xfrm>
            <a:off x="5905062" y="4109507"/>
            <a:ext cx="1974380" cy="276171"/>
          </a:xfrm>
          <a:prstGeom prst="round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Loss = MSE + VGG16</a:t>
            </a:r>
            <a:endParaRPr lang="ko-KR" altLang="en-US" sz="120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B099D3D-F25C-40B5-BE57-15A91F66BB66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rot="5400000">
            <a:off x="6929008" y="3572076"/>
            <a:ext cx="500675" cy="57418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97E6BB0-137C-4C4A-8D21-6530EAAF4AD5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16200000" flipH="1">
            <a:off x="6359975" y="3577229"/>
            <a:ext cx="500675" cy="5638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C69842F-4AB2-4415-9720-BCAC11EAE923}"/>
              </a:ext>
            </a:extLst>
          </p:cNvPr>
          <p:cNvSpPr/>
          <p:nvPr/>
        </p:nvSpPr>
        <p:spPr>
          <a:xfrm>
            <a:off x="3084777" y="2286000"/>
            <a:ext cx="2395527" cy="16093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62A9868-3288-4741-83FE-6AF0EC809D3C}"/>
              </a:ext>
            </a:extLst>
          </p:cNvPr>
          <p:cNvCxnSpPr>
            <a:stCxn id="31" idx="1"/>
            <a:endCxn id="33" idx="2"/>
          </p:cNvCxnSpPr>
          <p:nvPr/>
        </p:nvCxnSpPr>
        <p:spPr>
          <a:xfrm rot="10800000">
            <a:off x="4282542" y="3895335"/>
            <a:ext cx="1622521" cy="35225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arcador de texto 1">
            <a:extLst>
              <a:ext uri="{FF2B5EF4-FFF2-40B4-BE49-F238E27FC236}">
                <a16:creationId xmlns:a16="http://schemas.microsoft.com/office/drawing/2014/main" id="{91175FF8-3B6B-4739-A5E1-CAC1A3BF0E6A}"/>
              </a:ext>
            </a:extLst>
          </p:cNvPr>
          <p:cNvSpPr txBox="1"/>
          <p:nvPr/>
        </p:nvSpPr>
        <p:spPr>
          <a:xfrm>
            <a:off x="4036948" y="3875381"/>
            <a:ext cx="2450172" cy="516374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/>
              <a:buNone/>
              <a:defRPr sz="3000" kern="1200">
                <a:ln>
                  <a:noFill/>
                </a:ln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lang="en-US" sz="1600" b="1">
                <a:latin typeface="Microsoft YaHei" panose="020B0503020204020204" pitchFamily="34" charset="-122"/>
                <a:ea typeface="Microsoft YaHei" panose="020B0503020204020204" pitchFamily="34" charset="-122"/>
                <a:cs typeface="Lato Light" charset="0"/>
              </a:rPr>
              <a:t>Adam</a:t>
            </a:r>
            <a:endParaRPr kumimoji="0" lang="es-ES_tradnl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Lato Light" charset="0"/>
            </a:endParaRPr>
          </a:p>
        </p:txBody>
      </p:sp>
      <p:sp>
        <p:nvSpPr>
          <p:cNvPr id="45" name="Marcador de texto 1">
            <a:extLst>
              <a:ext uri="{FF2B5EF4-FFF2-40B4-BE49-F238E27FC236}">
                <a16:creationId xmlns:a16="http://schemas.microsoft.com/office/drawing/2014/main" id="{F74C0259-4A3F-46FD-B38A-1796C6A252FB}"/>
              </a:ext>
            </a:extLst>
          </p:cNvPr>
          <p:cNvSpPr txBox="1"/>
          <p:nvPr/>
        </p:nvSpPr>
        <p:spPr>
          <a:xfrm>
            <a:off x="3074848" y="1899409"/>
            <a:ext cx="2450172" cy="516374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/>
              <a:buNone/>
              <a:defRPr sz="3000" kern="1200">
                <a:ln>
                  <a:noFill/>
                </a:ln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Lato Light" charset="0"/>
              </a:rPr>
              <a:t>MediaTF</a:t>
            </a:r>
            <a:endParaRPr kumimoji="0" lang="es-ES_tradnl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Lato Light" charset="0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8FF393B-99D4-49B3-A36C-3BFBC6B946FE}"/>
              </a:ext>
            </a:extLst>
          </p:cNvPr>
          <p:cNvCxnSpPr>
            <a:cxnSpLocks/>
            <a:stCxn id="50" idx="0"/>
            <a:endCxn id="30" idx="0"/>
          </p:cNvCxnSpPr>
          <p:nvPr/>
        </p:nvCxnSpPr>
        <p:spPr>
          <a:xfrm rot="5400000" flipH="1" flipV="1">
            <a:off x="4722555" y="71332"/>
            <a:ext cx="316009" cy="5171757"/>
          </a:xfrm>
          <a:prstGeom prst="bentConnector3">
            <a:avLst>
              <a:gd name="adj1" fmla="val 17234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arcador de texto 1">
            <a:extLst>
              <a:ext uri="{FF2B5EF4-FFF2-40B4-BE49-F238E27FC236}">
                <a16:creationId xmlns:a16="http://schemas.microsoft.com/office/drawing/2014/main" id="{CDC30775-3B4C-448F-B96B-6770B3384EED}"/>
              </a:ext>
            </a:extLst>
          </p:cNvPr>
          <p:cNvSpPr txBox="1"/>
          <p:nvPr/>
        </p:nvSpPr>
        <p:spPr>
          <a:xfrm>
            <a:off x="3695666" y="1368382"/>
            <a:ext cx="2450172" cy="516374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/>
              <a:buNone/>
              <a:defRPr sz="3000" kern="1200">
                <a:ln>
                  <a:noFill/>
                </a:ln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Lemon/Milk" charset="0"/>
                <a:ea typeface="Lemon/Milk" charset="0"/>
                <a:cs typeface="Lemon/Mil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Lato Light" charset="0"/>
              </a:rPr>
              <a:t>Media Transform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lang="en-US" sz="1050" b="1">
                <a:latin typeface="Microsoft YaHei" panose="020B0503020204020204" pitchFamily="34" charset="-122"/>
                <a:ea typeface="Microsoft YaHei" panose="020B0503020204020204" pitchFamily="34" charset="-122"/>
                <a:cs typeface="Lato Light" charset="0"/>
              </a:rPr>
              <a:t>(Homography)</a:t>
            </a:r>
            <a:endParaRPr kumimoji="0" lang="es-ES_tradnl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2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7021</TotalTime>
  <Words>30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Lato Light</vt:lpstr>
      <vt:lpstr>Microsoft YaHei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2024-08-27T06:35:22Z</dcterms:created>
  <dcterms:modified xsi:type="dcterms:W3CDTF">2024-11-05T02:38:23Z</dcterms:modified>
</cp:coreProperties>
</file>