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8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64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8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5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9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85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2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7C63-0A31-4825-8345-47B7BCEBC4C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B03D-A687-49A8-8BD4-1B0BD5418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2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760" y="873760"/>
            <a:ext cx="2966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블로그 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src</a:t>
            </a:r>
            <a:endParaRPr lang="en-US" altLang="ko-KR" dirty="0"/>
          </a:p>
          <a:p>
            <a:r>
              <a:rPr lang="en-US" altLang="ko-KR" dirty="0" smtClean="0"/>
              <a:t>  &gt;routes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&gt;Project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&gt;Spring</a:t>
            </a:r>
          </a:p>
          <a:p>
            <a:r>
              <a:rPr lang="en-US" altLang="ko-KR" dirty="0" smtClean="0"/>
              <a:t>      &gt;Spring Boot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&gt;React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&gt;Theory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&gt;Spring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&gt;Spring boot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&gt;React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&gt;Diary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&gt;</a:t>
            </a:r>
            <a:r>
              <a:rPr lang="en-US" altLang="ko-KR" dirty="0"/>
              <a:t>S</a:t>
            </a:r>
            <a:r>
              <a:rPr lang="en-US" altLang="ko-KR" dirty="0" smtClean="0"/>
              <a:t>tudent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&gt;Engineer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241040" y="377979"/>
            <a:ext cx="8463280" cy="6069874"/>
            <a:chOff x="3454400" y="873760"/>
            <a:chExt cx="8463280" cy="6069874"/>
          </a:xfrm>
        </p:grpSpPr>
        <p:sp>
          <p:nvSpPr>
            <p:cNvPr id="3" name="직사각형 2"/>
            <p:cNvSpPr/>
            <p:nvPr/>
          </p:nvSpPr>
          <p:spPr>
            <a:xfrm flipV="1">
              <a:off x="3454400" y="873760"/>
              <a:ext cx="8463280" cy="6069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 flipV="1">
              <a:off x="3454400" y="873760"/>
              <a:ext cx="8463280" cy="416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368233" y="1523429"/>
            <a:ext cx="458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Spring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68233" y="897374"/>
            <a:ext cx="458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Project</a:t>
            </a:r>
            <a:r>
              <a:rPr lang="en-US" altLang="ko-KR" dirty="0"/>
              <a:t> </a:t>
            </a:r>
            <a:r>
              <a:rPr lang="en-US" altLang="ko-KR" dirty="0" smtClean="0"/>
              <a:t>   Name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469062" y="2013994"/>
            <a:ext cx="14918" cy="9233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6480" y="2026373"/>
            <a:ext cx="1795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환경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STS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69062" y="3194613"/>
            <a:ext cx="8070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환경 설정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STS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3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54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하연</dc:creator>
  <cp:lastModifiedBy>김 하연</cp:lastModifiedBy>
  <cp:revision>3</cp:revision>
  <dcterms:created xsi:type="dcterms:W3CDTF">2020-01-02T05:02:43Z</dcterms:created>
  <dcterms:modified xsi:type="dcterms:W3CDTF">2020-01-02T07:43:53Z</dcterms:modified>
</cp:coreProperties>
</file>