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5638"/>
            <a:ext cx="11658600" cy="2205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829300"/>
            <a:ext cx="96012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8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6610351"/>
            <a:ext cx="11658600" cy="20431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4360070"/>
            <a:ext cx="11658600" cy="2250281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00301"/>
            <a:ext cx="60579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400301"/>
            <a:ext cx="6057900" cy="67889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02670"/>
            <a:ext cx="6060282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262313"/>
            <a:ext cx="6060282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302670"/>
            <a:ext cx="6062663" cy="95964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3262313"/>
            <a:ext cx="6062663" cy="592693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8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9575"/>
            <a:ext cx="4512470" cy="174307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09576"/>
            <a:ext cx="7667625" cy="87796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152651"/>
            <a:ext cx="4512470" cy="7036595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7200900"/>
            <a:ext cx="8229600" cy="85010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919163"/>
            <a:ext cx="8229600" cy="6172200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8051007"/>
            <a:ext cx="8229600" cy="1207293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3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11958"/>
            <a:ext cx="30861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11958"/>
            <a:ext cx="9029700" cy="8777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11957"/>
            <a:ext cx="123444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00301"/>
            <a:ext cx="123444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9534526"/>
            <a:ext cx="3200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9534526"/>
            <a:ext cx="4343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9534526"/>
            <a:ext cx="3200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7160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1371600" rtl="0" eaLnBrk="1" latinLnBrk="0" hangingPunct="1">
        <a:spcBef>
          <a:spcPct val="20000"/>
        </a:spcBef>
        <a:buFont typeface="Arial" pitchFamily="34" charset="0"/>
        <a:buChar char="�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1371600" rtl="0" eaLnBrk="1" latinLnBrk="0" hangingPunct="1">
        <a:spcBef>
          <a:spcPct val="20000"/>
        </a:spcBef>
        <a:buFont typeface="Arial" pitchFamily="34" charset="0"/>
        <a:buChar char="�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�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7.png"/><Relationship Id="rId8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7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20.png"/><Relationship Id="rId16" Type="http://schemas.openxmlformats.org/officeDocument/2006/relationships/image" Target="../media/image137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19" Type="http://schemas.openxmlformats.org/officeDocument/2006/relationships/image" Target="../media/image7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4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7.png"/><Relationship Id="rId2" Type="http://schemas.openxmlformats.org/officeDocument/2006/relationships/image" Target="../media/image141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7.png"/><Relationship Id="rId2" Type="http://schemas.openxmlformats.org/officeDocument/2006/relationships/image" Target="../media/image2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7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3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6.png"/><Relationship Id="rId7" Type="http://schemas.openxmlformats.org/officeDocument/2006/relationships/image" Target="../media/image7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73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020" y="1347342"/>
            <a:ext cx="2675630" cy="23081"/>
            <a:chOff x="-51020" y="1347342"/>
            <a:chExt cx="2675630" cy="23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020" y="1347342"/>
              <a:ext cx="2675630" cy="23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964" y="6362249"/>
            <a:ext cx="15971786" cy="3923465"/>
            <a:chOff x="1156964" y="6362249"/>
            <a:chExt cx="15971786" cy="39234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64" y="6362249"/>
              <a:ext cx="15971786" cy="39234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595" y="1978011"/>
            <a:ext cx="7859802" cy="14118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82001" y="1052655"/>
            <a:ext cx="4526693" cy="3899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8872" y="2614195"/>
            <a:ext cx="10420856" cy="38363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86433" y="5817525"/>
            <a:ext cx="22831461" cy="4468189"/>
            <a:chOff x="-2486433" y="5817525"/>
            <a:chExt cx="22831461" cy="44681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86433" y="5817525"/>
              <a:ext cx="22831461" cy="44681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1462" y="7365342"/>
            <a:ext cx="2116693" cy="1940425"/>
            <a:chOff x="1561462" y="7365342"/>
            <a:chExt cx="2116693" cy="1940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115" y="6395130"/>
              <a:ext cx="4233386" cy="388085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462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086" y="8737086"/>
            <a:ext cx="1202331" cy="3084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35812" y="7365342"/>
            <a:ext cx="2116693" cy="1940425"/>
            <a:chOff x="3735812" y="7365342"/>
            <a:chExt cx="2116693" cy="19404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465" y="6395130"/>
              <a:ext cx="4233386" cy="388085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5812" y="7365342"/>
              <a:ext cx="2116693" cy="1940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37487" y="7592462"/>
            <a:ext cx="1364643" cy="1190018"/>
            <a:chOff x="1937487" y="7592462"/>
            <a:chExt cx="1364643" cy="11900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7487" y="7592462"/>
              <a:ext cx="1364643" cy="11900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5429" y="8737086"/>
            <a:ext cx="1219912" cy="3084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61220" y="7766290"/>
            <a:ext cx="704513" cy="930611"/>
            <a:chOff x="4461220" y="7766290"/>
            <a:chExt cx="704513" cy="9306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1220" y="7766290"/>
              <a:ext cx="704513" cy="9306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10161" y="7365342"/>
            <a:ext cx="2116693" cy="1940425"/>
            <a:chOff x="5910161" y="7365342"/>
            <a:chExt cx="2116693" cy="19404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1815" y="6395130"/>
              <a:ext cx="4233386" cy="388085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0161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39781" y="8748334"/>
            <a:ext cx="1247512" cy="2631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22442" y="7725496"/>
            <a:ext cx="692131" cy="922841"/>
            <a:chOff x="6622442" y="7725496"/>
            <a:chExt cx="692131" cy="9228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2442" y="7725496"/>
              <a:ext cx="692131" cy="9228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612888" y="7365342"/>
            <a:ext cx="2116693" cy="1940425"/>
            <a:chOff x="-612888" y="7365342"/>
            <a:chExt cx="2116693" cy="19404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71234" y="6395130"/>
              <a:ext cx="4233386" cy="388085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12888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83267" y="8737086"/>
            <a:ext cx="1029398" cy="3084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3536" y="7754520"/>
            <a:ext cx="803845" cy="906040"/>
            <a:chOff x="43536" y="7754520"/>
            <a:chExt cx="803845" cy="9060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36" y="7754520"/>
              <a:ext cx="803845" cy="9060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58860" y="7365342"/>
            <a:ext cx="2116693" cy="1940425"/>
            <a:chOff x="10258860" y="7365342"/>
            <a:chExt cx="2116693" cy="19404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0514" y="6395130"/>
              <a:ext cx="4233386" cy="3880850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8860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88477" y="8748334"/>
            <a:ext cx="1247512" cy="2631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915284" y="7754520"/>
            <a:ext cx="803845" cy="906040"/>
            <a:chOff x="10915284" y="7754520"/>
            <a:chExt cx="803845" cy="90604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15284" y="7754520"/>
              <a:ext cx="803845" cy="9060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74063" y="4179684"/>
            <a:ext cx="4737587" cy="8685714"/>
            <a:chOff x="6774063" y="4179684"/>
            <a:chExt cx="4737587" cy="86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4498" y="146056"/>
              <a:ext cx="9475175" cy="1737142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4063" y="4179684"/>
              <a:ext cx="4737587" cy="868571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88211" y="5204535"/>
            <a:ext cx="2500689" cy="81036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26305" y="5910239"/>
            <a:ext cx="3587207" cy="134092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433210" y="7365342"/>
            <a:ext cx="2116693" cy="1940425"/>
            <a:chOff x="12433210" y="7365342"/>
            <a:chExt cx="2116693" cy="194042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4863" y="6395130"/>
              <a:ext cx="4233386" cy="388085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3210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62858" y="8737086"/>
            <a:ext cx="1121703" cy="30845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809235" y="7592462"/>
            <a:ext cx="1364643" cy="1190018"/>
            <a:chOff x="12809235" y="7592462"/>
            <a:chExt cx="1364643" cy="119001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9235" y="7592462"/>
              <a:ext cx="1364643" cy="11900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07559" y="7365342"/>
            <a:ext cx="2116693" cy="1940425"/>
            <a:chOff x="14607559" y="7365342"/>
            <a:chExt cx="2116693" cy="194042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9213" y="6395130"/>
              <a:ext cx="4233386" cy="3880850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7559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837143" y="8748334"/>
            <a:ext cx="1019531" cy="26315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332968" y="7766290"/>
            <a:ext cx="704513" cy="930611"/>
            <a:chOff x="15332968" y="7766290"/>
            <a:chExt cx="704513" cy="93061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2968" y="7766290"/>
              <a:ext cx="704513" cy="93061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781909" y="7365342"/>
            <a:ext cx="2116693" cy="1940425"/>
            <a:chOff x="16781909" y="7365342"/>
            <a:chExt cx="2116693" cy="194042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23562" y="6395130"/>
              <a:ext cx="4233386" cy="3880850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81909" y="7365342"/>
              <a:ext cx="2116693" cy="1940425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011524" y="8737086"/>
            <a:ext cx="1177331" cy="30845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7494190" y="7725496"/>
            <a:ext cx="692131" cy="922841"/>
            <a:chOff x="17494190" y="7725496"/>
            <a:chExt cx="692131" cy="92284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94190" y="7725496"/>
              <a:ext cx="692131" cy="92284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002087" y="7365342"/>
            <a:ext cx="247923" cy="1940425"/>
            <a:chOff x="11002087" y="7365342"/>
            <a:chExt cx="247923" cy="1940425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78126" y="6395130"/>
              <a:ext cx="495847" cy="3880850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02087" y="7365342"/>
              <a:ext cx="247923" cy="194042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067615" y="7374866"/>
            <a:ext cx="246958" cy="1940425"/>
            <a:chOff x="7067615" y="7374866"/>
            <a:chExt cx="246958" cy="194042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44136" y="6404653"/>
              <a:ext cx="493916" cy="3880850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67615" y="7374866"/>
              <a:ext cx="246958" cy="194042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63403" y="7365342"/>
            <a:ext cx="3158909" cy="1940425"/>
            <a:chOff x="7563403" y="7365342"/>
            <a:chExt cx="3158909" cy="194042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13215" y="6469761"/>
              <a:ext cx="6317817" cy="3880850"/>
            </a:xfrm>
            <a:prstGeom prst="rect">
              <a:avLst/>
            </a:prstGeom>
          </p:spPr>
        </p:pic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3403" y="7365342"/>
              <a:ext cx="3158909" cy="1940425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274429" y="8685658"/>
            <a:ext cx="1298056" cy="408570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7396781" y="4704795"/>
            <a:ext cx="267676" cy="221903"/>
            <a:chOff x="7396781" y="4704795"/>
            <a:chExt cx="267676" cy="22190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96781" y="4704795"/>
              <a:ext cx="267676" cy="22190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452503" y="4524208"/>
            <a:ext cx="260507" cy="260507"/>
            <a:chOff x="10452503" y="4524208"/>
            <a:chExt cx="260507" cy="26050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52503" y="4524208"/>
              <a:ext cx="260507" cy="26050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741581" y="4575289"/>
            <a:ext cx="260507" cy="177391"/>
            <a:chOff x="10741581" y="4575289"/>
            <a:chExt cx="260507" cy="17739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741581" y="4575289"/>
              <a:ext cx="260507" cy="17739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558730" y="7619048"/>
            <a:ext cx="1168254" cy="1094211"/>
            <a:chOff x="8558730" y="7619048"/>
            <a:chExt cx="1168254" cy="1094211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58730" y="7619048"/>
              <a:ext cx="1168254" cy="1094211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659582" y="1160943"/>
            <a:ext cx="3968845" cy="337293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02151" y="2656134"/>
            <a:ext cx="16178976" cy="115967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40002" y="1408159"/>
            <a:ext cx="11908314" cy="1345781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649382" y="9779229"/>
            <a:ext cx="3880864" cy="33728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13800162" cy="5660747"/>
            <a:chOff x="2242776" y="3201072"/>
            <a:chExt cx="13800162" cy="566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87820" y="740183"/>
              <a:ext cx="27600324" cy="1132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13800162" cy="566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9582" y="1160943"/>
            <a:ext cx="3866502" cy="3372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10763" y="6248077"/>
            <a:ext cx="5087710" cy="16473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0002" y="1408163"/>
            <a:ext cx="11634533" cy="1202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6070" y="4286554"/>
            <a:ext cx="6250040" cy="3575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41342" y="4440878"/>
            <a:ext cx="190476" cy="190476"/>
            <a:chOff x="10641342" y="4440878"/>
            <a:chExt cx="190476" cy="190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1342" y="4440878"/>
              <a:ext cx="190476" cy="1904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20191" y="4395172"/>
            <a:ext cx="1278731" cy="3028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80392" y="3766307"/>
            <a:ext cx="2287574" cy="8655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57401" y="4598972"/>
            <a:ext cx="453463" cy="4360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77801" y="4760096"/>
            <a:ext cx="914663" cy="4799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49382" y="9488753"/>
            <a:ext cx="3808941" cy="3372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6480" y="4552166"/>
            <a:ext cx="2827718" cy="1752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2860" y="1453251"/>
            <a:ext cx="7910180" cy="12099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62185" y="5554635"/>
            <a:ext cx="2857143" cy="47619"/>
            <a:chOff x="11462185" y="5554635"/>
            <a:chExt cx="2857143" cy="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2185" y="5554635"/>
              <a:ext cx="2857143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60418" y="5554635"/>
            <a:ext cx="1714286" cy="47619"/>
            <a:chOff x="11460418" y="5554635"/>
            <a:chExt cx="1714286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0418" y="5554635"/>
              <a:ext cx="1714286" cy="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6002" y="6387773"/>
            <a:ext cx="923507" cy="10133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16477" y="5883106"/>
            <a:ext cx="2201548" cy="605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14286" y="5554635"/>
            <a:ext cx="2857143" cy="47619"/>
            <a:chOff x="7714286" y="5554635"/>
            <a:chExt cx="2857143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4286" y="5554635"/>
              <a:ext cx="2857143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14286" y="5554635"/>
            <a:ext cx="2095238" cy="47619"/>
            <a:chOff x="7714286" y="5554635"/>
            <a:chExt cx="2095238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4286" y="5554635"/>
              <a:ext cx="2095238" cy="476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8097" y="6387773"/>
            <a:ext cx="1653564" cy="87680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68573" y="5856439"/>
            <a:ext cx="2033700" cy="6666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66387" y="5554635"/>
            <a:ext cx="2857143" cy="47619"/>
            <a:chOff x="3966387" y="5554635"/>
            <a:chExt cx="2857143" cy="4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6387" y="5554635"/>
              <a:ext cx="2857143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66387" y="5554635"/>
            <a:ext cx="952381" cy="47619"/>
            <a:chOff x="3966387" y="5554635"/>
            <a:chExt cx="952381" cy="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6387" y="5554635"/>
              <a:ext cx="952381" cy="4761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90202" y="6387773"/>
            <a:ext cx="1653564" cy="87680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0792" y="5883106"/>
            <a:ext cx="2997491" cy="5763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49382" y="9657134"/>
            <a:ext cx="3473293" cy="33728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2151" y="2644582"/>
            <a:ext cx="15583957" cy="1184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14286" y="4914286"/>
            <a:ext cx="362402" cy="285714"/>
            <a:chOff x="7714286" y="4914286"/>
            <a:chExt cx="362402" cy="28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4286" y="4914286"/>
              <a:ext cx="362402" cy="2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87554" y="4779770"/>
            <a:ext cx="555023" cy="554746"/>
            <a:chOff x="3887554" y="4779770"/>
            <a:chExt cx="555023" cy="55474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87554" y="4779770"/>
              <a:ext cx="555023" cy="5547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60418" y="4914286"/>
            <a:ext cx="304762" cy="304762"/>
            <a:chOff x="11460418" y="4914286"/>
            <a:chExt cx="304762" cy="3047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60418" y="4914286"/>
              <a:ext cx="304762" cy="30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59582" y="1160943"/>
            <a:ext cx="3437779" cy="337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54998" y="3391548"/>
            <a:ext cx="3575718" cy="5523810"/>
            <a:chOff x="7354998" y="3391548"/>
            <a:chExt cx="3575718" cy="55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7140" y="794676"/>
              <a:ext cx="7151435" cy="110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4998" y="3391548"/>
              <a:ext cx="3575718" cy="55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5129" y="3297881"/>
            <a:ext cx="666667" cy="704722"/>
            <a:chOff x="10045129" y="3297881"/>
            <a:chExt cx="666667" cy="7047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5129" y="3297881"/>
              <a:ext cx="666667" cy="7047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17847" y="3391548"/>
            <a:ext cx="3586550" cy="5599639"/>
            <a:chOff x="7417847" y="3391548"/>
            <a:chExt cx="3586550" cy="55996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7847" y="3391548"/>
              <a:ext cx="3586550" cy="5599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9582" y="1572724"/>
            <a:ext cx="2989807" cy="3339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0003" y="1712083"/>
            <a:ext cx="15083104" cy="147004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49382" y="9775991"/>
            <a:ext cx="3145598" cy="337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79028" y="3391548"/>
            <a:ext cx="3575718" cy="5523810"/>
            <a:chOff x="11579028" y="3391548"/>
            <a:chExt cx="3575718" cy="55238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9028" y="3391548"/>
              <a:ext cx="3575718" cy="552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41443" y="3391548"/>
            <a:ext cx="3575718" cy="5523810"/>
            <a:chOff x="3141443" y="3391548"/>
            <a:chExt cx="3575718" cy="55238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1443" y="3391548"/>
              <a:ext cx="3575718" cy="552381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81063" y="4852027"/>
            <a:ext cx="3778891" cy="6712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63060" y="5494839"/>
            <a:ext cx="3756493" cy="7727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78076" y="6237504"/>
            <a:ext cx="3171767" cy="11123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10072" y="4059746"/>
            <a:ext cx="713639" cy="715858"/>
            <a:chOff x="13010072" y="4059746"/>
            <a:chExt cx="713639" cy="7158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10072" y="4059746"/>
              <a:ext cx="713639" cy="71585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43478" y="4852027"/>
            <a:ext cx="3800024" cy="6712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25475" y="5494839"/>
            <a:ext cx="2532722" cy="77275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40525" y="6305768"/>
            <a:ext cx="2637262" cy="6552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22519" y="4162028"/>
            <a:ext cx="613576" cy="613576"/>
            <a:chOff x="4622519" y="4162028"/>
            <a:chExt cx="613576" cy="6135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22519" y="4162028"/>
              <a:ext cx="613576" cy="61357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57033" y="4852027"/>
            <a:ext cx="3709843" cy="6712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39030" y="5494839"/>
            <a:ext cx="2977284" cy="7727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54069" y="6328525"/>
            <a:ext cx="2196500" cy="6552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84926" y="4162028"/>
            <a:ext cx="715858" cy="613576"/>
            <a:chOff x="8784926" y="4162028"/>
            <a:chExt cx="715858" cy="61357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84926" y="4162028"/>
              <a:ext cx="715858" cy="6135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19148" y="4408256"/>
            <a:ext cx="13302" cy="11378"/>
            <a:chOff x="8819148" y="4408256"/>
            <a:chExt cx="13302" cy="1137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19148" y="4408256"/>
              <a:ext cx="13302" cy="11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78432" y="5483534"/>
            <a:ext cx="11668038" cy="9524"/>
            <a:chOff x="3278432" y="5483534"/>
            <a:chExt cx="11668038" cy="9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78432" y="5483534"/>
              <a:ext cx="11668038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78432" y="7393532"/>
            <a:ext cx="11668038" cy="9524"/>
            <a:chOff x="3278432" y="7393532"/>
            <a:chExt cx="11668038" cy="95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78432" y="7393532"/>
              <a:ext cx="11668038" cy="952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09090" y="3494815"/>
            <a:ext cx="782006" cy="44748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86104" y="7675609"/>
            <a:ext cx="2036642" cy="45663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67924" y="7671899"/>
            <a:ext cx="2036642" cy="456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90473" y="3300592"/>
            <a:ext cx="17371843" cy="18262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6704" y="7513541"/>
            <a:ext cx="2007770" cy="5328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1196" y="8043936"/>
            <a:ext cx="3454829" cy="4447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7693" y="7507021"/>
            <a:ext cx="2507817" cy="5328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27693" y="8012406"/>
            <a:ext cx="2271055" cy="5810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1879" y="7513541"/>
            <a:ext cx="1140865" cy="5328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0525" y="8031030"/>
            <a:ext cx="2996330" cy="5188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36278" y="5962579"/>
            <a:ext cx="3364967" cy="66255"/>
            <a:chOff x="5436278" y="5962579"/>
            <a:chExt cx="3364967" cy="662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6278" y="5962579"/>
              <a:ext cx="3364967" cy="66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67259" y="5962579"/>
            <a:ext cx="2440678" cy="46047"/>
            <a:chOff x="9667259" y="5962579"/>
            <a:chExt cx="2440678" cy="460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7259" y="5962579"/>
              <a:ext cx="2440678" cy="46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20729" y="5962579"/>
            <a:ext cx="2817886" cy="55483"/>
            <a:chOff x="13420729" y="5962579"/>
            <a:chExt cx="2817886" cy="55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20729" y="5962579"/>
              <a:ext cx="2817886" cy="554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03957" y="5617058"/>
            <a:ext cx="1991621" cy="8084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47646" y="6735745"/>
            <a:ext cx="438496" cy="438496"/>
            <a:chOff x="13347646" y="6735745"/>
            <a:chExt cx="438496" cy="4384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47646" y="6735745"/>
              <a:ext cx="438496" cy="438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7812" y="6735745"/>
            <a:ext cx="438496" cy="438496"/>
            <a:chOff x="5377812" y="6735745"/>
            <a:chExt cx="438496" cy="4384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7812" y="6735745"/>
              <a:ext cx="438496" cy="4384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03796" y="6791775"/>
            <a:ext cx="270628" cy="365413"/>
            <a:chOff x="9703796" y="6791775"/>
            <a:chExt cx="270628" cy="3654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03796" y="6791775"/>
              <a:ext cx="270628" cy="3654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91508" y="916459"/>
            <a:ext cx="5702698" cy="2507938"/>
            <a:chOff x="6291508" y="916459"/>
            <a:chExt cx="5702698" cy="25079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1508" y="916459"/>
              <a:ext cx="5702698" cy="2507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B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26980" y="1258801"/>
            <a:ext cx="10765329" cy="9026915"/>
            <a:chOff x="4684653" y="839200"/>
            <a:chExt cx="7176886" cy="6017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4653" y="839200"/>
              <a:ext cx="7176886" cy="60179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524699"/>
            <a:ext cx="18304314" cy="5428572"/>
            <a:chOff x="0" y="4349799"/>
            <a:chExt cx="12202876" cy="36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349799"/>
              <a:ext cx="12202876" cy="36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44465" y="1163651"/>
            <a:ext cx="3696296" cy="2401599"/>
            <a:chOff x="1829643" y="775767"/>
            <a:chExt cx="2464197" cy="1601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9643" y="775767"/>
              <a:ext cx="2464197" cy="1601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0070" y="2510543"/>
            <a:ext cx="6108456" cy="7774572"/>
            <a:chOff x="-73380" y="1673695"/>
            <a:chExt cx="4072304" cy="5183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3380" y="1673695"/>
              <a:ext cx="4072304" cy="5183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4320" y="4560226"/>
            <a:ext cx="5248037" cy="5832905"/>
            <a:chOff x="1089546" y="3040150"/>
            <a:chExt cx="3498691" cy="38886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546" y="3040150"/>
              <a:ext cx="3498691" cy="38886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37688" y="5316736"/>
            <a:ext cx="1936040" cy="1178840"/>
            <a:chOff x="4825125" y="3544490"/>
            <a:chExt cx="1290693" cy="7858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60000">
              <a:off x="4144288" y="3128496"/>
              <a:ext cx="2581385" cy="157178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660000">
              <a:off x="4825125" y="3544490"/>
              <a:ext cx="1290693" cy="78589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660000">
            <a:off x="7111976" y="5122976"/>
            <a:ext cx="2416553" cy="12772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1004" y="7501810"/>
            <a:ext cx="17317826" cy="32259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86186" y="6067568"/>
            <a:ext cx="5656712" cy="30687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13310" y="6325792"/>
            <a:ext cx="10102451" cy="230479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03016" y="151873"/>
            <a:ext cx="3103538" cy="6474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126221" y="203300"/>
            <a:ext cx="568244" cy="563018"/>
            <a:chOff x="9417480" y="135533"/>
            <a:chExt cx="378829" cy="3753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7480" y="135533"/>
              <a:ext cx="378829" cy="3753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98222" y="1684948"/>
            <a:ext cx="3090192" cy="1359008"/>
            <a:chOff x="8465481" y="1123298"/>
            <a:chExt cx="2060128" cy="9060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65481" y="1123298"/>
              <a:ext cx="2060128" cy="90600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50695" y="5019168"/>
            <a:ext cx="2754033" cy="2761905"/>
            <a:chOff x="13250695" y="5019168"/>
            <a:chExt cx="2754033" cy="27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3679" y="3744140"/>
              <a:ext cx="5508065" cy="55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0695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429" y="5019168"/>
            <a:ext cx="2754033" cy="2761905"/>
            <a:chOff x="2291429" y="5019168"/>
            <a:chExt cx="2754033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12" y="3744140"/>
              <a:ext cx="5508065" cy="55238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1429" y="5019168"/>
              <a:ext cx="2754033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0" y="4257263"/>
            <a:ext cx="4285714" cy="4285714"/>
            <a:chOff x="7000000" y="4257263"/>
            <a:chExt cx="4285714" cy="4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142" y="2279241"/>
              <a:ext cx="8571429" cy="8571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000" y="4257263"/>
              <a:ext cx="4285714" cy="4285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1430" y="5765834"/>
            <a:ext cx="2527471" cy="13472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97363" y="5765834"/>
            <a:ext cx="2823185" cy="13376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9966" y="6095358"/>
            <a:ext cx="3501118" cy="6676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59582" y="1160020"/>
            <a:ext cx="3194264" cy="3339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0722" y="2640773"/>
            <a:ext cx="13326499" cy="7999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0003" y="1435888"/>
            <a:ext cx="9778085" cy="146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9582" y="9657134"/>
            <a:ext cx="3319531" cy="337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58675" y="6381072"/>
            <a:ext cx="1333333" cy="38095"/>
            <a:chOff x="5358675" y="6381072"/>
            <a:chExt cx="1333333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8675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04149" y="6381072"/>
            <a:ext cx="1333333" cy="38095"/>
            <a:chOff x="11604149" y="6381072"/>
            <a:chExt cx="1333333" cy="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04149" y="6381072"/>
              <a:ext cx="133333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577" y="4808373"/>
            <a:ext cx="3683648" cy="996159"/>
            <a:chOff x="12115577" y="4808373"/>
            <a:chExt cx="3683648" cy="9961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774" y="4375315"/>
              <a:ext cx="7367296" cy="19923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577" y="4808373"/>
              <a:ext cx="3683648" cy="9961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01715" y="5096172"/>
            <a:ext cx="2857149" cy="447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8879" y="4688279"/>
            <a:ext cx="4004188" cy="14346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6020" y="5117001"/>
            <a:ext cx="936759" cy="4104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8879" y="6081813"/>
            <a:ext cx="5345816" cy="14346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6010" y="6510658"/>
            <a:ext cx="936759" cy="4104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15577" y="6201907"/>
            <a:ext cx="3683648" cy="996159"/>
            <a:chOff x="12115577" y="6201907"/>
            <a:chExt cx="3683648" cy="9961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774" y="5768848"/>
              <a:ext cx="7367296" cy="199231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577" y="6201907"/>
              <a:ext cx="3683648" cy="996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01715" y="6489706"/>
            <a:ext cx="2693864" cy="4474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93957" y="7812766"/>
            <a:ext cx="5661588" cy="9203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91182" y="7904191"/>
            <a:ext cx="936759" cy="4104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5577" y="7595441"/>
            <a:ext cx="3683648" cy="996159"/>
            <a:chOff x="12115577" y="7595441"/>
            <a:chExt cx="3683648" cy="996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774" y="7162382"/>
              <a:ext cx="7367296" cy="199231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5577" y="7595441"/>
              <a:ext cx="3683648" cy="99615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01715" y="7883239"/>
            <a:ext cx="2262321" cy="44748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59582" y="1868942"/>
            <a:ext cx="3862255" cy="33398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40003" y="2135291"/>
            <a:ext cx="11917475" cy="147004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49382" y="9650648"/>
            <a:ext cx="3844988" cy="337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8325" y="5204165"/>
            <a:ext cx="1752138" cy="204576"/>
            <a:chOff x="9438325" y="5204165"/>
            <a:chExt cx="1752138" cy="2045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8325" y="5204165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8325" y="6597698"/>
            <a:ext cx="1752138" cy="204576"/>
            <a:chOff x="9438325" y="6597698"/>
            <a:chExt cx="1752138" cy="2045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8325" y="6597698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93402" y="7991232"/>
            <a:ext cx="1752138" cy="204576"/>
            <a:chOff x="9493402" y="7991232"/>
            <a:chExt cx="1752138" cy="2045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93402" y="7991232"/>
              <a:ext cx="1752138" cy="2045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4041" y="5189207"/>
            <a:ext cx="4531917" cy="1238095"/>
            <a:chOff x="1734041" y="5189207"/>
            <a:chExt cx="4531917" cy="1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041" y="5189207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23075" y="5189207"/>
            <a:ext cx="4531917" cy="1238095"/>
            <a:chOff x="6923075" y="5189207"/>
            <a:chExt cx="4531917" cy="1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075" y="5189207"/>
              <a:ext cx="4531917" cy="1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2108" y="5189207"/>
            <a:ext cx="4531917" cy="1238095"/>
            <a:chOff x="12112108" y="5189207"/>
            <a:chExt cx="4531917" cy="1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2108" y="5189207"/>
              <a:ext cx="4531917" cy="1238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3087" y="6694393"/>
            <a:ext cx="3812870" cy="7792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3563" y="7557563"/>
            <a:ext cx="4303940" cy="403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4517" y="4760636"/>
            <a:ext cx="857143" cy="857143"/>
            <a:chOff x="1924517" y="4760636"/>
            <a:chExt cx="857143" cy="857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24517" y="4760636"/>
              <a:ext cx="857143" cy="857143"/>
              <a:chOff x="1924517" y="4760636"/>
              <a:chExt cx="857143" cy="8571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24517" y="4760636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30" y="4839739"/>
              <a:ext cx="449588" cy="7419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2125" y="6694393"/>
            <a:ext cx="4396909" cy="7031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92601" y="7572106"/>
            <a:ext cx="4210092" cy="7466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51240" y="6672812"/>
            <a:ext cx="3051099" cy="8685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81620" y="7572105"/>
            <a:ext cx="4097007" cy="4037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49986" y="3952235"/>
            <a:ext cx="9179016" cy="5009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75241" y="1178327"/>
            <a:ext cx="9227408" cy="28451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13551" y="4760636"/>
            <a:ext cx="857143" cy="857143"/>
            <a:chOff x="7113551" y="4760636"/>
            <a:chExt cx="857143" cy="857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113551" y="4760636"/>
              <a:ext cx="857143" cy="857143"/>
              <a:chOff x="7113551" y="4760636"/>
              <a:chExt cx="857143" cy="85714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113551" y="4760636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4466" y="4839734"/>
              <a:ext cx="449588" cy="7419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98400" y="4760636"/>
            <a:ext cx="857143" cy="857143"/>
            <a:chOff x="12298400" y="4760636"/>
            <a:chExt cx="857143" cy="85714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298400" y="4760636"/>
              <a:ext cx="857143" cy="857143"/>
              <a:chOff x="12298400" y="4760636"/>
              <a:chExt cx="857143" cy="8571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98400" y="4760636"/>
                <a:ext cx="857143" cy="8571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39286" y="4839734"/>
              <a:ext cx="449579" cy="7419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4000000"/>
            <a:chOff x="0" y="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43726" y="4920668"/>
            <a:ext cx="1165192" cy="1165210"/>
            <a:chOff x="14243726" y="4920668"/>
            <a:chExt cx="1165192" cy="1165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3726" y="4920668"/>
              <a:ext cx="1165192" cy="11652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05420" y="4918479"/>
            <a:ext cx="1165211" cy="1169587"/>
            <a:chOff x="8605420" y="4918479"/>
            <a:chExt cx="1165211" cy="11695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5420" y="4918479"/>
              <a:ext cx="1165211" cy="11695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386" y="6517531"/>
            <a:ext cx="3704102" cy="11879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5782" y="7653363"/>
            <a:ext cx="4330975" cy="6609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07969" y="6517531"/>
            <a:ext cx="3704102" cy="11879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363" y="7634316"/>
            <a:ext cx="4007137" cy="7999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6215" y="6517531"/>
            <a:ext cx="3704102" cy="11879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2614" y="7653366"/>
            <a:ext cx="3829223" cy="6609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9382" y="9488753"/>
            <a:ext cx="3521902" cy="3372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59582" y="1350496"/>
            <a:ext cx="3000969" cy="3339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2859" y="2831249"/>
            <a:ext cx="11108918" cy="7999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7145" y="1551721"/>
            <a:ext cx="11451971" cy="12053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54405" y="4626083"/>
            <a:ext cx="1810076" cy="1810076"/>
            <a:chOff x="2554405" y="4626083"/>
            <a:chExt cx="1810076" cy="18100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54405" y="4626083"/>
              <a:ext cx="1810076" cy="18100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3516" y="5500970"/>
            <a:ext cx="2687266" cy="46378"/>
            <a:chOff x="10663516" y="5500970"/>
            <a:chExt cx="2687266" cy="463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63516" y="5500970"/>
              <a:ext cx="2687266" cy="463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80101" y="5500970"/>
            <a:ext cx="2687266" cy="46378"/>
            <a:chOff x="4980101" y="5500970"/>
            <a:chExt cx="2687266" cy="463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0101" y="5500970"/>
              <a:ext cx="2687266" cy="463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40854" y="339064"/>
            <a:ext cx="12476716" cy="9946650"/>
            <a:chOff x="5240854" y="339064"/>
            <a:chExt cx="12476716" cy="99466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854" y="339064"/>
              <a:ext cx="12476716" cy="99466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537" y="5203093"/>
            <a:ext cx="3704578" cy="12266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141" y="6361258"/>
            <a:ext cx="4330975" cy="6609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1481" y="3333977"/>
            <a:ext cx="1810076" cy="1810076"/>
            <a:chOff x="1591481" y="3333977"/>
            <a:chExt cx="1810076" cy="18100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81" y="3333977"/>
              <a:ext cx="1810076" cy="1810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68941" y="819048"/>
            <a:ext cx="7974474" cy="6476190"/>
            <a:chOff x="7468941" y="819048"/>
            <a:chExt cx="7974474" cy="64761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8941" y="819048"/>
              <a:ext cx="7974474" cy="64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68941" y="819048"/>
            <a:ext cx="7974474" cy="6476190"/>
            <a:chOff x="7468941" y="819048"/>
            <a:chExt cx="7974474" cy="64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8941" y="819048"/>
              <a:ext cx="7974474" cy="6476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40854" y="339064"/>
            <a:ext cx="12476716" cy="9946650"/>
            <a:chOff x="5240854" y="339064"/>
            <a:chExt cx="12476716" cy="99466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854" y="339064"/>
              <a:ext cx="12476716" cy="99466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538" y="5225422"/>
            <a:ext cx="3704103" cy="11879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141" y="6342211"/>
            <a:ext cx="4007137" cy="7999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3914" y="3654222"/>
            <a:ext cx="1165211" cy="1169587"/>
            <a:chOff x="1913914" y="3654222"/>
            <a:chExt cx="1165211" cy="11695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3914" y="3654222"/>
              <a:ext cx="1165211" cy="1169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1429" y="811457"/>
            <a:ext cx="11505566" cy="6521877"/>
            <a:chOff x="5771429" y="811457"/>
            <a:chExt cx="11505566" cy="65218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1429" y="811457"/>
              <a:ext cx="11505566" cy="652187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3923" y="3654222"/>
            <a:ext cx="1165192" cy="1165210"/>
            <a:chOff x="1913923" y="3654222"/>
            <a:chExt cx="1165192" cy="1165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923" y="3654222"/>
              <a:ext cx="1165192" cy="1165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0854" y="339064"/>
            <a:ext cx="12476716" cy="9946650"/>
            <a:chOff x="5240854" y="339064"/>
            <a:chExt cx="12476716" cy="99466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854" y="339064"/>
              <a:ext cx="12476716" cy="99466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3538" y="5225422"/>
            <a:ext cx="3704103" cy="11879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141" y="6361259"/>
            <a:ext cx="3829223" cy="660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19818" y="825371"/>
            <a:ext cx="7833413" cy="6465530"/>
            <a:chOff x="7819818" y="825371"/>
            <a:chExt cx="7833413" cy="64655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9818" y="825371"/>
              <a:ext cx="7833413" cy="64655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19818" y="825371"/>
            <a:ext cx="7833413" cy="6465530"/>
            <a:chOff x="7819818" y="825371"/>
            <a:chExt cx="7833413" cy="64655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9818" y="825371"/>
              <a:ext cx="7833413" cy="646553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3923" y="3654222"/>
            <a:ext cx="1165192" cy="1165210"/>
            <a:chOff x="1913923" y="3654222"/>
            <a:chExt cx="1165192" cy="1165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923" y="3654222"/>
              <a:ext cx="1165192" cy="1165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0854" y="339064"/>
            <a:ext cx="12476716" cy="9946650"/>
            <a:chOff x="5240854" y="339064"/>
            <a:chExt cx="12476716" cy="99466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854" y="339064"/>
              <a:ext cx="12476716" cy="99466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3538" y="5225422"/>
            <a:ext cx="3704103" cy="11879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141" y="6361259"/>
            <a:ext cx="3829223" cy="6609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77" y="634895"/>
            <a:ext cx="2954802" cy="1299466"/>
            <a:chOff x="855377" y="634895"/>
            <a:chExt cx="2954802" cy="1299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77" y="634895"/>
              <a:ext cx="2954802" cy="1299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1429" y="825371"/>
            <a:ext cx="11457094" cy="6465530"/>
            <a:chOff x="5771429" y="825371"/>
            <a:chExt cx="11457094" cy="64655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1429" y="825371"/>
              <a:ext cx="11457094" cy="64655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58473" y="1053944"/>
            <a:ext cx="11498621" cy="5859698"/>
            <a:chOff x="5758473" y="1053944"/>
            <a:chExt cx="11498621" cy="58596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8473" y="1053944"/>
              <a:ext cx="11498621" cy="58596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임지민</cp:lastModifiedBy>
  <cp:revision>3</cp:revision>
  <dcterms:created xsi:type="dcterms:W3CDTF">2022-08-12T00:15:53Z</dcterms:created>
  <dcterms:modified xsi:type="dcterms:W3CDTF">2022-08-11T18:00:32Z</dcterms:modified>
</cp:coreProperties>
</file>