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813" r:id="rId2"/>
    <p:sldId id="818" r:id="rId3"/>
    <p:sldId id="812" r:id="rId4"/>
    <p:sldId id="822" r:id="rId5"/>
    <p:sldId id="823" r:id="rId6"/>
    <p:sldId id="824" r:id="rId7"/>
    <p:sldId id="825" r:id="rId8"/>
    <p:sldId id="826" r:id="rId9"/>
    <p:sldId id="827" r:id="rId10"/>
    <p:sldId id="828" r:id="rId11"/>
    <p:sldId id="829" r:id="rId12"/>
    <p:sldId id="815" r:id="rId13"/>
  </p:sldIdLst>
  <p:sldSz cx="12192000" cy="6858000"/>
  <p:notesSz cx="6858000" cy="9144000"/>
  <p:embeddedFontLst>
    <p:embeddedFont>
      <p:font typeface="나눔스퀘어라운드 Bold" panose="020B0600000101010101" charset="-127"/>
      <p:bold r:id="rId15"/>
    </p:embeddedFont>
    <p:embeddedFont>
      <p:font typeface="배달의민족 도현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angmin" initials="K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292D43"/>
    <a:srgbClr val="BFBFBF"/>
    <a:srgbClr val="FF81AB"/>
    <a:srgbClr val="4F5064"/>
    <a:srgbClr val="1D202F"/>
    <a:srgbClr val="01A290"/>
    <a:srgbClr val="F0F0F0"/>
    <a:srgbClr val="215483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4" autoAdjust="0"/>
    <p:restoredTop sz="95990" autoAdjust="0"/>
  </p:normalViewPr>
  <p:slideViewPr>
    <p:cSldViewPr snapToGrid="0">
      <p:cViewPr>
        <p:scale>
          <a:sx n="75" d="100"/>
          <a:sy n="75" d="100"/>
        </p:scale>
        <p:origin x="-546" y="-204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01901" y="1191652"/>
            <a:ext cx="7188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2718" y="905438"/>
            <a:ext cx="11286565" cy="5952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086" y="2850487"/>
            <a:ext cx="104938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en-US" altLang="ko-KR" sz="3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Vgame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Data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통하여 다음에 주제를 해결하여라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en-US" altLang="ko-KR" sz="3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분기에 어떤 게임을 설계해야 할까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177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8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1980 ~ 2016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까지의 </a:t>
            </a:r>
            <a:r>
              <a:rPr lang="en-US" altLang="ko-KR" sz="2000" b="1" dirty="0" smtClean="0"/>
              <a:t>Data</a:t>
            </a:r>
          </a:p>
          <a:p>
            <a:endParaRPr lang="en-US" altLang="ko-KR" sz="2000" b="1" dirty="0" smtClean="0"/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</a:t>
            </a:r>
          </a:p>
          <a:p>
            <a:pPr lvl="1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장르 특성 상 여러 시리즈의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개발 가능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장기 연재 시리즈의 꾸준한 활약이 돋보임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ko-KR" altLang="en-US" sz="1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트렌드에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제일 알맞음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Sprots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2000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년대 초반까지 제일 인기가 많은 항목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2010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년대부터 급 감소의 추세를 보임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1336710"/>
            <a:ext cx="5825932" cy="451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10195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인기가 제일 많은 게임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b="1" dirty="0"/>
              <a:t>Grand Theft Auto </a:t>
            </a:r>
            <a:r>
              <a:rPr lang="ko-KR" altLang="en-US" sz="2800" b="1" dirty="0"/>
              <a:t>시리즈 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319"/>
            <a:ext cx="4919011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선정 이유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lvl="1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게임의 판매량이 전체 액션 게임 판매량 중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10.7% 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차지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꾸준한 시리즈로 대중들에 인지도가 높음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장르 중 매출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1~8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 기록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99" y="1233486"/>
            <a:ext cx="4810103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 descr="GTA 산 안드레아스 중고 PS2 - 옥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t="8077" r="19778" b="7922"/>
          <a:stretch/>
        </p:blipFill>
        <p:spPr bwMode="auto">
          <a:xfrm>
            <a:off x="825501" y="3505200"/>
            <a:ext cx="1723572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Grand Theft Auto III (PS2) : Amazon.co.uk: PC &amp; Video G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73" y="3505199"/>
            <a:ext cx="1742187" cy="24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Rockstar Games Grand Theft Auto: Liberty City Stories, PS2 : Amazon.it:  Videogioch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21" y="3505199"/>
            <a:ext cx="1718056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4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7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Theft Auto6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401" y="-34523"/>
            <a:ext cx="6553200" cy="132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</a:t>
            </a: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09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다음분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게임 설계는 아래와 같은 특징이 있다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시대별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장르별 제일 인기가 많은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Platform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점유율을 대체 가능한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</a:t>
            </a:r>
          </a:p>
          <a:p>
            <a:pPr lvl="1"/>
            <a:r>
              <a:rPr lang="en-US" altLang="ko-KR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Total_Sales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TOP10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제일 많은 비율이 있는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1253108"/>
            <a:ext cx="40862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29299" y="5008208"/>
            <a:ext cx="5271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“Grand 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Theft </a:t>
            </a:r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Auto6”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2400" y="7505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6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376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9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uiExpand="1" build="p"/>
      <p:bldP spid="6" grpId="1" build="p"/>
      <p:bldP spid="6" grpId="2" build="p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100319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 배경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73C9D92-0917-40BB-A618-8B7EDF727926}"/>
              </a:ext>
            </a:extLst>
          </p:cNvPr>
          <p:cNvSpPr/>
          <p:nvPr/>
        </p:nvSpPr>
        <p:spPr>
          <a:xfrm>
            <a:off x="838200" y="2689860"/>
            <a:ext cx="10515600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70B74F78-5B4A-49F1-A5BE-854C2C93E3C4}"/>
              </a:ext>
            </a:extLst>
          </p:cNvPr>
          <p:cNvGrpSpPr/>
          <p:nvPr/>
        </p:nvGrpSpPr>
        <p:grpSpPr>
          <a:xfrm>
            <a:off x="8100227" y="3268035"/>
            <a:ext cx="2424860" cy="2108768"/>
            <a:chOff x="5347540" y="3496859"/>
            <a:chExt cx="1513595" cy="1316291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27004031-4525-466A-9C4D-6C373DAF76BB}"/>
                </a:ext>
              </a:extLst>
            </p:cNvPr>
            <p:cNvGrpSpPr/>
            <p:nvPr/>
          </p:nvGrpSpPr>
          <p:grpSpPr>
            <a:xfrm>
              <a:off x="5347540" y="3496859"/>
              <a:ext cx="1513595" cy="706111"/>
              <a:chOff x="5001504" y="4072868"/>
              <a:chExt cx="1513595" cy="70611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2EA2670D-3ADB-4952-8B85-A4F9B198D6CC}"/>
                  </a:ext>
                </a:extLst>
              </p:cNvPr>
              <p:cNvSpPr/>
              <p:nvPr/>
            </p:nvSpPr>
            <p:spPr>
              <a:xfrm>
                <a:off x="5001504" y="4072868"/>
                <a:ext cx="1513595" cy="40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설</a:t>
                </a:r>
                <a:r>
                  <a:rPr lang="ko-KR" altLang="en-US" sz="2400" b="1" dirty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</a:t>
                </a: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사유</a:t>
                </a:r>
                <a:endParaRPr lang="en-US" altLang="ko-KR" sz="1400" dirty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92D214BF-E2FF-4741-86CC-866A7BAD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55" y="4778979"/>
                <a:ext cx="144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F9BE17E5-4A54-4CE9-8DED-3E11B5E03D65}"/>
                </a:ext>
              </a:extLst>
            </p:cNvPr>
            <p:cNvSpPr/>
            <p:nvPr/>
          </p:nvSpPr>
          <p:spPr>
            <a:xfrm>
              <a:off x="5347540" y="4352077"/>
              <a:ext cx="1513595" cy="461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2013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 말 </a:t>
              </a:r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PS4 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출시</a:t>
              </a:r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</a:p>
            <a:p>
              <a:pPr algn="ctr"/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But 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판매 부진으로 인한 추후 게임 개발 설계</a:t>
              </a:r>
              <a:endParaRPr lang="en-US" altLang="ko-KR" sz="1400" dirty="0">
                <a:solidFill>
                  <a:srgbClr val="4B45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38B55CF-CFB4-41EA-A529-7A53E75F2C14}"/>
              </a:ext>
            </a:extLst>
          </p:cNvPr>
          <p:cNvGrpSpPr/>
          <p:nvPr/>
        </p:nvGrpSpPr>
        <p:grpSpPr>
          <a:xfrm>
            <a:off x="1512170" y="2991035"/>
            <a:ext cx="2424860" cy="2159349"/>
            <a:chOff x="1795198" y="3330807"/>
            <a:chExt cx="1513595" cy="1347863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431EBFFD-20D3-4814-85BE-D8741EB21DEC}"/>
                </a:ext>
              </a:extLst>
            </p:cNvPr>
            <p:cNvGrpSpPr/>
            <p:nvPr/>
          </p:nvGrpSpPr>
          <p:grpSpPr>
            <a:xfrm>
              <a:off x="1795198" y="3330807"/>
              <a:ext cx="1513595" cy="872163"/>
              <a:chOff x="1213361" y="2752782"/>
              <a:chExt cx="1513595" cy="87216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98387E2A-71C6-48AA-9220-23503FA45BC9}"/>
                  </a:ext>
                </a:extLst>
              </p:cNvPr>
              <p:cNvSpPr/>
              <p:nvPr/>
            </p:nvSpPr>
            <p:spPr>
              <a:xfrm>
                <a:off x="1213361" y="2752782"/>
                <a:ext cx="1513595" cy="749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프로젝트 </a:t>
                </a:r>
                <a:endParaRPr lang="en-US" altLang="ko-KR" sz="2400" b="1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진행 시기</a:t>
                </a:r>
                <a:endParaRPr lang="en-US" altLang="ko-KR" sz="2400" b="1" dirty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3AA8FDD4-FD97-4E28-9678-ABDEA10D8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5312" y="3624945"/>
                <a:ext cx="144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80725F6-FD9C-44DE-9B9A-45DF0B25212D}"/>
                </a:ext>
              </a:extLst>
            </p:cNvPr>
            <p:cNvSpPr/>
            <p:nvPr/>
          </p:nvSpPr>
          <p:spPr>
            <a:xfrm>
              <a:off x="1795198" y="4352077"/>
              <a:ext cx="1513595" cy="326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2016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</a:t>
              </a:r>
              <a:endParaRPr lang="en-US" altLang="ko-KR" sz="1400" dirty="0" smtClean="0">
                <a:solidFill>
                  <a:srgbClr val="4B45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12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 </a:t>
              </a:r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</a:t>
              </a:r>
              <a:endParaRPr lang="en-US" altLang="ko-KR" sz="1400" dirty="0">
                <a:solidFill>
                  <a:srgbClr val="4B45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7D8504B5-1783-4D63-912A-ED3D48856B1F}"/>
              </a:ext>
            </a:extLst>
          </p:cNvPr>
          <p:cNvGrpSpPr/>
          <p:nvPr/>
        </p:nvGrpSpPr>
        <p:grpSpPr>
          <a:xfrm>
            <a:off x="4768878" y="2986772"/>
            <a:ext cx="2473827" cy="2159349"/>
            <a:chOff x="3559655" y="3330807"/>
            <a:chExt cx="1544160" cy="1347863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00150D0F-A13B-47F5-9255-20C173C9A44D}"/>
                </a:ext>
              </a:extLst>
            </p:cNvPr>
            <p:cNvGrpSpPr/>
            <p:nvPr/>
          </p:nvGrpSpPr>
          <p:grpSpPr>
            <a:xfrm>
              <a:off x="3590220" y="3330807"/>
              <a:ext cx="1513595" cy="873969"/>
              <a:chOff x="5001504" y="2976393"/>
              <a:chExt cx="1513595" cy="87396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4DB86670-8A20-400E-8256-040460C946AA}"/>
                  </a:ext>
                </a:extLst>
              </p:cNvPr>
              <p:cNvSpPr/>
              <p:nvPr/>
            </p:nvSpPr>
            <p:spPr>
              <a:xfrm>
                <a:off x="5001504" y="2976393"/>
                <a:ext cx="1513595" cy="749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소속 회사</a:t>
                </a:r>
                <a:endParaRPr lang="en-US" altLang="ko-KR" sz="2400" b="1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 </a:t>
                </a:r>
                <a:r>
                  <a:rPr lang="ko-KR" altLang="en-US" sz="2400" b="1" dirty="0" smtClean="0">
                    <a:solidFill>
                      <a:srgbClr val="4B454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소속 부서</a:t>
                </a:r>
                <a:endParaRPr lang="en-US" altLang="ko-KR" sz="1400" dirty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72B69353-A39A-4DEE-A807-179470621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55" y="3850362"/>
                <a:ext cx="144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86C13CC-A30A-47C3-B859-560A8DB05D64}"/>
                </a:ext>
              </a:extLst>
            </p:cNvPr>
            <p:cNvSpPr/>
            <p:nvPr/>
          </p:nvSpPr>
          <p:spPr>
            <a:xfrm>
              <a:off x="3559655" y="4352077"/>
              <a:ext cx="1513595" cy="326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PlayStation</a:t>
              </a:r>
            </a:p>
            <a:p>
              <a:pPr algn="ctr"/>
              <a:r>
                <a:rPr lang="ko-KR" altLang="en-US" sz="1400" dirty="0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콘솔 게임 개발 </a:t>
              </a:r>
              <a:r>
                <a:rPr lang="ko-KR" altLang="en-US" sz="1400" dirty="0" err="1" smtClean="0">
                  <a:solidFill>
                    <a:srgbClr val="4B454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데이터팀</a:t>
              </a:r>
              <a:endParaRPr lang="en-US" altLang="ko-KR" sz="1400" dirty="0">
                <a:solidFill>
                  <a:srgbClr val="4B45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1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ㅖㄴ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Platform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시장 점유율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자사 모델인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PS2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시장 점유율이 제일 높음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PS, GC, XB, N64, SNES,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 구형 모델이 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시장의 비율을 많이 차지하고 있음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11" y="1323186"/>
            <a:ext cx="5580429" cy="51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Amazon.com: Sony Playstation PS One - Video Game Console : Playstation:  Video Ga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7" y="3620225"/>
            <a:ext cx="173156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box (consol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95" y="5589299"/>
            <a:ext cx="2792100" cy="12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9786" y="557086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8301" y="580533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 Cube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5181" y="6522210"/>
            <a:ext cx="58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 Box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0" name="Picture 6" descr="Nintendo Gamecube – RetroMT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00" y="3534644"/>
            <a:ext cx="1983583" cy="23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North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America 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캐나다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멕시코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,…)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 장르는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Racing 2. Action </a:t>
            </a: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Racing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대표작으로는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Mario Kart</a:t>
            </a: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Gran </a:t>
            </a:r>
            <a:r>
              <a:rPr lang="en-US" altLang="ko-KR" sz="1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Turismo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Need for Speed</a:t>
            </a: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Forza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50" y="1208315"/>
            <a:ext cx="6091345" cy="501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3" y="4632297"/>
            <a:ext cx="4211102" cy="13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European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독일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프랑스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이탈리아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,…)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 장르는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en-US" altLang="ko-KR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Misc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2. Action </a:t>
            </a:r>
          </a:p>
          <a:p>
            <a:r>
              <a:rPr lang="en-US" altLang="ko-KR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Misc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대표작으로는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Kinect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Adventures</a:t>
            </a: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Minecraft</a:t>
            </a: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Namco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Museum</a:t>
            </a: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Crash Bash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69" y="1175657"/>
            <a:ext cx="6329790" cy="521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3" y="4752040"/>
            <a:ext cx="4245686" cy="121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8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err="1" smtClean="0"/>
              <a:t>JP_Sales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 장르는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Role-Playing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Sports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Role-Playing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대표작으로는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Dragon Quest 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Dragon Warrior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Final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Fantasy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41" y="1197429"/>
            <a:ext cx="6121027" cy="50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4" y="4632297"/>
            <a:ext cx="4224498" cy="118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Other_Sales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 장르는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Action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Sports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대표작으로는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Grand Theft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</a:t>
            </a: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God of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War</a:t>
            </a:r>
          </a:p>
          <a:p>
            <a:pPr lvl="1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Metal Gear Solid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99" y="1197562"/>
            <a:ext cx="5966715" cy="491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4" y="4632298"/>
            <a:ext cx="4227371" cy="130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모든 지역의 </a:t>
            </a:r>
            <a:r>
              <a:rPr lang="en-US" altLang="ko-KR" sz="2000" b="1" dirty="0" smtClean="0"/>
              <a:t>TOP 10</a:t>
            </a:r>
            <a:r>
              <a:rPr lang="ko-KR" altLang="en-US" sz="2000" b="1" dirty="0" smtClean="0"/>
              <a:t>의 공통점은</a:t>
            </a:r>
            <a:r>
              <a:rPr lang="en-US" altLang="ko-KR" sz="2000" b="1" dirty="0" smtClean="0"/>
              <a:t>?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50" y="1301270"/>
            <a:ext cx="3729590" cy="116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50" y="4076745"/>
            <a:ext cx="3741455" cy="104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50" y="5356853"/>
            <a:ext cx="3743999" cy="115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95999" y="1697412"/>
            <a:ext cx="17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North America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06395" y="3082835"/>
            <a:ext cx="122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European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49511" y="441497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JP_Sales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66394" y="574804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Other_Sales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2099" y="5498759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시리즈로 연재되는 작품이다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7" r="20031"/>
          <a:stretch/>
        </p:blipFill>
        <p:spPr bwMode="auto">
          <a:xfrm>
            <a:off x="708753" y="2636199"/>
            <a:ext cx="1418314" cy="23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9" y="2732268"/>
            <a:ext cx="3729590" cy="10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Amazon.com: Final Fantasy VII: Remake - PlayStation 4 : Square Enix LLC:  Video Ga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92" y="2676694"/>
            <a:ext cx="1859483" cy="231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Namco Museum (Sony PlayStation 2, 2001) for sale online | eB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57" y="2619946"/>
            <a:ext cx="1651591" cy="23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77868" y="1403350"/>
            <a:ext cx="661307" cy="1059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30267" y="3300677"/>
            <a:ext cx="661307" cy="9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0267" y="3493084"/>
            <a:ext cx="661307" cy="9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0525" y="3688509"/>
            <a:ext cx="781049" cy="9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77868" y="4171109"/>
            <a:ext cx="899431" cy="951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0524" y="5470525"/>
            <a:ext cx="781050" cy="103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8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716" y="915545"/>
            <a:ext cx="11286567" cy="594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62CA6F5-A376-4689-A5A0-132F9F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90522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인기 장르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779D7C5-DF1B-4854-9752-DD7B67AB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19"/>
            <a:ext cx="491901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err="1" smtClean="0"/>
              <a:t>Total_Sales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 장르는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Action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2.Shooter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 Top10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 8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Grand Theft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시리즈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45" y="1197562"/>
            <a:ext cx="6067150" cy="491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77745" y="4311492"/>
            <a:ext cx="4336114" cy="1300416"/>
            <a:chOff x="777745" y="4961700"/>
            <a:chExt cx="4336114" cy="130041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45" y="4961700"/>
              <a:ext cx="4336114" cy="1300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985497" y="5077292"/>
              <a:ext cx="781050" cy="9306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616201" y="-31928"/>
            <a:ext cx="695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18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조현식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Section1 Project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9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404</Words>
  <Application>Microsoft Office PowerPoint</Application>
  <PresentationFormat>사용자 지정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나눔스퀘어라운드 Bold</vt:lpstr>
      <vt:lpstr>배달의민족 도현</vt:lpstr>
      <vt:lpstr>맑은 고딕</vt:lpstr>
      <vt:lpstr>배달의민족 주아</vt:lpstr>
      <vt:lpstr>Office 테마</vt:lpstr>
      <vt:lpstr>PowerPoint 프레젠테이션</vt:lpstr>
      <vt:lpstr>프로젝트 사전 배경</vt:lpstr>
      <vt:lpstr>콘솔 Platform 시장 점유율</vt:lpstr>
      <vt:lpstr>지역별 인기 장르</vt:lpstr>
      <vt:lpstr>지역별 인기 장르</vt:lpstr>
      <vt:lpstr>지역별 인기 장르</vt:lpstr>
      <vt:lpstr>지역별 인기 장르</vt:lpstr>
      <vt:lpstr>지역별 인기 장르</vt:lpstr>
      <vt:lpstr>지역별 인기 장르</vt:lpstr>
      <vt:lpstr>연도별 인기 장르</vt:lpstr>
      <vt:lpstr>인기가 제일 많은 게임 Grand Theft Auto 시리즈  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1056</cp:revision>
  <dcterms:created xsi:type="dcterms:W3CDTF">2018-08-02T07:05:36Z</dcterms:created>
  <dcterms:modified xsi:type="dcterms:W3CDTF">2023-03-13T08:24:40Z</dcterms:modified>
</cp:coreProperties>
</file>