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E43F-072B-485B-94B1-8DAD6EB3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386D2-8556-433B-9324-D7C68967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D345B-9D4A-4E51-9C65-E0B99FCA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434ED-9775-4112-A6F8-311A4785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9C72E-2C6A-4E22-BE99-DE15F85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1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93453-C1A4-4FE0-BA73-29026CBC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7709C-7F3B-4E8B-A694-4549EAB7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B1BA-659C-49D0-B375-71C3CE33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24F8-EF3F-4DB4-815C-2F942F87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46B98-90FF-4E10-88FE-FC8B01AD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FB7BD7-EB0F-4488-A809-06F8B02D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6840D-5C15-44DF-8F08-9318067D7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B99CA-AD65-43E0-95D0-F5D0E8A4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DD7F-1D54-40EF-AFE9-B68DB21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09F9C-68E3-493D-91AE-E7B713F7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13E7F-4E39-49AD-A26A-D8B70A50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6EA06-309C-4BFD-9F44-F25F61DE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6F88E-9148-4A0A-BB9D-350E43A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4297-5393-444D-8F7A-AA2CFCBC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68AF3-1ED0-4B9E-BC16-7E1446CB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4438D-403F-4F46-82E1-5FFA5BAF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E1141-6B0B-4829-800B-A88BAB03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3C5D2-473F-44AD-88DA-5374FA9E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ABFB2-A985-4B9E-B194-F1137864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79188-1E4E-4A5F-AD33-84441168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B2C-D0AB-45D8-8A91-B4D5321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26BEB-B52B-45C1-AB1B-2BF188EB5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77FE7-25BA-4EFD-B273-32FE9E20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BAF7E-1AA5-4C7C-A643-6C51F02E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5227E-E524-4349-8519-53BFF470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767BB-A2E9-4619-B6DF-0657A57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6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5D0EC-1119-4D79-93F9-B1B22331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B5A3A-6076-4725-85C8-5718F650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B4378-A998-408F-99BC-F88F7E73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E1999-25C6-4DDA-9D2F-C2D6EF4C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B0E19-8F07-48CA-9B51-C819B891C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E76A3-1AC9-45D8-A1F6-B885C27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1D336-51E9-43B7-89F8-4EF382B3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1572A-5AA0-43AC-9617-F2920DD9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0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66D4-EAEF-43D7-B868-4E985107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EDB46-E05A-4D50-8C45-D3813BC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E6524-0EB7-47CB-954A-F50D2E3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ADD68-C83B-45B4-BE51-4566562F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7ED0E-72A7-48C7-B1FF-F7C544D6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ED6D6-64CE-45F7-BD34-7B5844D6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886E1-9F51-4A95-8869-6833199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E8E57-E150-42EE-A0AB-3F1FF2B7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80B6-2501-4301-9D49-8DF48379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BB0FD-DA1F-4747-ACC8-2D602E50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C95FD-63D9-4D57-8B11-C41CBBC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7C38E-97C6-4019-B5D5-8D02CD86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B8ACC-D4E6-4428-84E5-15740C9C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F51A-011A-4841-947D-597B227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70C4C9-319A-4006-8720-3646F7799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74F60-F3C8-45B2-9A4D-B1FEF3A4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22594-3A50-46BE-A1B7-2D5175E3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8FC2A-8E82-436B-8823-DC9F195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9A5BE-395A-42C8-8DD7-CDC67624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2DA92-241C-47DF-A322-F6002CC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E970D-DEC3-4B79-861C-793AD0F9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CDE09-2FF8-4095-84CD-FC95C43F0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55A1-239D-4C78-924A-6664A8A4AA6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B0AF0-56B4-4B7D-B760-B6D27F365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3BD35-32AD-4058-AA1A-EFAC86584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2A4E-93BD-42BF-A4D8-A657EC3C8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AE1C-383A-4C53-8D1A-166167A895AE}"/>
              </a:ext>
            </a:extLst>
          </p:cNvPr>
          <p:cNvSpPr/>
          <p:nvPr/>
        </p:nvSpPr>
        <p:spPr>
          <a:xfrm>
            <a:off x="1258349" y="756258"/>
            <a:ext cx="9253057" cy="59310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A158B5-EE2E-4872-B5AA-EC858B7ABB6A}"/>
              </a:ext>
            </a:extLst>
          </p:cNvPr>
          <p:cNvSpPr/>
          <p:nvPr/>
        </p:nvSpPr>
        <p:spPr>
          <a:xfrm>
            <a:off x="1476460" y="19062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CBE6B-C07D-45E6-98F5-7D7FCBD85FBE}"/>
              </a:ext>
            </a:extLst>
          </p:cNvPr>
          <p:cNvSpPr/>
          <p:nvPr/>
        </p:nvSpPr>
        <p:spPr>
          <a:xfrm>
            <a:off x="3645015" y="999769"/>
            <a:ext cx="4127383" cy="52011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Site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D6EA5C-F399-4CB6-8234-C5E53563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25" y="1993554"/>
            <a:ext cx="691022" cy="47048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C265BE-BF79-42D8-8ADD-3FD7AEABEEB3}"/>
              </a:ext>
            </a:extLst>
          </p:cNvPr>
          <p:cNvSpPr/>
          <p:nvPr/>
        </p:nvSpPr>
        <p:spPr>
          <a:xfrm>
            <a:off x="4480419" y="19062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77B6EB2-4340-4B52-BA9F-783E87F3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84" y="1993554"/>
            <a:ext cx="691022" cy="47048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C3CC7F-4738-4537-BB06-82DA685CCDE7}"/>
              </a:ext>
            </a:extLst>
          </p:cNvPr>
          <p:cNvSpPr/>
          <p:nvPr/>
        </p:nvSpPr>
        <p:spPr>
          <a:xfrm>
            <a:off x="7482279" y="19062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0E2D773-5241-4272-B273-757C705A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44" y="1993554"/>
            <a:ext cx="691022" cy="47048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31C4F3-47C3-4844-A6FD-BB43BC88674C}"/>
              </a:ext>
            </a:extLst>
          </p:cNvPr>
          <p:cNvSpPr/>
          <p:nvPr/>
        </p:nvSpPr>
        <p:spPr>
          <a:xfrm>
            <a:off x="3258599" y="2852312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0ABB39-99AA-4135-A8A4-FC090C07F29C}"/>
              </a:ext>
            </a:extLst>
          </p:cNvPr>
          <p:cNvSpPr/>
          <p:nvPr/>
        </p:nvSpPr>
        <p:spPr>
          <a:xfrm>
            <a:off x="1455236" y="3873978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E2BBE89-7B56-428F-9331-5B1CFE8C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1" y="3983580"/>
            <a:ext cx="691022" cy="47048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3386D4-3111-4DDC-B967-D8C501A7261E}"/>
              </a:ext>
            </a:extLst>
          </p:cNvPr>
          <p:cNvSpPr/>
          <p:nvPr/>
        </p:nvSpPr>
        <p:spPr>
          <a:xfrm>
            <a:off x="4458145" y="3873978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88790C1-2E3F-41CE-B32C-2B8D81FE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0" y="3961255"/>
            <a:ext cx="691022" cy="47048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DE1CCF-FDEF-47EF-91F2-C5D828844AD7}"/>
              </a:ext>
            </a:extLst>
          </p:cNvPr>
          <p:cNvSpPr/>
          <p:nvPr/>
        </p:nvSpPr>
        <p:spPr>
          <a:xfrm>
            <a:off x="7461055" y="3873978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DF12557-EF75-4B64-99FC-F7FEAA92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20" y="3961255"/>
            <a:ext cx="691022" cy="47048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97D82D-E92C-4A6A-AD9E-904C377CCE7B}"/>
              </a:ext>
            </a:extLst>
          </p:cNvPr>
          <p:cNvSpPr/>
          <p:nvPr/>
        </p:nvSpPr>
        <p:spPr>
          <a:xfrm>
            <a:off x="1455236" y="2855887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C9EA92-ABE5-4941-92EB-BCD087CD733B}"/>
              </a:ext>
            </a:extLst>
          </p:cNvPr>
          <p:cNvSpPr/>
          <p:nvPr/>
        </p:nvSpPr>
        <p:spPr>
          <a:xfrm>
            <a:off x="6261508" y="2835523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EC6C4-C7C8-4F06-93A1-447BF2F6E978}"/>
              </a:ext>
            </a:extLst>
          </p:cNvPr>
          <p:cNvSpPr/>
          <p:nvPr/>
        </p:nvSpPr>
        <p:spPr>
          <a:xfrm>
            <a:off x="4458145" y="2839098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6D01CE-C5B8-430F-B646-5DF3F53ED689}"/>
              </a:ext>
            </a:extLst>
          </p:cNvPr>
          <p:cNvSpPr/>
          <p:nvPr/>
        </p:nvSpPr>
        <p:spPr>
          <a:xfrm>
            <a:off x="9277526" y="2827134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28553C-9533-4063-ADAF-ADCA8033DB3D}"/>
              </a:ext>
            </a:extLst>
          </p:cNvPr>
          <p:cNvSpPr/>
          <p:nvPr/>
        </p:nvSpPr>
        <p:spPr>
          <a:xfrm>
            <a:off x="7474163" y="2830709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8529F8-CF2A-45EC-BBE6-D2899E479902}"/>
              </a:ext>
            </a:extLst>
          </p:cNvPr>
          <p:cNvGrpSpPr/>
          <p:nvPr/>
        </p:nvGrpSpPr>
        <p:grpSpPr>
          <a:xfrm>
            <a:off x="1522091" y="971943"/>
            <a:ext cx="1261042" cy="621458"/>
            <a:chOff x="278337" y="337295"/>
            <a:chExt cx="1440479" cy="667448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A9E45E1-ECA8-4312-8FE6-7C6044B63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337" y="337295"/>
              <a:ext cx="1440479" cy="411566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7C1033-B262-465B-AF72-C84400BD5A1A}"/>
                </a:ext>
              </a:extLst>
            </p:cNvPr>
            <p:cNvSpPr/>
            <p:nvPr/>
          </p:nvSpPr>
          <p:spPr>
            <a:xfrm>
              <a:off x="428549" y="543078"/>
              <a:ext cx="11400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Ants Train</a:t>
              </a:r>
              <a:endParaRPr lang="ko-KR" altLang="en-US" sz="24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F76C8F5-D68D-4823-8625-8B200E070969}"/>
              </a:ext>
            </a:extLst>
          </p:cNvPr>
          <p:cNvSpPr txBox="1"/>
          <p:nvPr/>
        </p:nvSpPr>
        <p:spPr>
          <a:xfrm>
            <a:off x="302689" y="17376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레이아웃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7E00A7D-B05D-43CA-B3E9-23A130B439C8}"/>
              </a:ext>
            </a:extLst>
          </p:cNvPr>
          <p:cNvCxnSpPr/>
          <p:nvPr/>
        </p:nvCxnSpPr>
        <p:spPr>
          <a:xfrm>
            <a:off x="335912" y="484318"/>
            <a:ext cx="128316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D649CC-0F80-40A0-8C62-84411D8A5D58}"/>
              </a:ext>
            </a:extLst>
          </p:cNvPr>
          <p:cNvSpPr/>
          <p:nvPr/>
        </p:nvSpPr>
        <p:spPr>
          <a:xfrm>
            <a:off x="3237375" y="4949029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36574D-4F8F-459E-9FB8-415A4D7EAF03}"/>
              </a:ext>
            </a:extLst>
          </p:cNvPr>
          <p:cNvSpPr/>
          <p:nvPr/>
        </p:nvSpPr>
        <p:spPr>
          <a:xfrm>
            <a:off x="1434012" y="4952604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7D3F00-7A0B-4174-8C22-E4D03534A852}"/>
              </a:ext>
            </a:extLst>
          </p:cNvPr>
          <p:cNvSpPr/>
          <p:nvPr/>
        </p:nvSpPr>
        <p:spPr>
          <a:xfrm>
            <a:off x="6240284" y="4932240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D7C13C-00B5-49FB-A067-97B2331878D2}"/>
              </a:ext>
            </a:extLst>
          </p:cNvPr>
          <p:cNvSpPr/>
          <p:nvPr/>
        </p:nvSpPr>
        <p:spPr>
          <a:xfrm>
            <a:off x="4436921" y="4935815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412BAB-23F3-4D86-A972-2D5B32EB1817}"/>
              </a:ext>
            </a:extLst>
          </p:cNvPr>
          <p:cNvSpPr/>
          <p:nvPr/>
        </p:nvSpPr>
        <p:spPr>
          <a:xfrm>
            <a:off x="9256302" y="4923851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D84956-1E22-4426-8CFD-CF83CAAED713}"/>
              </a:ext>
            </a:extLst>
          </p:cNvPr>
          <p:cNvSpPr/>
          <p:nvPr/>
        </p:nvSpPr>
        <p:spPr>
          <a:xfrm>
            <a:off x="7452939" y="4927426"/>
            <a:ext cx="1031845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1B06B2-3BFE-4169-94A7-66A6B8CA9759}"/>
              </a:ext>
            </a:extLst>
          </p:cNvPr>
          <p:cNvSpPr/>
          <p:nvPr/>
        </p:nvSpPr>
        <p:spPr>
          <a:xfrm>
            <a:off x="1468344" y="58715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30BEAB1-C1D2-4FE1-AF15-B3D88616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19" y="5981179"/>
            <a:ext cx="691022" cy="470483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D83FE8-A3C4-4EDC-BB0D-7CBC9E062B4C}"/>
              </a:ext>
            </a:extLst>
          </p:cNvPr>
          <p:cNvSpPr/>
          <p:nvPr/>
        </p:nvSpPr>
        <p:spPr>
          <a:xfrm>
            <a:off x="4471253" y="58715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9EE4B0A-1043-441A-9156-E5003EA6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18" y="5958854"/>
            <a:ext cx="691022" cy="47048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9B866B-9465-45F0-AC74-8599422E0B2F}"/>
              </a:ext>
            </a:extLst>
          </p:cNvPr>
          <p:cNvSpPr/>
          <p:nvPr/>
        </p:nvSpPr>
        <p:spPr>
          <a:xfrm>
            <a:off x="7474163" y="5871577"/>
            <a:ext cx="2827092" cy="689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AEED781-B62A-4C64-9588-D55E6C16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428" y="5958854"/>
            <a:ext cx="691022" cy="4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7A5D-9940-4BE4-86DE-8C41BAA7FD15}"/>
              </a:ext>
            </a:extLst>
          </p:cNvPr>
          <p:cNvSpPr/>
          <p:nvPr/>
        </p:nvSpPr>
        <p:spPr>
          <a:xfrm>
            <a:off x="1883302" y="2331027"/>
            <a:ext cx="2827090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Site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12814-A814-41FC-BA80-C070E7EFFC84}"/>
              </a:ext>
            </a:extLst>
          </p:cNvPr>
          <p:cNvSpPr/>
          <p:nvPr/>
        </p:nvSpPr>
        <p:spPr>
          <a:xfrm>
            <a:off x="1883302" y="3023663"/>
            <a:ext cx="2827090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8E5B67-FED6-4F98-A9C1-D2E91DDDEE49}"/>
              </a:ext>
            </a:extLst>
          </p:cNvPr>
          <p:cNvSpPr/>
          <p:nvPr/>
        </p:nvSpPr>
        <p:spPr>
          <a:xfrm>
            <a:off x="1883302" y="3748457"/>
            <a:ext cx="2827090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5AE90-9A14-4A7B-BC49-3B02C4B1C24A}"/>
              </a:ext>
            </a:extLst>
          </p:cNvPr>
          <p:cNvSpPr/>
          <p:nvPr/>
        </p:nvSpPr>
        <p:spPr>
          <a:xfrm>
            <a:off x="1883302" y="4515660"/>
            <a:ext cx="2827090" cy="453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A6EA96-569C-4427-8B7C-C80B7BC6CAA6}"/>
              </a:ext>
            </a:extLst>
          </p:cNvPr>
          <p:cNvSpPr/>
          <p:nvPr/>
        </p:nvSpPr>
        <p:spPr>
          <a:xfrm>
            <a:off x="1673577" y="2146469"/>
            <a:ext cx="419450" cy="36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BD6A15-8709-4B96-A322-A3CBAB097925}"/>
              </a:ext>
            </a:extLst>
          </p:cNvPr>
          <p:cNvSpPr/>
          <p:nvPr/>
        </p:nvSpPr>
        <p:spPr>
          <a:xfrm>
            <a:off x="1673577" y="2881050"/>
            <a:ext cx="419450" cy="36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13344C5-C280-41F2-BC17-1FD7FEB06779}"/>
              </a:ext>
            </a:extLst>
          </p:cNvPr>
          <p:cNvSpPr/>
          <p:nvPr/>
        </p:nvSpPr>
        <p:spPr>
          <a:xfrm>
            <a:off x="1673577" y="3618581"/>
            <a:ext cx="419450" cy="36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0C1095-522D-4A40-9AA8-0DD411EBC18C}"/>
              </a:ext>
            </a:extLst>
          </p:cNvPr>
          <p:cNvSpPr/>
          <p:nvPr/>
        </p:nvSpPr>
        <p:spPr>
          <a:xfrm>
            <a:off x="1673577" y="4370793"/>
            <a:ext cx="419450" cy="36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B561EF1-9979-4F87-A176-3F5E85C8C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99754"/>
              </p:ext>
            </p:extLst>
          </p:nvPr>
        </p:nvGraphicFramePr>
        <p:xfrm>
          <a:off x="6329960" y="1824758"/>
          <a:ext cx="4391172" cy="31439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8088">
                  <a:extLst>
                    <a:ext uri="{9D8B030D-6E8A-4147-A177-3AD203B41FA5}">
                      <a16:colId xmlns:a16="http://schemas.microsoft.com/office/drawing/2014/main" val="77455230"/>
                    </a:ext>
                  </a:extLst>
                </a:gridCol>
                <a:gridCol w="2223084">
                  <a:extLst>
                    <a:ext uri="{9D8B030D-6E8A-4147-A177-3AD203B41FA5}">
                      <a16:colId xmlns:a16="http://schemas.microsoft.com/office/drawing/2014/main" val="1368869031"/>
                    </a:ext>
                  </a:extLst>
                </a:gridCol>
              </a:tblGrid>
              <a:tr h="38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97459"/>
                  </a:ext>
                </a:extLst>
              </a:tr>
              <a:tr h="71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1. Site name</a:t>
                      </a:r>
                      <a:br>
                        <a:rPr lang="en-US" altLang="ko-KR" sz="1050" dirty="0"/>
                      </a:br>
                      <a:br>
                        <a:rPr lang="en-US" altLang="ko-KR" sz="1050" dirty="0"/>
                      </a:b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개미열차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급등하는 종목을 타라</a:t>
                      </a:r>
                      <a:r>
                        <a:rPr lang="en-US" altLang="ko-KR" sz="1000" dirty="0"/>
                        <a:t>!</a:t>
                      </a:r>
                      <a:br>
                        <a:rPr lang="en-US" altLang="ko-KR" sz="1000" dirty="0"/>
                      </a:b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03246"/>
                  </a:ext>
                </a:extLst>
              </a:tr>
              <a:tr h="622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/>
                        <a:t>2. Stock</a:t>
                      </a:r>
                      <a:br>
                        <a:rPr lang="en-US" altLang="ko-KR" sz="1050" dirty="0"/>
                      </a:br>
                      <a:br>
                        <a:rPr lang="en-US" altLang="ko-KR" sz="1050" dirty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전날 대비 </a:t>
                      </a:r>
                      <a:r>
                        <a:rPr lang="en-US" altLang="ko-KR" sz="1000" dirty="0"/>
                        <a:t>10% </a:t>
                      </a:r>
                      <a:r>
                        <a:rPr lang="ko-KR" altLang="en-US" sz="1000" dirty="0"/>
                        <a:t>이상 주가가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급등하는 순간 해당 종목 알림</a:t>
                      </a:r>
                      <a:br>
                        <a:rPr lang="en-US" altLang="ko-KR" sz="1000" dirty="0"/>
                      </a:b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53162"/>
                  </a:ext>
                </a:extLst>
              </a:tr>
              <a:tr h="78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3. Comment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네이버 종목 </a:t>
                      </a:r>
                      <a:r>
                        <a:rPr lang="ko-KR" altLang="en-US" sz="1000" dirty="0" err="1"/>
                        <a:t>토론방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05048"/>
                  </a:ext>
                </a:extLst>
              </a:tr>
              <a:tr h="568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4. Chart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네이버 차트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515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110BC9-888D-437B-A32A-3B3262DE17D0}"/>
              </a:ext>
            </a:extLst>
          </p:cNvPr>
          <p:cNvGrpSpPr/>
          <p:nvPr/>
        </p:nvGrpSpPr>
        <p:grpSpPr>
          <a:xfrm>
            <a:off x="2463642" y="1423949"/>
            <a:ext cx="1440479" cy="667448"/>
            <a:chOff x="278337" y="337295"/>
            <a:chExt cx="1440479" cy="6674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74051A2-DB81-46F0-AE24-10B69DA38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337" y="337295"/>
              <a:ext cx="1440479" cy="41156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A2376D-36BF-4391-A4D8-F40BEE8BAFAE}"/>
                </a:ext>
              </a:extLst>
            </p:cNvPr>
            <p:cNvSpPr/>
            <p:nvPr/>
          </p:nvSpPr>
          <p:spPr>
            <a:xfrm>
              <a:off x="428549" y="543078"/>
              <a:ext cx="11400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Ants Train</a:t>
              </a:r>
              <a:endParaRPr lang="ko-KR" altLang="en-US" sz="24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F10B69-3F05-4397-9A1F-10B8BCC7ACB6}"/>
              </a:ext>
            </a:extLst>
          </p:cNvPr>
          <p:cNvSpPr txBox="1"/>
          <p:nvPr/>
        </p:nvSpPr>
        <p:spPr>
          <a:xfrm>
            <a:off x="302689" y="17376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기능 설명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5DF82B-804D-4FC9-88FF-DB045973AF16}"/>
              </a:ext>
            </a:extLst>
          </p:cNvPr>
          <p:cNvCxnSpPr/>
          <p:nvPr/>
        </p:nvCxnSpPr>
        <p:spPr>
          <a:xfrm>
            <a:off x="335912" y="484318"/>
            <a:ext cx="128316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3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531623-7D39-42F3-BDD0-2ED33522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4" y="3974053"/>
            <a:ext cx="3695700" cy="220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8569E7-E5A4-43F1-BE3F-79911AA86D98}"/>
              </a:ext>
            </a:extLst>
          </p:cNvPr>
          <p:cNvSpPr txBox="1"/>
          <p:nvPr/>
        </p:nvSpPr>
        <p:spPr>
          <a:xfrm>
            <a:off x="302689" y="17376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 레퍼런스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4D68AB-0D18-42E5-ADA9-56243572B52E}"/>
              </a:ext>
            </a:extLst>
          </p:cNvPr>
          <p:cNvCxnSpPr/>
          <p:nvPr/>
        </p:nvCxnSpPr>
        <p:spPr>
          <a:xfrm>
            <a:off x="335912" y="484318"/>
            <a:ext cx="128316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99A70C3-65CB-4349-9733-DEF4C332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7" y="726788"/>
            <a:ext cx="4082334" cy="3004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B3ED-D8BB-4F81-9353-6792CC868BC9}"/>
              </a:ext>
            </a:extLst>
          </p:cNvPr>
          <p:cNvSpPr/>
          <p:nvPr/>
        </p:nvSpPr>
        <p:spPr>
          <a:xfrm>
            <a:off x="1157591" y="1099227"/>
            <a:ext cx="2583899" cy="1367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640D04-F3F9-456D-9A60-2E29AE6F09A6}"/>
              </a:ext>
            </a:extLst>
          </p:cNvPr>
          <p:cNvCxnSpPr/>
          <p:nvPr/>
        </p:nvCxnSpPr>
        <p:spPr>
          <a:xfrm>
            <a:off x="3758268" y="1325461"/>
            <a:ext cx="14816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7E73BA-BD3C-4EFF-A5D5-059033A35711}"/>
              </a:ext>
            </a:extLst>
          </p:cNvPr>
          <p:cNvSpPr/>
          <p:nvPr/>
        </p:nvSpPr>
        <p:spPr>
          <a:xfrm>
            <a:off x="1157591" y="4177242"/>
            <a:ext cx="1417830" cy="195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BFB85-A532-4307-92F3-D03FBE6BCBDF}"/>
              </a:ext>
            </a:extLst>
          </p:cNvPr>
          <p:cNvSpPr txBox="1"/>
          <p:nvPr/>
        </p:nvSpPr>
        <p:spPr>
          <a:xfrm>
            <a:off x="5256703" y="1194443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Stock</a:t>
            </a:r>
            <a:r>
              <a:rPr lang="en-US" altLang="ko-KR" sz="1050" dirty="0"/>
              <a:t>	</a:t>
            </a:r>
            <a:r>
              <a:rPr lang="ko-KR" altLang="en-US" sz="1050" dirty="0"/>
              <a:t>급상승 종목 주가 알림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E1E48-F961-4158-9A65-0D8226EA8435}"/>
              </a:ext>
            </a:extLst>
          </p:cNvPr>
          <p:cNvSpPr txBox="1"/>
          <p:nvPr/>
        </p:nvSpPr>
        <p:spPr>
          <a:xfrm>
            <a:off x="5256703" y="4050284"/>
            <a:ext cx="5436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Stock	</a:t>
            </a:r>
            <a:r>
              <a:rPr lang="ko-KR" altLang="en-US" sz="1050" dirty="0"/>
              <a:t>마우스 커서를 올리면 거래량</a:t>
            </a:r>
            <a:r>
              <a:rPr lang="en-US" altLang="ko-KR" sz="1050" dirty="0"/>
              <a:t>, </a:t>
            </a:r>
            <a:r>
              <a:rPr lang="ko-KR" altLang="en-US" sz="1050" dirty="0"/>
              <a:t>상승폭 등을 알 수 있는 차트 썸네일 팝업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EEE93A-2D87-4265-952F-1975EEF785EB}"/>
              </a:ext>
            </a:extLst>
          </p:cNvPr>
          <p:cNvSpPr/>
          <p:nvPr/>
        </p:nvSpPr>
        <p:spPr>
          <a:xfrm>
            <a:off x="1249916" y="2639623"/>
            <a:ext cx="1031890" cy="9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80989B-77BA-4013-90FD-DA06B2E4F754}"/>
              </a:ext>
            </a:extLst>
          </p:cNvPr>
          <p:cNvSpPr/>
          <p:nvPr/>
        </p:nvSpPr>
        <p:spPr>
          <a:xfrm>
            <a:off x="2539378" y="2628325"/>
            <a:ext cx="1031890" cy="9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1C1FF3-BEA2-4613-9821-90714ECD8DBB}"/>
              </a:ext>
            </a:extLst>
          </p:cNvPr>
          <p:cNvCxnSpPr>
            <a:cxnSpLocks/>
          </p:cNvCxnSpPr>
          <p:nvPr/>
        </p:nvCxnSpPr>
        <p:spPr>
          <a:xfrm flipV="1">
            <a:off x="2281806" y="2612412"/>
            <a:ext cx="2941340" cy="27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40D85-AE65-42EE-B181-C3FF6A54CD5C}"/>
              </a:ext>
            </a:extLst>
          </p:cNvPr>
          <p:cNvSpPr txBox="1"/>
          <p:nvPr/>
        </p:nvSpPr>
        <p:spPr>
          <a:xfrm>
            <a:off x="5256703" y="2502766"/>
            <a:ext cx="38683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Chart</a:t>
            </a:r>
            <a:r>
              <a:rPr lang="en-US" altLang="ko-KR" sz="1050" dirty="0"/>
              <a:t>	</a:t>
            </a:r>
            <a:r>
              <a:rPr lang="ko-KR" altLang="en-US" sz="1050" dirty="0"/>
              <a:t>클릭 시 해당 종목 네이버 차트 페이지로 이동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2EA3ED7-9E72-4E35-9FD7-E5819D444F2C}"/>
              </a:ext>
            </a:extLst>
          </p:cNvPr>
          <p:cNvCxnSpPr>
            <a:cxnSpLocks/>
          </p:cNvCxnSpPr>
          <p:nvPr/>
        </p:nvCxnSpPr>
        <p:spPr>
          <a:xfrm flipV="1">
            <a:off x="2575421" y="4148632"/>
            <a:ext cx="2647725" cy="2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B60CBB-AC7A-4267-825C-2674B56BC2E6}"/>
              </a:ext>
            </a:extLst>
          </p:cNvPr>
          <p:cNvCxnSpPr>
            <a:cxnSpLocks/>
          </p:cNvCxnSpPr>
          <p:nvPr/>
        </p:nvCxnSpPr>
        <p:spPr>
          <a:xfrm flipV="1">
            <a:off x="3579658" y="3052584"/>
            <a:ext cx="1677045" cy="1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3BF485-95BF-4A91-BBB7-EFF7E353733C}"/>
              </a:ext>
            </a:extLst>
          </p:cNvPr>
          <p:cNvSpPr txBox="1"/>
          <p:nvPr/>
        </p:nvSpPr>
        <p:spPr>
          <a:xfrm>
            <a:off x="5265093" y="2932892"/>
            <a:ext cx="36856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Comment</a:t>
            </a:r>
            <a:r>
              <a:rPr lang="en-US" altLang="ko-KR" sz="1050" dirty="0"/>
              <a:t>	</a:t>
            </a:r>
            <a:r>
              <a:rPr lang="ko-KR" altLang="en-US" sz="1050" dirty="0"/>
              <a:t>클릭 시 해당 종목 네이버 토론방으로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328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E22264AD-8753-4D59-A4B9-A2B73F980306}"/>
              </a:ext>
            </a:extLst>
          </p:cNvPr>
          <p:cNvSpPr/>
          <p:nvPr/>
        </p:nvSpPr>
        <p:spPr>
          <a:xfrm>
            <a:off x="6386888" y="3318554"/>
            <a:ext cx="2220083" cy="21712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FD116-1386-4D23-BB2E-AB27152F950F}"/>
              </a:ext>
            </a:extLst>
          </p:cNvPr>
          <p:cNvSpPr/>
          <p:nvPr/>
        </p:nvSpPr>
        <p:spPr>
          <a:xfrm>
            <a:off x="691032" y="3186147"/>
            <a:ext cx="3144982" cy="19465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C2FA0-091D-4B55-B3B0-68FCB6D05734}"/>
              </a:ext>
            </a:extLst>
          </p:cNvPr>
          <p:cNvSpPr txBox="1"/>
          <p:nvPr/>
        </p:nvSpPr>
        <p:spPr>
          <a:xfrm>
            <a:off x="1695383" y="524354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크롬 브라우저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66B3-F47D-40BA-806E-331BD76555CD}"/>
              </a:ext>
            </a:extLst>
          </p:cNvPr>
          <p:cNvSpPr txBox="1"/>
          <p:nvPr/>
        </p:nvSpPr>
        <p:spPr>
          <a:xfrm>
            <a:off x="1893353" y="28537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Client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19EA78-DAAB-44E8-89A9-E5EC6D7A1800}"/>
              </a:ext>
            </a:extLst>
          </p:cNvPr>
          <p:cNvSpPr/>
          <p:nvPr/>
        </p:nvSpPr>
        <p:spPr>
          <a:xfrm>
            <a:off x="5848406" y="3683532"/>
            <a:ext cx="1076964" cy="10841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D7267-BB06-460F-93DA-7CA9272D96EF}"/>
              </a:ext>
            </a:extLst>
          </p:cNvPr>
          <p:cNvSpPr txBox="1"/>
          <p:nvPr/>
        </p:nvSpPr>
        <p:spPr>
          <a:xfrm>
            <a:off x="5885420" y="4111204"/>
            <a:ext cx="97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Search API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54BD7-ABC5-4ED1-8E9E-55EB07F88850}"/>
              </a:ext>
            </a:extLst>
          </p:cNvPr>
          <p:cNvSpPr txBox="1"/>
          <p:nvPr/>
        </p:nvSpPr>
        <p:spPr>
          <a:xfrm>
            <a:off x="5206500" y="2620570"/>
            <a:ext cx="520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서버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한국거래소 제공 </a:t>
            </a:r>
            <a:r>
              <a:rPr lang="en-US" altLang="ko-KR" sz="1200" b="1" dirty="0" err="1"/>
              <a:t>api</a:t>
            </a:r>
            <a:br>
              <a:rPr lang="en-US" altLang="ko-KR" sz="1200" b="1" dirty="0"/>
            </a:br>
            <a:r>
              <a:rPr lang="en-US" altLang="ko-KR" sz="1200" b="1" dirty="0"/>
              <a:t>http://asp1.krx.co.kr/servlet/krx.asp.XMLSiseEng?code=</a:t>
            </a:r>
            <a:r>
              <a:rPr lang="ko-KR" altLang="en-US" sz="1200" b="1" dirty="0"/>
              <a:t>단축종목코드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34EFF-0E7A-4439-82C6-4F51E8960C81}"/>
              </a:ext>
            </a:extLst>
          </p:cNvPr>
          <p:cNvSpPr txBox="1"/>
          <p:nvPr/>
        </p:nvSpPr>
        <p:spPr>
          <a:xfrm>
            <a:off x="2517445" y="3723704"/>
            <a:ext cx="10118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JSON</a:t>
            </a:r>
          </a:p>
          <a:p>
            <a:pPr algn="ctr"/>
            <a:br>
              <a:rPr lang="en-US" altLang="ko-KR" sz="1200" b="1" dirty="0"/>
            </a:br>
            <a:r>
              <a:rPr lang="en-US" altLang="ko-KR" sz="1000" dirty="0"/>
              <a:t>10%</a:t>
            </a:r>
            <a:r>
              <a:rPr lang="ko-KR" altLang="en-US" sz="1000" dirty="0"/>
              <a:t>이상</a:t>
            </a:r>
            <a:br>
              <a:rPr lang="en-US" altLang="ko-KR" sz="1000" dirty="0"/>
            </a:br>
            <a:r>
              <a:rPr lang="ko-KR" altLang="en-US" sz="1000" dirty="0"/>
              <a:t>급등한</a:t>
            </a:r>
            <a:endParaRPr lang="en-US" altLang="ko-KR" sz="1000" dirty="0"/>
          </a:p>
          <a:p>
            <a:pPr algn="ctr"/>
            <a:r>
              <a:rPr lang="ko-KR" altLang="en-US" sz="1000" dirty="0"/>
              <a:t>실시간</a:t>
            </a:r>
            <a:br>
              <a:rPr lang="en-US" altLang="ko-KR" sz="1000" dirty="0"/>
            </a:br>
            <a:r>
              <a:rPr lang="ko-KR" altLang="en-US" sz="1000" dirty="0"/>
              <a:t>종목</a:t>
            </a:r>
            <a:br>
              <a:rPr lang="en-US" altLang="ko-KR" sz="1000" dirty="0"/>
            </a:br>
            <a:r>
              <a:rPr lang="en-US" altLang="ko-KR" sz="1000" dirty="0"/>
              <a:t>30</a:t>
            </a:r>
            <a:r>
              <a:rPr lang="ko-KR" altLang="en-US" sz="1000" dirty="0"/>
              <a:t>분마다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177CA2-037D-4D9A-A568-61E5D940DC4F}"/>
              </a:ext>
            </a:extLst>
          </p:cNvPr>
          <p:cNvSpPr/>
          <p:nvPr/>
        </p:nvSpPr>
        <p:spPr>
          <a:xfrm>
            <a:off x="2549114" y="3579490"/>
            <a:ext cx="951683" cy="1475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A1E7F9-EA4C-469B-97F7-CE49C346C633}"/>
              </a:ext>
            </a:extLst>
          </p:cNvPr>
          <p:cNvSpPr/>
          <p:nvPr/>
        </p:nvSpPr>
        <p:spPr>
          <a:xfrm>
            <a:off x="5310508" y="3186147"/>
            <a:ext cx="5206296" cy="257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BC2283-507F-4D31-8802-6B546B58F133}"/>
              </a:ext>
            </a:extLst>
          </p:cNvPr>
          <p:cNvCxnSpPr/>
          <p:nvPr/>
        </p:nvCxnSpPr>
        <p:spPr>
          <a:xfrm>
            <a:off x="3500797" y="4003564"/>
            <a:ext cx="21932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BBDCDD-50F9-4EF2-A365-9CD8B95748E7}"/>
              </a:ext>
            </a:extLst>
          </p:cNvPr>
          <p:cNvCxnSpPr/>
          <p:nvPr/>
        </p:nvCxnSpPr>
        <p:spPr>
          <a:xfrm flipH="1">
            <a:off x="3500797" y="4552270"/>
            <a:ext cx="21932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B1FABE-C462-42D2-914E-8DDCC0B0361F}"/>
              </a:ext>
            </a:extLst>
          </p:cNvPr>
          <p:cNvSpPr txBox="1"/>
          <p:nvPr/>
        </p:nvSpPr>
        <p:spPr>
          <a:xfrm>
            <a:off x="4147136" y="4604371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Response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68B722-AABE-4731-BB3E-F16D7AADC20A}"/>
              </a:ext>
            </a:extLst>
          </p:cNvPr>
          <p:cNvSpPr txBox="1"/>
          <p:nvPr/>
        </p:nvSpPr>
        <p:spPr>
          <a:xfrm>
            <a:off x="4252934" y="3668389"/>
            <a:ext cx="77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Request</a:t>
            </a:r>
            <a:endParaRPr lang="ko-KR" altLang="en-US" sz="1200" b="1" dirty="0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2184CB95-B805-44FC-B487-71BF1902B7EE}"/>
              </a:ext>
            </a:extLst>
          </p:cNvPr>
          <p:cNvSpPr/>
          <p:nvPr/>
        </p:nvSpPr>
        <p:spPr>
          <a:xfrm rot="1155254">
            <a:off x="7197099" y="3713475"/>
            <a:ext cx="1076963" cy="1558385"/>
          </a:xfrm>
          <a:prstGeom prst="curvedLef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181E-1D92-4F25-BAF0-BDC91679E1E8}"/>
              </a:ext>
            </a:extLst>
          </p:cNvPr>
          <p:cNvSpPr txBox="1"/>
          <p:nvPr/>
        </p:nvSpPr>
        <p:spPr>
          <a:xfrm>
            <a:off x="3922366" y="4162823"/>
            <a:ext cx="1284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Refresh: 30min</a:t>
            </a:r>
            <a:endParaRPr lang="ko-KR" altLang="en-US" sz="1200" b="1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736BA4B-F6CA-4608-8EBD-FCCD791628E1}"/>
              </a:ext>
            </a:extLst>
          </p:cNvPr>
          <p:cNvSpPr/>
          <p:nvPr/>
        </p:nvSpPr>
        <p:spPr>
          <a:xfrm>
            <a:off x="9289142" y="4159428"/>
            <a:ext cx="867088" cy="1084119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90A01-112A-4E3F-9388-F837A0AA78CA}"/>
              </a:ext>
            </a:extLst>
          </p:cNvPr>
          <p:cNvSpPr txBox="1"/>
          <p:nvPr/>
        </p:nvSpPr>
        <p:spPr>
          <a:xfrm>
            <a:off x="9366659" y="4604371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Mongo</a:t>
            </a:r>
            <a:br>
              <a:rPr lang="en-US" altLang="ko-KR" sz="1200" b="1" dirty="0"/>
            </a:br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DD944-68CC-49B1-826E-95BE68FBB96D}"/>
              </a:ext>
            </a:extLst>
          </p:cNvPr>
          <p:cNvSpPr txBox="1"/>
          <p:nvPr/>
        </p:nvSpPr>
        <p:spPr>
          <a:xfrm>
            <a:off x="607125" y="1813360"/>
            <a:ext cx="173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구현 환경</a:t>
            </a:r>
            <a:r>
              <a:rPr lang="en-US" altLang="ko-KR" sz="1200" b="1" dirty="0"/>
              <a:t>	Python</a:t>
            </a:r>
          </a:p>
          <a:p>
            <a:r>
              <a:rPr lang="ko-KR" altLang="en-US" sz="1200" b="1" dirty="0"/>
              <a:t>관리 환경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Strapi</a:t>
            </a:r>
            <a:br>
              <a:rPr lang="en-US" altLang="ko-KR" sz="1200" b="1" dirty="0"/>
            </a:br>
            <a:r>
              <a:rPr lang="ko-KR" altLang="en-US" sz="1200" b="1" dirty="0"/>
              <a:t>지원 환경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Pycharm</a:t>
            </a:r>
            <a:endParaRPr lang="en-US" altLang="ko-KR" sz="12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748CA3-99E7-4059-9FBA-080C0B8061B8}"/>
              </a:ext>
            </a:extLst>
          </p:cNvPr>
          <p:cNvSpPr/>
          <p:nvPr/>
        </p:nvSpPr>
        <p:spPr>
          <a:xfrm>
            <a:off x="6391705" y="4905626"/>
            <a:ext cx="451342" cy="4802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E622A30-E4FC-4EC2-8548-126E06F2E5AA}"/>
              </a:ext>
            </a:extLst>
          </p:cNvPr>
          <p:cNvSpPr/>
          <p:nvPr/>
        </p:nvSpPr>
        <p:spPr>
          <a:xfrm>
            <a:off x="6722150" y="3273171"/>
            <a:ext cx="451342" cy="4802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88F97E-C68A-4E9A-94DA-BAC7755D7023}"/>
              </a:ext>
            </a:extLst>
          </p:cNvPr>
          <p:cNvSpPr txBox="1"/>
          <p:nvPr/>
        </p:nvSpPr>
        <p:spPr>
          <a:xfrm>
            <a:off x="6384627" y="502518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API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48381-6DCE-4782-A2A0-DC20CDA85558}"/>
              </a:ext>
            </a:extLst>
          </p:cNvPr>
          <p:cNvSpPr txBox="1"/>
          <p:nvPr/>
        </p:nvSpPr>
        <p:spPr>
          <a:xfrm>
            <a:off x="6737154" y="3365393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API</a:t>
            </a:r>
            <a:endParaRPr lang="ko-KR" altLang="en-US" sz="1200" b="1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FE35653E-C1BC-4344-883C-D0B70D8B07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09392" y="4704368"/>
            <a:ext cx="407635" cy="361669"/>
          </a:xfrm>
          <a:prstGeom prst="curvedConnector3">
            <a:avLst>
              <a:gd name="adj1" fmla="val -21348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173526-D8DF-4C5F-B761-E7A5D8F507A3}"/>
              </a:ext>
            </a:extLst>
          </p:cNvPr>
          <p:cNvSpPr/>
          <p:nvPr/>
        </p:nvSpPr>
        <p:spPr>
          <a:xfrm>
            <a:off x="942241" y="3366683"/>
            <a:ext cx="1050683" cy="304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FEC3F0-34FE-416A-AEFA-A1FE35311F48}"/>
              </a:ext>
            </a:extLst>
          </p:cNvPr>
          <p:cNvSpPr/>
          <p:nvPr/>
        </p:nvSpPr>
        <p:spPr>
          <a:xfrm>
            <a:off x="937963" y="3945500"/>
            <a:ext cx="1050683" cy="304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9EAA2-77E3-49BE-A805-AA57BE441524}"/>
              </a:ext>
            </a:extLst>
          </p:cNvPr>
          <p:cNvSpPr txBox="1"/>
          <p:nvPr/>
        </p:nvSpPr>
        <p:spPr>
          <a:xfrm>
            <a:off x="1102613" y="3392751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Button 1</a:t>
            </a:r>
            <a:endParaRPr lang="ko-KR" altLang="en-US" sz="105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1CA56A-8908-466E-9C42-E5444C11A593}"/>
              </a:ext>
            </a:extLst>
          </p:cNvPr>
          <p:cNvSpPr txBox="1"/>
          <p:nvPr/>
        </p:nvSpPr>
        <p:spPr>
          <a:xfrm>
            <a:off x="1085077" y="3970700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Button 2</a:t>
            </a:r>
            <a:endParaRPr lang="ko-KR" altLang="en-US" sz="105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5314A-B221-401E-A4EC-835F63D81AA0}"/>
              </a:ext>
            </a:extLst>
          </p:cNvPr>
          <p:cNvSpPr txBox="1"/>
          <p:nvPr/>
        </p:nvSpPr>
        <p:spPr>
          <a:xfrm>
            <a:off x="717035" y="4388203"/>
            <a:ext cx="1736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웹브라우저</a:t>
            </a:r>
            <a:r>
              <a:rPr lang="ko-KR" altLang="en-US" sz="1000" dirty="0"/>
              <a:t> 모듈로</a:t>
            </a:r>
            <a:br>
              <a:rPr lang="en-US" altLang="ko-KR" sz="1000" dirty="0"/>
            </a:br>
            <a:r>
              <a:rPr lang="ko-KR" altLang="en-US" sz="1000" dirty="0"/>
              <a:t>네이버 종목토론</a:t>
            </a:r>
            <a:r>
              <a:rPr lang="en-US" altLang="ko-KR" sz="1000" dirty="0"/>
              <a:t>/</a:t>
            </a:r>
            <a:r>
              <a:rPr lang="ko-KR" altLang="en-US" sz="1000" dirty="0"/>
              <a:t>상세 차트</a:t>
            </a:r>
            <a:br>
              <a:rPr lang="en-US" altLang="ko-KR" sz="1000" dirty="0"/>
            </a:br>
            <a:r>
              <a:rPr lang="ko-KR" altLang="en-US" sz="1000" dirty="0"/>
              <a:t>페이지로 이동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C3BD04-BB10-46BE-A675-7766D5D65686}"/>
              </a:ext>
            </a:extLst>
          </p:cNvPr>
          <p:cNvSpPr txBox="1"/>
          <p:nvPr/>
        </p:nvSpPr>
        <p:spPr>
          <a:xfrm>
            <a:off x="302689" y="17376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 구성도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0A24AF-1C35-4385-B523-385FB626A1A7}"/>
              </a:ext>
            </a:extLst>
          </p:cNvPr>
          <p:cNvCxnSpPr/>
          <p:nvPr/>
        </p:nvCxnSpPr>
        <p:spPr>
          <a:xfrm>
            <a:off x="335912" y="484318"/>
            <a:ext cx="128316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222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Angsana New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Hyunhee Kim</dc:creator>
  <cp:lastModifiedBy>Hyunhee Kim</cp:lastModifiedBy>
  <cp:revision>25</cp:revision>
  <dcterms:created xsi:type="dcterms:W3CDTF">2020-07-31T11:00:04Z</dcterms:created>
  <dcterms:modified xsi:type="dcterms:W3CDTF">2020-08-12T09:31:16Z</dcterms:modified>
</cp:coreProperties>
</file>