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390"/>
      </p:cViewPr>
      <p:guideLst>
        <p:guide orient="horz" pos="2182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0" y="320841"/>
            <a:ext cx="4512544" cy="10012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000" spc="-150">
                <a:solidFill>
                  <a:schemeClr val="bg1"/>
                </a:solidFill>
              </a:rPr>
              <a:t>웹프로그래밍</a:t>
            </a:r>
            <a:endParaRPr lang="ko-KR" altLang="en-US" sz="6000" spc="-15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221" y="2825516"/>
            <a:ext cx="10546635" cy="449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bg1"/>
                </a:solidFill>
              </a:rPr>
              <a:t>구글 홈페이지 클론 코딩</a:t>
            </a:r>
            <a:endParaRPr lang="ko-KR" altLang="en-US" sz="240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/>
          <p:nvPr/>
        </p:nvSpPr>
        <p:spPr>
          <a:xfrm>
            <a:off x="1331995" y="5734050"/>
            <a:ext cx="10546635" cy="44917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23011646-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Pretendard"/>
                <a:ea typeface="Pretendard"/>
                <a:cs typeface="Pretendard"/>
              </a:rPr>
              <a:t>강현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6692" y="272715"/>
            <a:ext cx="4024634" cy="51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img</a:t>
            </a:r>
            <a:endParaRPr lang="en-US" altLang="ko-KR" sz="2800"/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1572" y="2519235"/>
            <a:ext cx="1829055" cy="1819528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7671" y="2738341"/>
            <a:ext cx="3982005" cy="1381317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2590799" y="4800600"/>
            <a:ext cx="910591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favicon</a:t>
            </a:r>
            <a:endParaRPr lang="en-US" altLang="ko-KR"/>
          </a:p>
        </p:txBody>
      </p:sp>
      <p:sp>
        <p:nvSpPr>
          <p:cNvPr id="46" name=""/>
          <p:cNvSpPr txBox="1"/>
          <p:nvPr/>
        </p:nvSpPr>
        <p:spPr>
          <a:xfrm>
            <a:off x="7115170" y="4733923"/>
            <a:ext cx="3406142" cy="3600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구글 홈페이지 메인 이미지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8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6692" y="272715"/>
            <a:ext cx="3654731" cy="51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/>
              <a:t>실제 구글 홈페이지</a:t>
            </a:r>
            <a:endParaRPr lang="ko-KR" altLang="en-US" sz="2800"/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rcRect t="8510" b="4050"/>
          <a:stretch>
            <a:fillRect/>
          </a:stretch>
        </p:blipFill>
        <p:spPr>
          <a:xfrm>
            <a:off x="1644033" y="1239175"/>
            <a:ext cx="8903934" cy="437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6692" y="272715"/>
            <a:ext cx="4024634" cy="51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/>
              <a:t>클론코딩 구글 홈페이지</a:t>
            </a:r>
            <a:endParaRPr lang="ko-KR" altLang="en-US" sz="2800"/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rcRect l="110" t="8180" r="110" b="3990"/>
          <a:stretch>
            <a:fillRect/>
          </a:stretch>
        </p:blipFill>
        <p:spPr>
          <a:xfrm>
            <a:off x="1644044" y="1224859"/>
            <a:ext cx="8903913" cy="4408282"/>
          </a:xfrm>
          <a:prstGeom prst="rect">
            <a:avLst/>
          </a:prstGeom>
        </p:spPr>
      </p:pic>
      <p:sp>
        <p:nvSpPr>
          <p:cNvPr id="41" name=""/>
          <p:cNvSpPr/>
          <p:nvPr/>
        </p:nvSpPr>
        <p:spPr>
          <a:xfrm>
            <a:off x="1104900" y="5200650"/>
            <a:ext cx="422148" cy="42862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66700" y="5219700"/>
            <a:ext cx="767715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footer</a:t>
            </a:r>
            <a:endParaRPr lang="en-US" altLang="ko-KR"/>
          </a:p>
        </p:txBody>
      </p:sp>
      <p:sp>
        <p:nvSpPr>
          <p:cNvPr id="43" name=""/>
          <p:cNvSpPr/>
          <p:nvPr/>
        </p:nvSpPr>
        <p:spPr>
          <a:xfrm>
            <a:off x="1066800" y="1095375"/>
            <a:ext cx="422148" cy="428624"/>
          </a:xfrm>
          <a:prstGeom prst="lef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224d6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00025" y="1114425"/>
            <a:ext cx="996315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header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5" name=""/>
          <p:cNvSpPr/>
          <p:nvPr/>
        </p:nvSpPr>
        <p:spPr>
          <a:xfrm>
            <a:off x="1085851" y="1647825"/>
            <a:ext cx="422148" cy="3438524"/>
          </a:xfrm>
          <a:prstGeom prst="lef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224d6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33375" y="3163252"/>
            <a:ext cx="996315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main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28969" y="280987"/>
            <a:ext cx="6506162" cy="6296025"/>
          </a:xfrm>
          <a:prstGeom prst="rect">
            <a:avLst/>
          </a:prstGeom>
        </p:spPr>
      </p:pic>
      <p:sp>
        <p:nvSpPr>
          <p:cNvPr id="46" name="TextBox 4"/>
          <p:cNvSpPr txBox="1"/>
          <p:nvPr/>
        </p:nvSpPr>
        <p:spPr>
          <a:xfrm>
            <a:off x="626692" y="272715"/>
            <a:ext cx="4024634" cy="5159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html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7" name=""/>
          <p:cNvSpPr/>
          <p:nvPr/>
        </p:nvSpPr>
        <p:spPr>
          <a:xfrm>
            <a:off x="4752975" y="3114674"/>
            <a:ext cx="460248" cy="301942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324100" y="4448175"/>
            <a:ext cx="237744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시멘틱 태그 형식 활용</a:t>
            </a: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4762500" y="895350"/>
            <a:ext cx="450723" cy="181927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3981450" y="1628775"/>
            <a:ext cx="634365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헤드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6692" y="272715"/>
            <a:ext cx="4024634" cy="51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js</a:t>
            </a:r>
            <a:r>
              <a:rPr lang="ko-KR" altLang="en-US" sz="2800"/>
              <a:t> 함수 </a:t>
            </a:r>
            <a:r>
              <a:rPr lang="en-US" altLang="ko-KR" sz="2800"/>
              <a:t>(</a:t>
            </a:r>
            <a:r>
              <a:rPr lang="ko-KR" altLang="en-US" sz="2800"/>
              <a:t>구글 검색 결과</a:t>
            </a:r>
            <a:r>
              <a:rPr lang="en-US" altLang="ko-KR" sz="2800"/>
              <a:t>)</a:t>
            </a:r>
            <a:endParaRPr lang="en-US" altLang="ko-KR" sz="2800"/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rcRect l="27420" t="51530" r="18980" b="20280"/>
          <a:stretch>
            <a:fillRect/>
          </a:stretch>
        </p:blipFill>
        <p:spPr>
          <a:xfrm>
            <a:off x="3724277" y="3962400"/>
            <a:ext cx="7950416" cy="2352674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66727" y="1171219"/>
            <a:ext cx="6944694" cy="2543530"/>
          </a:xfrm>
          <a:prstGeom prst="rect">
            <a:avLst/>
          </a:prstGeom>
        </p:spPr>
      </p:pic>
      <p:sp>
        <p:nvSpPr>
          <p:cNvPr id="48" name=""/>
          <p:cNvSpPr/>
          <p:nvPr/>
        </p:nvSpPr>
        <p:spPr>
          <a:xfrm>
            <a:off x="3295650" y="1847850"/>
            <a:ext cx="978408" cy="30365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9" name=""/>
          <p:cNvSpPr/>
          <p:nvPr/>
        </p:nvSpPr>
        <p:spPr>
          <a:xfrm>
            <a:off x="3495675" y="5305425"/>
            <a:ext cx="155448" cy="9144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3486151" y="4267200"/>
            <a:ext cx="155448" cy="914400"/>
          </a:xfrm>
          <a:prstGeom prst="lef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224d6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42897" y="4438650"/>
            <a:ext cx="3206118" cy="6362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검색창의 현재 값을 가져 와 </a:t>
            </a:r>
            <a:endParaRPr lang="ko-KR" altLang="en-US"/>
          </a:p>
          <a:p>
            <a:pPr>
              <a:defRPr/>
            </a:pPr>
            <a:r>
              <a:rPr lang="ko-KR" altLang="en-US"/>
              <a:t>주소와 연결하여 사이트 이동</a:t>
            </a:r>
            <a:endParaRPr lang="ko-KR" altLang="en-US"/>
          </a:p>
        </p:txBody>
      </p:sp>
      <p:sp>
        <p:nvSpPr>
          <p:cNvPr id="52" name=""/>
          <p:cNvSpPr txBox="1"/>
          <p:nvPr/>
        </p:nvSpPr>
        <p:spPr>
          <a:xfrm>
            <a:off x="133347" y="5572125"/>
            <a:ext cx="3358518" cy="360045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엔터키를 눌렀을 때 함수 호출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6692" y="272715"/>
            <a:ext cx="4024634" cy="51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global css</a:t>
            </a:r>
            <a:endParaRPr lang="en-US" altLang="ko-KR" sz="2800"/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804496"/>
            <a:ext cx="5420482" cy="5249007"/>
          </a:xfrm>
          <a:prstGeom prst="rect">
            <a:avLst/>
          </a:prstGeom>
        </p:spPr>
      </p:pic>
      <p:sp>
        <p:nvSpPr>
          <p:cNvPr id="46" name=""/>
          <p:cNvSpPr/>
          <p:nvPr/>
        </p:nvSpPr>
        <p:spPr>
          <a:xfrm>
            <a:off x="5514975" y="809625"/>
            <a:ext cx="209550" cy="250507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2933699" y="1896427"/>
            <a:ext cx="2463166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색깔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글씨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여백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정렬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8" name=""/>
          <p:cNvSpPr/>
          <p:nvPr/>
        </p:nvSpPr>
        <p:spPr>
          <a:xfrm>
            <a:off x="5514975" y="3609975"/>
            <a:ext cx="219075" cy="1343025"/>
          </a:xfrm>
          <a:prstGeom prst="lef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224d6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3000373" y="4087177"/>
            <a:ext cx="2405843" cy="6353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태그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css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적용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밑줄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색상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0" name=""/>
          <p:cNvSpPr/>
          <p:nvPr/>
        </p:nvSpPr>
        <p:spPr>
          <a:xfrm>
            <a:off x="5524500" y="5162550"/>
            <a:ext cx="228600" cy="876300"/>
          </a:xfrm>
          <a:prstGeom prst="lef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224d6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2990848" y="5401627"/>
            <a:ext cx="2405843" cy="3590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배경 칸들 크기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정렬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6692" y="272715"/>
            <a:ext cx="4024634" cy="51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header css</a:t>
            </a:r>
            <a:endParaRPr lang="en-US" altLang="ko-KR" sz="2800"/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rcRect l="110" t="8180" r="320" b="86730"/>
          <a:stretch>
            <a:fillRect/>
          </a:stretch>
        </p:blipFill>
        <p:spPr>
          <a:xfrm>
            <a:off x="1156501" y="777183"/>
            <a:ext cx="9878998" cy="283957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4314" y="5857821"/>
            <a:ext cx="971685" cy="800211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1025" y="1409426"/>
            <a:ext cx="4089678" cy="3115214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00825" y="1420214"/>
            <a:ext cx="4896693" cy="4719054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1428750" y="5315903"/>
            <a:ext cx="2463165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색깔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글씨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여백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정렬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9" name=""/>
          <p:cNvSpPr/>
          <p:nvPr/>
        </p:nvSpPr>
        <p:spPr>
          <a:xfrm rot="16200000">
            <a:off x="2328863" y="2957513"/>
            <a:ext cx="545972" cy="401954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6070663" y="3133724"/>
            <a:ext cx="288798" cy="299085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732021" y="5257800"/>
            <a:ext cx="1363979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호버를 이용</a:t>
            </a: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086210" y="1990695"/>
            <a:ext cx="1000264" cy="419158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553004" y="4400514"/>
            <a:ext cx="504895" cy="514421"/>
          </a:xfrm>
          <a:prstGeom prst="rect">
            <a:avLst/>
          </a:prstGeom>
        </p:spPr>
      </p:pic>
      <p:sp>
        <p:nvSpPr>
          <p:cNvPr id="54" name=""/>
          <p:cNvSpPr/>
          <p:nvPr/>
        </p:nvSpPr>
        <p:spPr>
          <a:xfrm>
            <a:off x="6096000" y="1457325"/>
            <a:ext cx="250698" cy="143827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5" name=""/>
          <p:cNvCxnSpPr/>
          <p:nvPr/>
        </p:nvCxnSpPr>
        <p:spPr>
          <a:xfrm>
            <a:off x="6010275" y="5429250"/>
            <a:ext cx="533400" cy="342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6692" y="272715"/>
            <a:ext cx="4024634" cy="51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main css</a:t>
            </a:r>
            <a:endParaRPr lang="en-US" altLang="ko-KR" sz="2800"/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rcRect l="32340" t="41010" r="32340" b="45740"/>
          <a:stretch>
            <a:fillRect/>
          </a:stretch>
        </p:blipFill>
        <p:spPr>
          <a:xfrm>
            <a:off x="1257300" y="1377258"/>
            <a:ext cx="3150815" cy="664956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24256" y="811466"/>
            <a:ext cx="4639462" cy="5235068"/>
          </a:xfrm>
          <a:prstGeom prst="rect">
            <a:avLst/>
          </a:prstGeom>
        </p:spPr>
      </p:pic>
      <p:cxnSp>
        <p:nvCxnSpPr>
          <p:cNvPr id="44" name=""/>
          <p:cNvCxnSpPr/>
          <p:nvPr/>
        </p:nvCxnSpPr>
        <p:spPr>
          <a:xfrm>
            <a:off x="4133850" y="1619250"/>
            <a:ext cx="2333624" cy="20859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4223385" y="3657600"/>
            <a:ext cx="187261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아이템 간격 조절</a:t>
            </a:r>
            <a:endParaRPr lang="ko-KR" altLang="en-US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28800" y="2481203"/>
            <a:ext cx="885948" cy="847843"/>
          </a:xfrm>
          <a:prstGeom prst="rect">
            <a:avLst/>
          </a:prstGeom>
        </p:spPr>
      </p:pic>
      <p:cxnSp>
        <p:nvCxnSpPr>
          <p:cNvPr id="47" name=""/>
          <p:cNvCxnSpPr/>
          <p:nvPr/>
        </p:nvCxnSpPr>
        <p:spPr>
          <a:xfrm>
            <a:off x="3581401" y="2857500"/>
            <a:ext cx="3019424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 txBox="1"/>
          <p:nvPr/>
        </p:nvSpPr>
        <p:spPr>
          <a:xfrm>
            <a:off x="1028699" y="3068955"/>
            <a:ext cx="3653790" cy="367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검색창에 커서 올릴시 그림자 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0" name=""/>
          <p:cNvSpPr/>
          <p:nvPr/>
        </p:nvSpPr>
        <p:spPr>
          <a:xfrm>
            <a:off x="6315075" y="838200"/>
            <a:ext cx="174498" cy="206692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103371" y="952500"/>
            <a:ext cx="1992629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검색창 테두리 </a:t>
            </a:r>
            <a:r>
              <a:rPr lang="en-US" altLang="ko-KR"/>
              <a:t>css</a:t>
            </a:r>
            <a:endParaRPr lang="en-US" altLang="ko-KR"/>
          </a:p>
        </p:txBody>
      </p:sp>
      <p:cxnSp>
        <p:nvCxnSpPr>
          <p:cNvPr id="52" name=""/>
          <p:cNvCxnSpPr>
            <a:endCxn id="50" idx="1"/>
          </p:cNvCxnSpPr>
          <p:nvPr/>
        </p:nvCxnSpPr>
        <p:spPr>
          <a:xfrm rot="16200000" flipH="1">
            <a:off x="5831681" y="1388268"/>
            <a:ext cx="747712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"/>
          <p:cNvSpPr/>
          <p:nvPr/>
        </p:nvSpPr>
        <p:spPr>
          <a:xfrm>
            <a:off x="6381749" y="4286250"/>
            <a:ext cx="203073" cy="1714499"/>
          </a:xfrm>
          <a:prstGeom prst="lef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224d6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3989070" y="4981575"/>
            <a:ext cx="2106929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검색창 입력 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css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6692" y="272715"/>
            <a:ext cx="4024634" cy="515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/>
              <a:t>footer css</a:t>
            </a:r>
            <a:endParaRPr lang="en-US" altLang="ko-KR" sz="2800"/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rcRect l="-210" t="86550" r="110" b="3990"/>
          <a:stretch>
            <a:fillRect/>
          </a:stretch>
        </p:blipFill>
        <p:spPr>
          <a:xfrm>
            <a:off x="1629755" y="1158184"/>
            <a:ext cx="8932489" cy="47445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rcRect l="26870" t="8750" r="42030" b="29860"/>
          <a:stretch>
            <a:fillRect/>
          </a:stretch>
        </p:blipFill>
        <p:spPr>
          <a:xfrm>
            <a:off x="6781800" y="1866899"/>
            <a:ext cx="3790950" cy="4210050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3552825" y="1981200"/>
            <a:ext cx="229171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회색 배경 </a:t>
            </a:r>
            <a:r>
              <a:rPr lang="en-US" altLang="ko-KR"/>
              <a:t>100%</a:t>
            </a:r>
            <a:r>
              <a:rPr lang="ko-KR" altLang="en-US"/>
              <a:t> 차지</a:t>
            </a: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3429000" y="4115752"/>
            <a:ext cx="2463165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색깔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글씨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여백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retendard"/>
                <a:ea typeface="Pretendard"/>
                <a:cs typeface="Pretendard"/>
              </a:rPr>
              <a:t> 정렬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0" name=""/>
          <p:cNvSpPr/>
          <p:nvPr/>
        </p:nvSpPr>
        <p:spPr>
          <a:xfrm>
            <a:off x="6115050" y="1895475"/>
            <a:ext cx="384048" cy="46672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6096000" y="2552700"/>
            <a:ext cx="412623" cy="3448050"/>
          </a:xfrm>
          <a:prstGeom prst="lef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224d6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</ep:Words>
  <ep:PresentationFormat>와이드스크린</ep:PresentationFormat>
  <ep:Paragraphs>34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hyun</cp:lastModifiedBy>
  <dcterms:modified xsi:type="dcterms:W3CDTF">2024-06-06T14:17:04.533</dcterms:modified>
  <cp:revision>65</cp:revision>
  <dc:title>PowerPoint 프레젠테이션</dc:title>
  <cp:version/>
</cp:coreProperties>
</file>