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65114-9255-41C2-8B32-D6F14295DF92}" v="2" dt="2020-11-11T16:33:25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현" userId="352a57a7-251f-4c20-b93a-289d13cae20e" providerId="ADAL" clId="{07E65114-9255-41C2-8B32-D6F14295DF92}"/>
    <pc:docChg chg="modSld">
      <pc:chgData name="정현" userId="352a57a7-251f-4c20-b93a-289d13cae20e" providerId="ADAL" clId="{07E65114-9255-41C2-8B32-D6F14295DF92}" dt="2020-11-11T16:33:25.938" v="21"/>
      <pc:docMkLst>
        <pc:docMk/>
      </pc:docMkLst>
      <pc:sldChg chg="modSp mod">
        <pc:chgData name="정현" userId="352a57a7-251f-4c20-b93a-289d13cae20e" providerId="ADAL" clId="{07E65114-9255-41C2-8B32-D6F14295DF92}" dt="2020-11-11T16:33:25.938" v="21"/>
        <pc:sldMkLst>
          <pc:docMk/>
          <pc:sldMk cId="3466172389" sldId="256"/>
        </pc:sldMkLst>
        <pc:spChg chg="mod">
          <ac:chgData name="정현" userId="352a57a7-251f-4c20-b93a-289d13cae20e" providerId="ADAL" clId="{07E65114-9255-41C2-8B32-D6F14295DF92}" dt="2020-11-11T16:33:25.938" v="21"/>
          <ac:spMkLst>
            <pc:docMk/>
            <pc:sldMk cId="3466172389" sldId="256"/>
            <ac:spMk id="46" creationId="{5A1D8E9C-938E-4E9B-8822-C1E9FAA9BF96}"/>
          </ac:spMkLst>
        </pc:spChg>
        <pc:spChg chg="mod">
          <ac:chgData name="정현" userId="352a57a7-251f-4c20-b93a-289d13cae20e" providerId="ADAL" clId="{07E65114-9255-41C2-8B32-D6F14295DF92}" dt="2020-11-11T16:33:19.380" v="12"/>
          <ac:spMkLst>
            <pc:docMk/>
            <pc:sldMk cId="3466172389" sldId="256"/>
            <ac:spMk id="59" creationId="{C9A02773-DE24-4E25-9EB7-87457758A0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64EFC-F1A7-4297-AD33-2F832DC0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D228BB-45EC-44D8-B002-BA68C5EC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6F01A-676C-4580-97AD-24BB7C49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1B317-D9B1-4AD2-A4B3-FEE562F9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8E149-5BBF-47AB-9106-4C51968E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1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C684C-B0A1-4E72-B6E5-1CD10B5C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4AC39-9B33-4258-8A82-2E7B702E7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0C205-019F-4672-B366-0DADD461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53D2-7643-4F12-A343-BF1D2B8D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C386C-2F97-45C2-A673-FE19EE12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497A17-478C-4ED8-ACF8-BE6B4A0BB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AEFD0-BB8C-46A2-A9CD-08184721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11EF-2C85-4F91-93D5-C0852BF6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FD62F-AA33-4A48-B73B-5E1AE380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FA84B-E6AF-41E5-A15F-09BB90B8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3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64C7D-820A-420E-BBD1-F005FAD2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C4368-14A6-498B-98AA-98C4E533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63D68-C9C3-4CD6-AFEE-40083B52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4E4B1-7B65-436A-8A9E-67D01956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6196E-F8D0-40D4-8BEA-503FCAC2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3E2B8-95D1-4468-9D59-464C0DC8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1A255-FE7A-4427-AE35-3F5608E0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62955-ECCF-4953-B6F9-3BB5F89D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BAF3F-9632-43AF-A927-1878398B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298A5-F812-43F2-A1AC-495C4DA6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0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916A-7219-4E7A-B3F4-B2C82CAD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F4B59-B8D6-4403-9E02-81E980787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1B581-A6D7-4D57-B631-BCB67336A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84957-F09B-407C-9F92-F1A9463F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4742F-28BC-48DC-AD91-90C02949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7C95E-5AC3-496E-BB95-A8A73BC8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48070-1335-4644-A576-0421AFC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71AE9-2432-4629-807A-4557C0CD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E121AC-37B0-4E9D-9DFD-38FFAF775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E6587B-3578-469F-8D2A-7F3A0A4EC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31790-838B-464F-B135-CF58D2990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A267F2-EA83-445D-95AB-66B08EDA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E475A6-61B1-4F92-B845-6CFB2A2A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40C3BC-5CAD-4EFD-B996-96B5DD4A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2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4507-8BF9-4417-93CA-719B61B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5C876B-705C-4EB4-ABB4-059D2EB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71409-C4B5-45F3-AF44-6216E5CC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8B8E0-C1B8-4D66-90DC-11996CEC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5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DC7C73-2F64-4B61-AF2D-B8E4603A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5DB3DE-8B0C-409F-8AF0-853B39F7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D32F3-7105-41FD-B91C-70C125CD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8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000DE-2388-4035-BA03-20B6EFDB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111F3-8056-46C7-A51A-DF494C9B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FAAEB-6C48-473A-983A-555932D98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AEDEA-EB79-438E-91CB-CA7D19EF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DA08E-C3CC-4B70-90AE-0BB866D3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D00A8-F9DB-4755-BA83-7C49866F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FD048-016E-4136-8DEB-D697C14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BA337-2D7E-4A6E-B85E-321BED3C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CDCA1-B882-4361-BC8F-CB5F753A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58DE3-7EB1-4AA3-AAB4-DD4EB728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02C56-77FE-4CB0-AD16-8B19C4B6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E1C14-592B-40C0-8468-6AA2D56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90350A-8034-46F1-8BA5-3257C4C0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79517-8104-4B2B-9EF8-E3D2F54B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4F85E-A291-4CBC-850D-93AC157E5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266A-8189-4CA6-8997-C767AA1CF35C}" type="datetimeFigureOut">
              <a:rPr lang="ko-KR" altLang="en-US" smtClean="0"/>
              <a:t>2020-11-12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C60A8-BC67-49F5-8713-43D9BA8C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223A3-94D0-4994-B30C-91326B77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3DE9-A114-42B6-AE97-3BD0E6FB5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3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DC86C-6102-48FC-8F4A-F0E12A81A250}"/>
              </a:ext>
            </a:extLst>
          </p:cNvPr>
          <p:cNvSpPr/>
          <p:nvPr/>
        </p:nvSpPr>
        <p:spPr>
          <a:xfrm>
            <a:off x="789963" y="3429000"/>
            <a:ext cx="10612073" cy="45719"/>
          </a:xfrm>
          <a:prstGeom prst="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DFDD2A-F864-409B-AA8F-8590E7E245FC}"/>
              </a:ext>
            </a:extLst>
          </p:cNvPr>
          <p:cNvSpPr/>
          <p:nvPr/>
        </p:nvSpPr>
        <p:spPr>
          <a:xfrm rot="16200000">
            <a:off x="648226" y="3428999"/>
            <a:ext cx="321577" cy="45719"/>
          </a:xfrm>
          <a:prstGeom prst="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1F27C-6B5B-4274-8952-175AC98744A2}"/>
              </a:ext>
            </a:extLst>
          </p:cNvPr>
          <p:cNvSpPr/>
          <p:nvPr/>
        </p:nvSpPr>
        <p:spPr>
          <a:xfrm rot="16200000">
            <a:off x="5944736" y="3422918"/>
            <a:ext cx="321577" cy="45719"/>
          </a:xfrm>
          <a:prstGeom prst="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43D2DC-7AA9-4F22-B60E-EA99999A63B1}"/>
              </a:ext>
            </a:extLst>
          </p:cNvPr>
          <p:cNvSpPr/>
          <p:nvPr/>
        </p:nvSpPr>
        <p:spPr>
          <a:xfrm rot="16200000">
            <a:off x="4227007" y="3406140"/>
            <a:ext cx="321577" cy="45719"/>
          </a:xfrm>
          <a:prstGeom prst="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C53007-E6CD-4848-9BB3-19B1FCFDDE5C}"/>
              </a:ext>
            </a:extLst>
          </p:cNvPr>
          <p:cNvSpPr/>
          <p:nvPr/>
        </p:nvSpPr>
        <p:spPr>
          <a:xfrm rot="16200000">
            <a:off x="11241247" y="3429000"/>
            <a:ext cx="321577" cy="45719"/>
          </a:xfrm>
          <a:prstGeom prst="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2A012F-2A49-4617-AE05-A93E58335521}"/>
              </a:ext>
            </a:extLst>
          </p:cNvPr>
          <p:cNvSpPr/>
          <p:nvPr/>
        </p:nvSpPr>
        <p:spPr>
          <a:xfrm rot="16200000">
            <a:off x="2439983" y="3422917"/>
            <a:ext cx="321577" cy="45719"/>
          </a:xfrm>
          <a:prstGeom prst="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C485B2-FF04-4A6F-9A50-39D945416A74}"/>
              </a:ext>
            </a:extLst>
          </p:cNvPr>
          <p:cNvSpPr/>
          <p:nvPr/>
        </p:nvSpPr>
        <p:spPr>
          <a:xfrm rot="16200000">
            <a:off x="7805788" y="3422917"/>
            <a:ext cx="321577" cy="45719"/>
          </a:xfrm>
          <a:prstGeom prst="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1F038B-32E1-4964-9648-E5AC6F833F65}"/>
              </a:ext>
            </a:extLst>
          </p:cNvPr>
          <p:cNvSpPr/>
          <p:nvPr/>
        </p:nvSpPr>
        <p:spPr>
          <a:xfrm rot="16200000">
            <a:off x="9666840" y="3422917"/>
            <a:ext cx="321577" cy="45719"/>
          </a:xfrm>
          <a:prstGeom prst="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16E49-7367-4326-862C-6AB4793A0EC6}"/>
              </a:ext>
            </a:extLst>
          </p:cNvPr>
          <p:cNvSpPr txBox="1"/>
          <p:nvPr/>
        </p:nvSpPr>
        <p:spPr>
          <a:xfrm rot="10800000">
            <a:off x="578179" y="2592976"/>
            <a:ext cx="461665" cy="630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F55C0-6373-4FDA-9482-06715B111FC3}"/>
              </a:ext>
            </a:extLst>
          </p:cNvPr>
          <p:cNvSpPr txBox="1"/>
          <p:nvPr/>
        </p:nvSpPr>
        <p:spPr>
          <a:xfrm rot="10800000">
            <a:off x="2369938" y="2631253"/>
            <a:ext cx="461665" cy="630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2024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4776CE-665E-4755-8373-7EE641A12194}"/>
              </a:ext>
            </a:extLst>
          </p:cNvPr>
          <p:cNvSpPr txBox="1"/>
          <p:nvPr/>
        </p:nvSpPr>
        <p:spPr>
          <a:xfrm rot="10800000">
            <a:off x="4156962" y="2592976"/>
            <a:ext cx="461665" cy="630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2034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51759-2A86-4244-9C40-A0E7F4A9BEF0}"/>
              </a:ext>
            </a:extLst>
          </p:cNvPr>
          <p:cNvSpPr txBox="1"/>
          <p:nvPr/>
        </p:nvSpPr>
        <p:spPr>
          <a:xfrm rot="10800000">
            <a:off x="5874691" y="2604195"/>
            <a:ext cx="461665" cy="630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2044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2C1914-C2B7-4CD6-B6CA-6D46FC40113F}"/>
              </a:ext>
            </a:extLst>
          </p:cNvPr>
          <p:cNvSpPr txBox="1"/>
          <p:nvPr/>
        </p:nvSpPr>
        <p:spPr>
          <a:xfrm rot="10800000">
            <a:off x="9591230" y="2594864"/>
            <a:ext cx="461665" cy="630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2064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C8BDF-D6AF-4919-957C-902F632FCABE}"/>
              </a:ext>
            </a:extLst>
          </p:cNvPr>
          <p:cNvSpPr txBox="1"/>
          <p:nvPr/>
        </p:nvSpPr>
        <p:spPr>
          <a:xfrm rot="10800000">
            <a:off x="11171202" y="2604195"/>
            <a:ext cx="461665" cy="630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2074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F9E778-962C-4765-95A8-1A9B5A8376E8}"/>
              </a:ext>
            </a:extLst>
          </p:cNvPr>
          <p:cNvSpPr txBox="1"/>
          <p:nvPr/>
        </p:nvSpPr>
        <p:spPr>
          <a:xfrm rot="10800000">
            <a:off x="7735743" y="2631253"/>
            <a:ext cx="461665" cy="630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2054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96A18A-30EC-40F3-93B0-43DECBB8FA74}"/>
              </a:ext>
            </a:extLst>
          </p:cNvPr>
          <p:cNvSpPr txBox="1"/>
          <p:nvPr/>
        </p:nvSpPr>
        <p:spPr>
          <a:xfrm>
            <a:off x="468213" y="367833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26</a:t>
            </a:r>
            <a:r>
              <a:rPr lang="ko-KR" altLang="en-US" b="1" dirty="0">
                <a:solidFill>
                  <a:schemeClr val="bg1"/>
                </a:solidFill>
              </a:rPr>
              <a:t>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8C156C-7E26-4E9E-BBB7-E65D038952A2}"/>
              </a:ext>
            </a:extLst>
          </p:cNvPr>
          <p:cNvSpPr txBox="1"/>
          <p:nvPr/>
        </p:nvSpPr>
        <p:spPr>
          <a:xfrm>
            <a:off x="2259971" y="367833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30</a:t>
            </a:r>
            <a:r>
              <a:rPr lang="ko-KR" altLang="en-US" b="1" dirty="0">
                <a:solidFill>
                  <a:schemeClr val="bg1"/>
                </a:solidFill>
              </a:rPr>
              <a:t>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6526A-9D0A-431D-B8F8-082FFFB7DEED}"/>
              </a:ext>
            </a:extLst>
          </p:cNvPr>
          <p:cNvSpPr txBox="1"/>
          <p:nvPr/>
        </p:nvSpPr>
        <p:spPr>
          <a:xfrm>
            <a:off x="4074818" y="367833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40</a:t>
            </a:r>
            <a:r>
              <a:rPr lang="ko-KR" altLang="en-US" b="1" dirty="0">
                <a:solidFill>
                  <a:schemeClr val="bg1"/>
                </a:solidFill>
              </a:rPr>
              <a:t>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E7B44F-2791-45F7-A215-6C9DBB38EA0D}"/>
              </a:ext>
            </a:extLst>
          </p:cNvPr>
          <p:cNvSpPr txBox="1"/>
          <p:nvPr/>
        </p:nvSpPr>
        <p:spPr>
          <a:xfrm>
            <a:off x="5866576" y="367833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50</a:t>
            </a:r>
            <a:r>
              <a:rPr lang="ko-KR" altLang="en-US" b="1" dirty="0">
                <a:solidFill>
                  <a:schemeClr val="bg1"/>
                </a:solidFill>
              </a:rPr>
              <a:t>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869FC6-82D4-4B78-8D71-9842D51AFF3B}"/>
              </a:ext>
            </a:extLst>
          </p:cNvPr>
          <p:cNvSpPr txBox="1"/>
          <p:nvPr/>
        </p:nvSpPr>
        <p:spPr>
          <a:xfrm>
            <a:off x="7680630" y="368133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60</a:t>
            </a:r>
            <a:r>
              <a:rPr lang="ko-KR" altLang="en-US" b="1" dirty="0">
                <a:solidFill>
                  <a:schemeClr val="bg1"/>
                </a:solidFill>
              </a:rPr>
              <a:t>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8495B9-7B6C-408C-B3AB-0C5ADF093F0B}"/>
              </a:ext>
            </a:extLst>
          </p:cNvPr>
          <p:cNvSpPr txBox="1"/>
          <p:nvPr/>
        </p:nvSpPr>
        <p:spPr>
          <a:xfrm>
            <a:off x="9472388" y="368133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70</a:t>
            </a:r>
            <a:r>
              <a:rPr lang="ko-KR" altLang="en-US" b="1" dirty="0">
                <a:solidFill>
                  <a:schemeClr val="bg1"/>
                </a:solidFill>
              </a:rPr>
              <a:t>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912961-FBA0-4760-8E3B-2FED1F888CBD}"/>
              </a:ext>
            </a:extLst>
          </p:cNvPr>
          <p:cNvSpPr txBox="1"/>
          <p:nvPr/>
        </p:nvSpPr>
        <p:spPr>
          <a:xfrm>
            <a:off x="11084096" y="36690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80</a:t>
            </a:r>
            <a:r>
              <a:rPr lang="ko-KR" altLang="en-US" b="1" dirty="0">
                <a:solidFill>
                  <a:schemeClr val="bg1"/>
                </a:solidFill>
              </a:rPr>
              <a:t>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9B00A26-5685-4B2C-AF48-F7E25FBB49F1}"/>
              </a:ext>
            </a:extLst>
          </p:cNvPr>
          <p:cNvCxnSpPr>
            <a:cxnSpLocks/>
          </p:cNvCxnSpPr>
          <p:nvPr/>
        </p:nvCxnSpPr>
        <p:spPr>
          <a:xfrm>
            <a:off x="1306286" y="3445776"/>
            <a:ext cx="0" cy="1004926"/>
          </a:xfrm>
          <a:prstGeom prst="line">
            <a:avLst/>
          </a:prstGeom>
          <a:ln w="25400"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1D8E9C-938E-4E9B-8822-C1E9FAA9BF96}"/>
              </a:ext>
            </a:extLst>
          </p:cNvPr>
          <p:cNvSpPr txBox="1"/>
          <p:nvPr/>
        </p:nvSpPr>
        <p:spPr>
          <a:xfrm>
            <a:off x="1306286" y="4171797"/>
            <a:ext cx="139814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Kakao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입사</a:t>
            </a:r>
            <a:endParaRPr lang="en-US" altLang="ko-KR" b="1" dirty="0">
              <a:solidFill>
                <a:schemeClr val="bg1"/>
              </a:solidFill>
            </a:endParaRPr>
          </a:p>
          <a:p>
            <a:pPr defTabSz="252000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sz="1100" b="1" dirty="0" err="1">
                <a:solidFill>
                  <a:schemeClr val="bg1"/>
                </a:solidFill>
                <a:latin typeface="+mn-ea"/>
              </a:rPr>
              <a:t>ssafy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프로젝트 활동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자신감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열정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A1D862A-AD43-4FCF-8D4E-27C9CA9B1CCF}"/>
              </a:ext>
            </a:extLst>
          </p:cNvPr>
          <p:cNvCxnSpPr>
            <a:cxnSpLocks/>
          </p:cNvCxnSpPr>
          <p:nvPr/>
        </p:nvCxnSpPr>
        <p:spPr>
          <a:xfrm>
            <a:off x="3217447" y="2440850"/>
            <a:ext cx="0" cy="1004926"/>
          </a:xfrm>
          <a:prstGeom prst="line">
            <a:avLst/>
          </a:prstGeom>
          <a:ln w="25400"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147C44-2644-45F8-9F4A-2742CB356C48}"/>
              </a:ext>
            </a:extLst>
          </p:cNvPr>
          <p:cNvSpPr txBox="1"/>
          <p:nvPr/>
        </p:nvSpPr>
        <p:spPr>
          <a:xfrm>
            <a:off x="3195955" y="2360503"/>
            <a:ext cx="10919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인 개발</a:t>
            </a:r>
            <a:endParaRPr lang="en-US" altLang="ko-KR" b="1" dirty="0">
              <a:solidFill>
                <a:schemeClr val="bg1"/>
              </a:solidFill>
            </a:endParaRPr>
          </a:p>
          <a:p>
            <a:pPr defTabSz="252000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개발경험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창의력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관찰력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C1F6CB-938F-4038-B1CB-3E0182055F0E}"/>
              </a:ext>
            </a:extLst>
          </p:cNvPr>
          <p:cNvCxnSpPr>
            <a:cxnSpLocks/>
          </p:cNvCxnSpPr>
          <p:nvPr/>
        </p:nvCxnSpPr>
        <p:spPr>
          <a:xfrm>
            <a:off x="3771305" y="3437459"/>
            <a:ext cx="0" cy="1498435"/>
          </a:xfrm>
          <a:prstGeom prst="line">
            <a:avLst/>
          </a:prstGeom>
          <a:ln w="25400"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A9351F-7841-49B1-934A-13C28FA50C61}"/>
              </a:ext>
            </a:extLst>
          </p:cNvPr>
          <p:cNvSpPr txBox="1"/>
          <p:nvPr/>
        </p:nvSpPr>
        <p:spPr>
          <a:xfrm>
            <a:off x="3759541" y="4619070"/>
            <a:ext cx="10034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결혼</a:t>
            </a:r>
            <a:endParaRPr lang="en-US" altLang="ko-KR" b="1" dirty="0">
              <a:solidFill>
                <a:schemeClr val="bg1"/>
              </a:solidFill>
            </a:endParaRPr>
          </a:p>
          <a:p>
            <a:pPr defTabSz="252000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sz="1100" b="1" dirty="0" err="1">
                <a:solidFill>
                  <a:schemeClr val="bg1"/>
                </a:solidFill>
                <a:latin typeface="+mn-ea"/>
              </a:rPr>
              <a:t>전세집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여자친구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결혼자금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F11FCF-8931-4516-A505-6EF45CF66F9C}"/>
              </a:ext>
            </a:extLst>
          </p:cNvPr>
          <p:cNvCxnSpPr>
            <a:cxnSpLocks/>
          </p:cNvCxnSpPr>
          <p:nvPr/>
        </p:nvCxnSpPr>
        <p:spPr>
          <a:xfrm>
            <a:off x="5599765" y="3445776"/>
            <a:ext cx="0" cy="1172191"/>
          </a:xfrm>
          <a:prstGeom prst="line">
            <a:avLst/>
          </a:prstGeom>
          <a:ln w="25400"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3B8F9AE-DF6D-42A0-976D-53F71993C1B4}"/>
              </a:ext>
            </a:extLst>
          </p:cNvPr>
          <p:cNvSpPr txBox="1"/>
          <p:nvPr/>
        </p:nvSpPr>
        <p:spPr>
          <a:xfrm>
            <a:off x="5574386" y="4312139"/>
            <a:ext cx="110799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내집마련</a:t>
            </a:r>
            <a:endParaRPr lang="en-US" altLang="ko-KR" b="1" dirty="0">
              <a:solidFill>
                <a:schemeClr val="bg1"/>
              </a:solidFill>
            </a:endParaRPr>
          </a:p>
          <a:p>
            <a:pPr defTabSz="252000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주택청약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은행대출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47589D6-34BC-4527-B77C-BDAF6072FE5D}"/>
              </a:ext>
            </a:extLst>
          </p:cNvPr>
          <p:cNvCxnSpPr>
            <a:cxnSpLocks/>
          </p:cNvCxnSpPr>
          <p:nvPr/>
        </p:nvCxnSpPr>
        <p:spPr>
          <a:xfrm>
            <a:off x="4717873" y="2026628"/>
            <a:ext cx="0" cy="1402372"/>
          </a:xfrm>
          <a:prstGeom prst="line">
            <a:avLst/>
          </a:prstGeom>
          <a:ln w="25400"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9A02773-DE24-4E25-9EB7-87457758A0EA}"/>
              </a:ext>
            </a:extLst>
          </p:cNvPr>
          <p:cNvSpPr txBox="1"/>
          <p:nvPr/>
        </p:nvSpPr>
        <p:spPr>
          <a:xfrm>
            <a:off x="4692567" y="1945249"/>
            <a:ext cx="142058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개발 기획자</a:t>
            </a:r>
            <a:endParaRPr lang="en-US" altLang="ko-KR" b="1" dirty="0">
              <a:solidFill>
                <a:schemeClr val="bg1"/>
              </a:solidFill>
            </a:endParaRPr>
          </a:p>
          <a:p>
            <a:pPr defTabSz="252000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개발경험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노하우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6D8F88F-2EF0-4F51-9871-D039E973D97D}"/>
              </a:ext>
            </a:extLst>
          </p:cNvPr>
          <p:cNvCxnSpPr>
            <a:cxnSpLocks/>
          </p:cNvCxnSpPr>
          <p:nvPr/>
        </p:nvCxnSpPr>
        <p:spPr>
          <a:xfrm>
            <a:off x="6644191" y="2284649"/>
            <a:ext cx="9058" cy="1170653"/>
          </a:xfrm>
          <a:prstGeom prst="line">
            <a:avLst/>
          </a:prstGeom>
          <a:ln w="25400"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2DCDB4C-653A-4980-9453-A85ADADE396C}"/>
              </a:ext>
            </a:extLst>
          </p:cNvPr>
          <p:cNvSpPr txBox="1"/>
          <p:nvPr/>
        </p:nvSpPr>
        <p:spPr>
          <a:xfrm>
            <a:off x="6628956" y="221592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가구공방 운영</a:t>
            </a:r>
            <a:endParaRPr lang="en-US" altLang="ko-KR" b="1" dirty="0">
              <a:solidFill>
                <a:schemeClr val="bg1"/>
              </a:solidFill>
            </a:endParaRPr>
          </a:p>
          <a:p>
            <a:pPr defTabSz="252000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사업자금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857C4A-75CD-4DE8-A636-F5F3797B6EA3}"/>
              </a:ext>
            </a:extLst>
          </p:cNvPr>
          <p:cNvCxnSpPr>
            <a:cxnSpLocks/>
          </p:cNvCxnSpPr>
          <p:nvPr/>
        </p:nvCxnSpPr>
        <p:spPr>
          <a:xfrm>
            <a:off x="8341930" y="3445777"/>
            <a:ext cx="0" cy="866363"/>
          </a:xfrm>
          <a:prstGeom prst="line">
            <a:avLst/>
          </a:prstGeom>
          <a:ln w="25400"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83C2FD2-E212-4F09-ABB0-C4633DF505AC}"/>
              </a:ext>
            </a:extLst>
          </p:cNvPr>
          <p:cNvSpPr txBox="1"/>
          <p:nvPr/>
        </p:nvSpPr>
        <p:spPr>
          <a:xfrm>
            <a:off x="8341930" y="4062808"/>
            <a:ext cx="142058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행복한 노후</a:t>
            </a:r>
            <a:endParaRPr lang="en-US" altLang="ko-KR" b="1" dirty="0">
              <a:solidFill>
                <a:schemeClr val="bg1"/>
              </a:solidFill>
            </a:endParaRPr>
          </a:p>
          <a:p>
            <a:pPr defTabSz="252000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건강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defTabSz="252000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노후자금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1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JeongHyun</dc:creator>
  <cp:lastModifiedBy>LEE JeongHyun</cp:lastModifiedBy>
  <cp:revision>3</cp:revision>
  <dcterms:created xsi:type="dcterms:W3CDTF">2020-11-11T16:03:17Z</dcterms:created>
  <dcterms:modified xsi:type="dcterms:W3CDTF">2020-11-11T16:33:36Z</dcterms:modified>
</cp:coreProperties>
</file>