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Linux 시스템 - 파일 시스템 및 접근 권한 관리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파일 시스템, 사용자 권한, 프로세스 관리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파일의 접근 권한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Linux에서는</a:t>
            </a:r>
            <a:r>
              <a:rPr dirty="0"/>
              <a:t> </a:t>
            </a:r>
            <a:r>
              <a:rPr dirty="0" err="1"/>
              <a:t>사용자들이</a:t>
            </a:r>
            <a:r>
              <a:rPr dirty="0"/>
              <a:t> </a:t>
            </a:r>
            <a:r>
              <a:rPr dirty="0" err="1"/>
              <a:t>파일에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접근</a:t>
            </a:r>
            <a:r>
              <a:rPr dirty="0"/>
              <a:t> </a:t>
            </a:r>
            <a:r>
              <a:rPr dirty="0" err="1"/>
              <a:t>권한을</a:t>
            </a:r>
            <a:r>
              <a:rPr dirty="0"/>
              <a:t> </a:t>
            </a:r>
            <a:r>
              <a:rPr dirty="0" err="1"/>
              <a:t>제어할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권한은</a:t>
            </a:r>
            <a:r>
              <a:rPr dirty="0"/>
              <a:t> </a:t>
            </a:r>
            <a:r>
              <a:rPr dirty="0" err="1"/>
              <a:t>읽기</a:t>
            </a:r>
            <a:r>
              <a:rPr dirty="0"/>
              <a:t>(r), </a:t>
            </a:r>
            <a:r>
              <a:rPr dirty="0" err="1"/>
              <a:t>쓰기</a:t>
            </a:r>
            <a:r>
              <a:rPr dirty="0"/>
              <a:t>(w), </a:t>
            </a:r>
            <a:r>
              <a:rPr dirty="0" err="1"/>
              <a:t>실행</a:t>
            </a:r>
            <a:r>
              <a:rPr dirty="0"/>
              <a:t>(x)</a:t>
            </a:r>
            <a:r>
              <a:rPr dirty="0" err="1"/>
              <a:t>으로</a:t>
            </a:r>
            <a:r>
              <a:rPr dirty="0"/>
              <a:t> </a:t>
            </a:r>
            <a:r>
              <a:rPr dirty="0" err="1"/>
              <a:t>나뉩니다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접근</a:t>
            </a:r>
            <a:r>
              <a:rPr dirty="0"/>
              <a:t> </a:t>
            </a:r>
            <a:r>
              <a:rPr dirty="0" err="1"/>
              <a:t>권한은</a:t>
            </a:r>
            <a:r>
              <a:rPr dirty="0"/>
              <a:t> </a:t>
            </a:r>
            <a:r>
              <a:rPr dirty="0" err="1"/>
              <a:t>문자</a:t>
            </a:r>
            <a:r>
              <a:rPr dirty="0"/>
              <a:t> </a:t>
            </a:r>
            <a:r>
              <a:rPr dirty="0" err="1"/>
              <a:t>표기</a:t>
            </a:r>
            <a:r>
              <a:rPr dirty="0"/>
              <a:t> </a:t>
            </a:r>
            <a:r>
              <a:rPr dirty="0" err="1"/>
              <a:t>방식과</a:t>
            </a:r>
            <a:r>
              <a:rPr dirty="0"/>
              <a:t> </a:t>
            </a:r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표기</a:t>
            </a:r>
            <a:r>
              <a:rPr dirty="0"/>
              <a:t> </a:t>
            </a:r>
            <a:r>
              <a:rPr dirty="0" err="1"/>
              <a:t>방식으로</a:t>
            </a:r>
            <a:r>
              <a:rPr dirty="0"/>
              <a:t> </a:t>
            </a:r>
            <a:r>
              <a:rPr dirty="0" err="1"/>
              <a:t>표현됩니다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접근 권한 표기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문자</a:t>
            </a:r>
            <a:r>
              <a:rPr dirty="0"/>
              <a:t> </a:t>
            </a:r>
            <a:r>
              <a:rPr dirty="0" err="1"/>
              <a:t>표기</a:t>
            </a:r>
            <a:r>
              <a:rPr dirty="0"/>
              <a:t> </a:t>
            </a:r>
            <a:r>
              <a:rPr dirty="0" err="1"/>
              <a:t>방식</a:t>
            </a:r>
            <a:r>
              <a:rPr dirty="0"/>
              <a:t>: </a:t>
            </a:r>
            <a:r>
              <a:rPr dirty="0" err="1"/>
              <a:t>권한은</a:t>
            </a:r>
            <a:r>
              <a:rPr dirty="0"/>
              <a:t> </a:t>
            </a:r>
            <a:r>
              <a:rPr dirty="0" err="1"/>
              <a:t>rwx로</a:t>
            </a:r>
            <a:r>
              <a:rPr dirty="0"/>
              <a:t> </a:t>
            </a:r>
            <a:r>
              <a:rPr dirty="0" err="1"/>
              <a:t>표기되며</a:t>
            </a:r>
            <a:r>
              <a:rPr dirty="0"/>
              <a:t>, 첫 3자리(</a:t>
            </a:r>
            <a:r>
              <a:rPr dirty="0" err="1"/>
              <a:t>소유자</a:t>
            </a:r>
            <a:r>
              <a:rPr dirty="0"/>
              <a:t>), 두 </a:t>
            </a:r>
            <a:r>
              <a:rPr dirty="0" err="1"/>
              <a:t>번째</a:t>
            </a:r>
            <a:r>
              <a:rPr dirty="0"/>
              <a:t> 3자리(</a:t>
            </a:r>
            <a:r>
              <a:rPr dirty="0" err="1"/>
              <a:t>그룹</a:t>
            </a:r>
            <a:r>
              <a:rPr dirty="0"/>
              <a:t>), 세 </a:t>
            </a:r>
            <a:r>
              <a:rPr dirty="0" err="1"/>
              <a:t>번째</a:t>
            </a:r>
            <a:r>
              <a:rPr dirty="0"/>
              <a:t> 3자리(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사용자</a:t>
            </a:r>
            <a:r>
              <a:rPr dirty="0"/>
              <a:t>)로 </a:t>
            </a:r>
            <a:r>
              <a:rPr dirty="0" err="1"/>
              <a:t>나뉩니다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표기</a:t>
            </a:r>
            <a:r>
              <a:rPr dirty="0"/>
              <a:t> </a:t>
            </a:r>
            <a:r>
              <a:rPr dirty="0" err="1"/>
              <a:t>방식</a:t>
            </a:r>
            <a:r>
              <a:rPr dirty="0"/>
              <a:t>: </a:t>
            </a:r>
            <a:r>
              <a:rPr dirty="0" err="1"/>
              <a:t>권한은</a:t>
            </a:r>
            <a:r>
              <a:rPr dirty="0"/>
              <a:t> </a:t>
            </a:r>
            <a:r>
              <a:rPr dirty="0" err="1"/>
              <a:t>읽기</a:t>
            </a:r>
            <a:r>
              <a:rPr dirty="0"/>
              <a:t>=4, </a:t>
            </a:r>
            <a:r>
              <a:rPr dirty="0" err="1"/>
              <a:t>쓰기</a:t>
            </a:r>
            <a:r>
              <a:rPr dirty="0"/>
              <a:t>=2, </a:t>
            </a:r>
            <a:r>
              <a:rPr dirty="0" err="1"/>
              <a:t>실행</a:t>
            </a:r>
            <a:r>
              <a:rPr dirty="0"/>
              <a:t>=1로 </a:t>
            </a:r>
            <a:r>
              <a:rPr dirty="0" err="1"/>
              <a:t>표현되며</a:t>
            </a:r>
            <a:r>
              <a:rPr dirty="0"/>
              <a:t>,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</a:t>
            </a:r>
            <a:r>
              <a:rPr dirty="0" err="1"/>
              <a:t>권한을</a:t>
            </a:r>
            <a:r>
              <a:rPr dirty="0"/>
              <a:t> </a:t>
            </a:r>
            <a:r>
              <a:rPr dirty="0" err="1"/>
              <a:t>숫자로</a:t>
            </a:r>
            <a:r>
              <a:rPr dirty="0"/>
              <a:t> </a:t>
            </a:r>
            <a:r>
              <a:rPr dirty="0" err="1"/>
              <a:t>표기합니다</a:t>
            </a:r>
            <a:r>
              <a:rPr dirty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• </a:t>
            </a:r>
            <a:r>
              <a:rPr lang="en-US" altLang="ko-KR" dirty="0" err="1"/>
              <a:t>chmod</a:t>
            </a:r>
            <a:r>
              <a:rPr lang="en-US" altLang="ko-KR" dirty="0"/>
              <a:t> 764 test.txt </a:t>
            </a:r>
          </a:p>
          <a:p>
            <a:pPr marL="0" indent="0">
              <a:buNone/>
            </a:pPr>
            <a:r>
              <a:rPr lang="en-US" altLang="ko-KR" dirty="0"/>
              <a:t>   * </a:t>
            </a:r>
            <a:r>
              <a:rPr lang="ko-KR" altLang="en-US" dirty="0"/>
              <a:t>소유자는 읽기</a:t>
            </a:r>
            <a:r>
              <a:rPr lang="en-US" altLang="ko-KR" dirty="0"/>
              <a:t>(4), </a:t>
            </a:r>
            <a:r>
              <a:rPr lang="ko-KR" altLang="en-US" dirty="0"/>
              <a:t>쓰기</a:t>
            </a:r>
            <a:r>
              <a:rPr lang="en-US" altLang="ko-KR" dirty="0"/>
              <a:t>(2), </a:t>
            </a:r>
            <a:r>
              <a:rPr lang="ko-KR" altLang="en-US" dirty="0"/>
              <a:t>실행</a:t>
            </a:r>
            <a:r>
              <a:rPr lang="en-US" altLang="ko-KR" dirty="0"/>
              <a:t>(1)</a:t>
            </a:r>
            <a:r>
              <a:rPr lang="ko-KR" altLang="en-US" dirty="0"/>
              <a:t> 권한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* </a:t>
            </a:r>
            <a:r>
              <a:rPr lang="ko-KR" altLang="en-US" dirty="0"/>
              <a:t>그룹은 읽기</a:t>
            </a:r>
            <a:r>
              <a:rPr lang="en-US" altLang="ko-KR" dirty="0"/>
              <a:t>(4), </a:t>
            </a:r>
            <a:r>
              <a:rPr lang="ko-KR" altLang="en-US" dirty="0"/>
              <a:t>쓰기</a:t>
            </a:r>
            <a:r>
              <a:rPr lang="en-US" altLang="ko-KR" dirty="0"/>
              <a:t>(2) </a:t>
            </a:r>
            <a:r>
              <a:rPr lang="ko-KR" altLang="en-US" dirty="0"/>
              <a:t>권한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* </a:t>
            </a:r>
            <a:r>
              <a:rPr lang="ko-KR" altLang="en-US" dirty="0"/>
              <a:t>기타 사용자는 읽기</a:t>
            </a:r>
            <a:r>
              <a:rPr lang="en-US" altLang="ko-KR" dirty="0"/>
              <a:t>(4)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파일의 접근 권한 변경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chmod</a:t>
            </a:r>
            <a:r>
              <a:rPr dirty="0"/>
              <a:t> </a:t>
            </a:r>
            <a:r>
              <a:rPr dirty="0" err="1"/>
              <a:t>명령어를</a:t>
            </a:r>
            <a:r>
              <a:rPr dirty="0"/>
              <a:t> </a:t>
            </a:r>
            <a:r>
              <a:rPr dirty="0" err="1"/>
              <a:t>사용하여</a:t>
            </a:r>
            <a:r>
              <a:rPr dirty="0"/>
              <a:t>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디렉토리의</a:t>
            </a:r>
            <a:r>
              <a:rPr dirty="0"/>
              <a:t> </a:t>
            </a:r>
            <a:r>
              <a:rPr dirty="0" err="1"/>
              <a:t>접근</a:t>
            </a:r>
            <a:r>
              <a:rPr dirty="0"/>
              <a:t> </a:t>
            </a:r>
            <a:r>
              <a:rPr dirty="0" err="1"/>
              <a:t>권한을</a:t>
            </a:r>
            <a:r>
              <a:rPr dirty="0"/>
              <a:t> </a:t>
            </a:r>
            <a:r>
              <a:rPr dirty="0" err="1"/>
              <a:t>변경합니다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예시</a:t>
            </a:r>
            <a:r>
              <a:rPr dirty="0"/>
              <a:t>: </a:t>
            </a:r>
            <a:r>
              <a:rPr dirty="0" err="1"/>
              <a:t>chmod</a:t>
            </a:r>
            <a:r>
              <a:rPr dirty="0"/>
              <a:t> u-w test (</a:t>
            </a:r>
            <a:r>
              <a:rPr dirty="0" err="1"/>
              <a:t>사용자의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권한</a:t>
            </a:r>
            <a:r>
              <a:rPr dirty="0"/>
              <a:t> </a:t>
            </a:r>
            <a:r>
              <a:rPr dirty="0" err="1"/>
              <a:t>제거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사용자 계정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계정은</a:t>
            </a:r>
            <a:r>
              <a:rPr dirty="0"/>
              <a:t> 7가지 </a:t>
            </a:r>
            <a:r>
              <a:rPr dirty="0" err="1"/>
              <a:t>항목</a:t>
            </a:r>
            <a:r>
              <a:rPr dirty="0"/>
              <a:t>(</a:t>
            </a:r>
            <a:r>
              <a:rPr dirty="0" err="1"/>
              <a:t>계정명</a:t>
            </a:r>
            <a:r>
              <a:rPr dirty="0"/>
              <a:t>, </a:t>
            </a:r>
            <a:r>
              <a:rPr dirty="0" err="1"/>
              <a:t>암호</a:t>
            </a:r>
            <a:r>
              <a:rPr dirty="0"/>
              <a:t>, UID, GID 등)</a:t>
            </a:r>
            <a:r>
              <a:rPr dirty="0" err="1"/>
              <a:t>으로</a:t>
            </a:r>
            <a:r>
              <a:rPr dirty="0"/>
              <a:t> </a:t>
            </a:r>
            <a:r>
              <a:rPr dirty="0" err="1"/>
              <a:t>구성됩니다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계정을</a:t>
            </a:r>
            <a:r>
              <a:rPr dirty="0"/>
              <a:t> </a:t>
            </a:r>
            <a:r>
              <a:rPr dirty="0" err="1"/>
              <a:t>생성하는</a:t>
            </a:r>
            <a:r>
              <a:rPr dirty="0"/>
              <a:t> </a:t>
            </a:r>
            <a:r>
              <a:rPr dirty="0" err="1"/>
              <a:t>명령어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useradd</a:t>
            </a:r>
            <a:r>
              <a:rPr dirty="0"/>
              <a:t>: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계정만</a:t>
            </a:r>
            <a:r>
              <a:rPr dirty="0"/>
              <a:t> </a:t>
            </a:r>
            <a:r>
              <a:rPr dirty="0" err="1"/>
              <a:t>생성</a:t>
            </a:r>
            <a:endParaRPr dirty="0"/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adduser</a:t>
            </a:r>
            <a:r>
              <a:rPr dirty="0"/>
              <a:t>: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계정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 및 홈 </a:t>
            </a:r>
            <a:r>
              <a:rPr dirty="0" err="1"/>
              <a:t>디렉토리</a:t>
            </a:r>
            <a:r>
              <a:rPr dirty="0"/>
              <a:t> 등 </a:t>
            </a:r>
            <a:r>
              <a:rPr dirty="0" err="1"/>
              <a:t>추가</a:t>
            </a:r>
            <a:r>
              <a:rPr dirty="0"/>
              <a:t> </a:t>
            </a:r>
            <a:r>
              <a:rPr dirty="0" err="1"/>
              <a:t>설정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프로세스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htop</a:t>
            </a:r>
            <a:endParaRPr 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• </a:t>
            </a:r>
            <a:r>
              <a:rPr dirty="0" err="1"/>
              <a:t>프로세스는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시스템에서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중인</a:t>
            </a:r>
            <a:r>
              <a:rPr dirty="0"/>
              <a:t> </a:t>
            </a:r>
            <a:r>
              <a:rPr dirty="0" err="1"/>
              <a:t>프로그램입니다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각 </a:t>
            </a:r>
            <a:r>
              <a:rPr dirty="0" err="1"/>
              <a:t>프로세스는</a:t>
            </a:r>
            <a:r>
              <a:rPr dirty="0"/>
              <a:t> </a:t>
            </a:r>
            <a:r>
              <a:rPr dirty="0" err="1"/>
              <a:t>고유한</a:t>
            </a:r>
            <a:r>
              <a:rPr dirty="0"/>
              <a:t> </a:t>
            </a:r>
            <a:r>
              <a:rPr dirty="0" err="1"/>
              <a:t>PID를</a:t>
            </a:r>
            <a:r>
              <a:rPr dirty="0"/>
              <a:t> </a:t>
            </a:r>
            <a:r>
              <a:rPr dirty="0" err="1"/>
              <a:t>가지며</a:t>
            </a:r>
            <a:r>
              <a:rPr dirty="0"/>
              <a:t>, </a:t>
            </a:r>
            <a:r>
              <a:rPr dirty="0" err="1"/>
              <a:t>부모-자식</a:t>
            </a:r>
            <a:r>
              <a:rPr dirty="0"/>
              <a:t> </a:t>
            </a:r>
            <a:r>
              <a:rPr dirty="0" err="1"/>
              <a:t>관계로</a:t>
            </a:r>
            <a:r>
              <a:rPr dirty="0"/>
              <a:t> </a:t>
            </a:r>
            <a:r>
              <a:rPr dirty="0" err="1"/>
              <a:t>구성됩니다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프로세스 관리 명령어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ps</a:t>
            </a:r>
            <a:r>
              <a:rPr dirty="0"/>
              <a:t>: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중인</a:t>
            </a:r>
            <a:r>
              <a:rPr dirty="0"/>
              <a:t> </a:t>
            </a:r>
            <a:r>
              <a:rPr dirty="0" err="1"/>
              <a:t>프로세스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출력</a:t>
            </a:r>
            <a:endParaRPr dirty="0"/>
          </a:p>
          <a:p>
            <a:pPr marL="0" indent="0">
              <a:buNone/>
            </a:pPr>
            <a:r>
              <a:rPr dirty="0"/>
              <a:t>• kill: </a:t>
            </a:r>
            <a:r>
              <a:rPr dirty="0" err="1"/>
              <a:t>특정</a:t>
            </a:r>
            <a:r>
              <a:rPr dirty="0"/>
              <a:t> </a:t>
            </a:r>
            <a:r>
              <a:rPr dirty="0" err="1"/>
              <a:t>프로세스를</a:t>
            </a:r>
            <a:r>
              <a:rPr dirty="0"/>
              <a:t> </a:t>
            </a:r>
            <a:r>
              <a:rPr dirty="0" err="1"/>
              <a:t>종료</a:t>
            </a:r>
            <a:endParaRPr dirty="0"/>
          </a:p>
          <a:p>
            <a:pPr marL="0" indent="0">
              <a:buNone/>
            </a:pPr>
            <a:r>
              <a:rPr dirty="0"/>
              <a:t>• top, </a:t>
            </a:r>
            <a:r>
              <a:rPr dirty="0" err="1"/>
              <a:t>htop</a:t>
            </a:r>
            <a:r>
              <a:rPr dirty="0"/>
              <a:t>: </a:t>
            </a:r>
            <a:r>
              <a:rPr dirty="0" err="1"/>
              <a:t>실시간으로</a:t>
            </a:r>
            <a:r>
              <a:rPr dirty="0"/>
              <a:t> </a:t>
            </a:r>
            <a:r>
              <a:rPr dirty="0" err="1"/>
              <a:t>프로세스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모니터링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298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Linux 시스템 - 파일 시스템 및 접근 권한 관리</vt:lpstr>
      <vt:lpstr>Linux 파일의 접근 권한</vt:lpstr>
      <vt:lpstr>접근 권한 표기 방법</vt:lpstr>
      <vt:lpstr>파일의 접근 권한 변경</vt:lpstr>
      <vt:lpstr>사용자 계정 관리</vt:lpstr>
      <vt:lpstr>프로세스 관리</vt:lpstr>
      <vt:lpstr>프로세스 관리 명령어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시스템 - 파일 시스템 및 접근 권한 관리</dc:title>
  <dc:subject/>
  <dc:creator/>
  <cp:keywords/>
  <dc:description>generated using python-pptx</dc:description>
  <cp:lastModifiedBy>5-29</cp:lastModifiedBy>
  <cp:revision>7</cp:revision>
  <dcterms:created xsi:type="dcterms:W3CDTF">2013-01-27T09:14:16Z</dcterms:created>
  <dcterms:modified xsi:type="dcterms:W3CDTF">2024-09-03T23:52:47Z</dcterms:modified>
  <cp:category/>
</cp:coreProperties>
</file>