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Linux 시스템 및 파일 구조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Linux 시스템 개요 및 주요 명령어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파일 시스템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리눅스</a:t>
            </a:r>
            <a:r>
              <a:rPr dirty="0"/>
              <a:t> </a:t>
            </a:r>
            <a:r>
              <a:rPr dirty="0" err="1"/>
              <a:t>파일</a:t>
            </a:r>
            <a:r>
              <a:rPr dirty="0"/>
              <a:t> </a:t>
            </a:r>
            <a:r>
              <a:rPr dirty="0" err="1"/>
              <a:t>시스템은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저장하고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방법을</a:t>
            </a:r>
            <a:r>
              <a:rPr dirty="0"/>
              <a:t> </a:t>
            </a:r>
            <a:r>
              <a:rPr dirty="0" err="1"/>
              <a:t>정의합니다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파일</a:t>
            </a:r>
            <a:r>
              <a:rPr dirty="0"/>
              <a:t> </a:t>
            </a:r>
            <a:r>
              <a:rPr dirty="0" err="1"/>
              <a:t>시스템에서</a:t>
            </a:r>
            <a:r>
              <a:rPr dirty="0"/>
              <a:t> </a:t>
            </a:r>
            <a:r>
              <a:rPr dirty="0" err="1"/>
              <a:t>파일은</a:t>
            </a:r>
            <a:r>
              <a:rPr dirty="0"/>
              <a:t> </a:t>
            </a:r>
            <a:r>
              <a:rPr dirty="0" err="1"/>
              <a:t>물리적인</a:t>
            </a:r>
            <a:r>
              <a:rPr dirty="0"/>
              <a:t> </a:t>
            </a:r>
            <a:r>
              <a:rPr dirty="0" err="1"/>
              <a:t>저장</a:t>
            </a:r>
            <a:r>
              <a:rPr dirty="0"/>
              <a:t> </a:t>
            </a:r>
            <a:r>
              <a:rPr dirty="0" err="1"/>
              <a:t>장치에</a:t>
            </a:r>
            <a:r>
              <a:rPr dirty="0"/>
              <a:t> </a:t>
            </a:r>
            <a:r>
              <a:rPr dirty="0" err="1"/>
              <a:t>저장된</a:t>
            </a:r>
            <a:r>
              <a:rPr dirty="0"/>
              <a:t> </a:t>
            </a:r>
            <a:r>
              <a:rPr dirty="0" err="1"/>
              <a:t>데이터의</a:t>
            </a:r>
            <a:r>
              <a:rPr dirty="0"/>
              <a:t> </a:t>
            </a:r>
            <a:r>
              <a:rPr dirty="0" err="1"/>
              <a:t>논리적인</a:t>
            </a:r>
            <a:r>
              <a:rPr dirty="0"/>
              <a:t> </a:t>
            </a:r>
            <a:r>
              <a:rPr dirty="0" err="1"/>
              <a:t>집합입니다</a:t>
            </a:r>
            <a:r>
              <a:rPr dirty="0"/>
              <a:t>.</a:t>
            </a:r>
          </a:p>
          <a:p>
            <a:pPr marL="457200" lvl="1" indent="0">
              <a:buNone/>
            </a:pPr>
            <a:r>
              <a:rPr dirty="0"/>
              <a:t>•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구성</a:t>
            </a:r>
            <a:r>
              <a:rPr dirty="0"/>
              <a:t> </a:t>
            </a:r>
            <a:r>
              <a:rPr dirty="0" err="1"/>
              <a:t>요소</a:t>
            </a:r>
            <a:r>
              <a:rPr dirty="0"/>
              <a:t>: </a:t>
            </a:r>
            <a:r>
              <a:rPr dirty="0" err="1"/>
              <a:t>하드웨어</a:t>
            </a:r>
            <a:r>
              <a:rPr dirty="0"/>
              <a:t>, </a:t>
            </a:r>
            <a:r>
              <a:rPr dirty="0" err="1"/>
              <a:t>커널</a:t>
            </a:r>
            <a:r>
              <a:rPr dirty="0"/>
              <a:t>, 셸, </a:t>
            </a:r>
            <a:r>
              <a:rPr dirty="0" err="1"/>
              <a:t>파일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.</a:t>
            </a:r>
          </a:p>
          <a:p>
            <a:pPr marL="457200" lvl="1" indent="0">
              <a:buNone/>
            </a:pPr>
            <a:r>
              <a:rPr dirty="0"/>
              <a:t>• </a:t>
            </a:r>
            <a:r>
              <a:rPr dirty="0" err="1"/>
              <a:t>커널은</a:t>
            </a:r>
            <a:r>
              <a:rPr dirty="0"/>
              <a:t> </a:t>
            </a:r>
            <a:r>
              <a:rPr dirty="0" err="1"/>
              <a:t>프로세스</a:t>
            </a:r>
            <a:r>
              <a:rPr dirty="0"/>
              <a:t>, </a:t>
            </a:r>
            <a:r>
              <a:rPr dirty="0" err="1"/>
              <a:t>메모리</a:t>
            </a:r>
            <a:r>
              <a:rPr dirty="0"/>
              <a:t>, </a:t>
            </a:r>
            <a:r>
              <a:rPr dirty="0" err="1"/>
              <a:t>파일</a:t>
            </a:r>
            <a:r>
              <a:rPr dirty="0"/>
              <a:t>,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장치</a:t>
            </a:r>
            <a:r>
              <a:rPr dirty="0"/>
              <a:t>, </a:t>
            </a:r>
            <a:r>
              <a:rPr dirty="0" err="1"/>
              <a:t>통신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.</a:t>
            </a:r>
          </a:p>
          <a:p>
            <a:pPr marL="457200" lvl="1" indent="0">
              <a:buNone/>
            </a:pPr>
            <a:r>
              <a:rPr dirty="0"/>
              <a:t>• </a:t>
            </a: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파일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(ex. ext3, ext4, XFS, </a:t>
            </a:r>
            <a:r>
              <a:rPr dirty="0" err="1"/>
              <a:t>Btrfs</a:t>
            </a:r>
            <a:r>
              <a:rPr dirty="0"/>
              <a:t> 등)을 </a:t>
            </a:r>
            <a:r>
              <a:rPr dirty="0" err="1"/>
              <a:t>지원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Ubuntu </a:t>
            </a:r>
            <a:r>
              <a:rPr dirty="0" err="1"/>
              <a:t>리눅스</a:t>
            </a:r>
            <a:r>
              <a:rPr dirty="0"/>
              <a:t> </a:t>
            </a:r>
            <a:r>
              <a:rPr dirty="0" err="1"/>
              <a:t>디렉토리</a:t>
            </a:r>
            <a:r>
              <a:rPr dirty="0"/>
              <a:t> </a:t>
            </a:r>
            <a:r>
              <a:rPr dirty="0" err="1"/>
              <a:t>구성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3000" dirty="0"/>
              <a:t>/ (</a:t>
            </a:r>
            <a:r>
              <a:rPr sz="3000" dirty="0" err="1"/>
              <a:t>루트</a:t>
            </a:r>
            <a:r>
              <a:rPr sz="3000" dirty="0"/>
              <a:t> </a:t>
            </a:r>
            <a:r>
              <a:rPr sz="3000" dirty="0" err="1"/>
              <a:t>디렉토리</a:t>
            </a:r>
            <a:r>
              <a:rPr sz="3000" dirty="0"/>
              <a:t>): </a:t>
            </a:r>
            <a:r>
              <a:rPr sz="3000" dirty="0" err="1"/>
              <a:t>모든</a:t>
            </a:r>
            <a:r>
              <a:rPr sz="3000" dirty="0"/>
              <a:t> </a:t>
            </a:r>
            <a:r>
              <a:rPr sz="3000" dirty="0" err="1"/>
              <a:t>파일과</a:t>
            </a:r>
            <a:r>
              <a:rPr sz="3000" dirty="0"/>
              <a:t> </a:t>
            </a:r>
            <a:r>
              <a:rPr sz="3000" dirty="0" err="1"/>
              <a:t>디렉토리의</a:t>
            </a:r>
            <a:r>
              <a:rPr sz="3000" dirty="0"/>
              <a:t> </a:t>
            </a:r>
            <a:r>
              <a:rPr sz="3000" dirty="0" err="1"/>
              <a:t>최상위</a:t>
            </a:r>
            <a:r>
              <a:rPr sz="3000" dirty="0"/>
              <a:t> </a:t>
            </a:r>
            <a:r>
              <a:rPr sz="3000" dirty="0" err="1"/>
              <a:t>디렉토리</a:t>
            </a:r>
            <a:endParaRPr sz="3000" dirty="0"/>
          </a:p>
          <a:p>
            <a:pPr marL="0" indent="0">
              <a:buNone/>
            </a:pPr>
            <a:r>
              <a:rPr sz="3000" dirty="0"/>
              <a:t>/bin: </a:t>
            </a:r>
            <a:r>
              <a:rPr sz="3000" dirty="0" err="1"/>
              <a:t>시스템의</a:t>
            </a:r>
            <a:r>
              <a:rPr sz="3000" dirty="0"/>
              <a:t> </a:t>
            </a:r>
            <a:r>
              <a:rPr sz="3000" dirty="0" err="1"/>
              <a:t>기본</a:t>
            </a:r>
            <a:r>
              <a:rPr sz="3000" dirty="0"/>
              <a:t> </a:t>
            </a:r>
            <a:r>
              <a:rPr sz="3000" dirty="0" err="1"/>
              <a:t>명령어가</a:t>
            </a:r>
            <a:r>
              <a:rPr sz="3000" dirty="0"/>
              <a:t> </a:t>
            </a:r>
            <a:r>
              <a:rPr sz="3000" dirty="0" err="1"/>
              <a:t>위치한</a:t>
            </a:r>
            <a:r>
              <a:rPr sz="3000" dirty="0"/>
              <a:t> </a:t>
            </a:r>
            <a:r>
              <a:rPr sz="3000" dirty="0" err="1"/>
              <a:t>디렉토리</a:t>
            </a:r>
            <a:endParaRPr sz="3000" dirty="0"/>
          </a:p>
          <a:p>
            <a:pPr marL="0" indent="0">
              <a:buNone/>
            </a:pPr>
            <a:r>
              <a:rPr sz="3000" dirty="0"/>
              <a:t>/boot: </a:t>
            </a:r>
            <a:r>
              <a:rPr sz="3000" dirty="0" err="1"/>
              <a:t>부팅</a:t>
            </a:r>
            <a:r>
              <a:rPr sz="3000" dirty="0"/>
              <a:t> 시 </a:t>
            </a:r>
            <a:r>
              <a:rPr sz="3000" dirty="0" err="1"/>
              <a:t>필요한</a:t>
            </a:r>
            <a:r>
              <a:rPr sz="3000" dirty="0"/>
              <a:t> </a:t>
            </a:r>
            <a:r>
              <a:rPr sz="3000" dirty="0" err="1"/>
              <a:t>커널</a:t>
            </a:r>
            <a:r>
              <a:rPr sz="3000" dirty="0"/>
              <a:t> </a:t>
            </a:r>
            <a:r>
              <a:rPr sz="3000" dirty="0" err="1"/>
              <a:t>이미지와</a:t>
            </a:r>
            <a:r>
              <a:rPr sz="3000" dirty="0"/>
              <a:t> </a:t>
            </a:r>
            <a:r>
              <a:rPr sz="3000" dirty="0" err="1"/>
              <a:t>부트로더</a:t>
            </a:r>
            <a:r>
              <a:rPr sz="3000" dirty="0"/>
              <a:t> </a:t>
            </a:r>
            <a:r>
              <a:rPr sz="3000" dirty="0" err="1"/>
              <a:t>설정</a:t>
            </a:r>
            <a:r>
              <a:rPr sz="3000" dirty="0"/>
              <a:t> </a:t>
            </a:r>
            <a:r>
              <a:rPr sz="3000" dirty="0" err="1"/>
              <a:t>파일이</a:t>
            </a:r>
            <a:r>
              <a:rPr sz="3000" dirty="0"/>
              <a:t> </a:t>
            </a:r>
            <a:r>
              <a:rPr sz="3000" dirty="0" err="1"/>
              <a:t>저장</a:t>
            </a:r>
            <a:endParaRPr sz="3000" dirty="0"/>
          </a:p>
          <a:p>
            <a:pPr marL="0" indent="0">
              <a:buNone/>
            </a:pPr>
            <a:r>
              <a:rPr sz="3000" dirty="0"/>
              <a:t>/dev: </a:t>
            </a:r>
            <a:r>
              <a:rPr sz="3000" dirty="0" err="1"/>
              <a:t>시스템의</a:t>
            </a:r>
            <a:r>
              <a:rPr sz="3000" dirty="0"/>
              <a:t> </a:t>
            </a:r>
            <a:r>
              <a:rPr sz="3000" dirty="0" err="1"/>
              <a:t>장치</a:t>
            </a:r>
            <a:r>
              <a:rPr sz="3000" dirty="0"/>
              <a:t> </a:t>
            </a:r>
            <a:r>
              <a:rPr sz="3000" dirty="0" err="1"/>
              <a:t>파일</a:t>
            </a:r>
            <a:r>
              <a:rPr sz="3000" dirty="0"/>
              <a:t>(</a:t>
            </a:r>
            <a:r>
              <a:rPr sz="3000" dirty="0" err="1"/>
              <a:t>하드</a:t>
            </a:r>
            <a:r>
              <a:rPr sz="3000" dirty="0"/>
              <a:t> </a:t>
            </a:r>
            <a:r>
              <a:rPr sz="3000" dirty="0" err="1"/>
              <a:t>드라이브</a:t>
            </a:r>
            <a:r>
              <a:rPr sz="3000" dirty="0"/>
              <a:t>, USB </a:t>
            </a:r>
            <a:r>
              <a:rPr sz="3000" dirty="0" err="1"/>
              <a:t>장치</a:t>
            </a:r>
            <a:r>
              <a:rPr sz="3000" dirty="0"/>
              <a:t> 등)이 </a:t>
            </a:r>
            <a:r>
              <a:rPr sz="3000" dirty="0" err="1"/>
              <a:t>위치</a:t>
            </a:r>
            <a:endParaRPr sz="3000" dirty="0"/>
          </a:p>
          <a:p>
            <a:pPr marL="0" indent="0">
              <a:buNone/>
            </a:pPr>
            <a:r>
              <a:rPr sz="3000" dirty="0"/>
              <a:t>/</a:t>
            </a:r>
            <a:r>
              <a:rPr sz="3000" dirty="0" err="1"/>
              <a:t>etc</a:t>
            </a:r>
            <a:r>
              <a:rPr sz="3000" dirty="0"/>
              <a:t>: </a:t>
            </a:r>
            <a:r>
              <a:rPr sz="3000" dirty="0" err="1"/>
              <a:t>시스템</a:t>
            </a:r>
            <a:r>
              <a:rPr sz="3000" dirty="0"/>
              <a:t> </a:t>
            </a:r>
            <a:r>
              <a:rPr sz="3000" dirty="0" err="1"/>
              <a:t>설정</a:t>
            </a:r>
            <a:r>
              <a:rPr sz="3000" dirty="0"/>
              <a:t> </a:t>
            </a:r>
            <a:r>
              <a:rPr sz="3000" dirty="0" err="1"/>
              <a:t>파일이</a:t>
            </a:r>
            <a:r>
              <a:rPr sz="3000" dirty="0"/>
              <a:t> </a:t>
            </a:r>
            <a:r>
              <a:rPr sz="3000" dirty="0" err="1"/>
              <a:t>위치한</a:t>
            </a:r>
            <a:r>
              <a:rPr sz="3000" dirty="0"/>
              <a:t> </a:t>
            </a:r>
            <a:r>
              <a:rPr sz="3000" dirty="0" err="1"/>
              <a:t>디렉토리</a:t>
            </a:r>
            <a:endParaRPr sz="3000" dirty="0"/>
          </a:p>
          <a:p>
            <a:pPr marL="0" indent="0">
              <a:buNone/>
            </a:pPr>
            <a:r>
              <a:rPr sz="3000" dirty="0"/>
              <a:t>/home: </a:t>
            </a:r>
            <a:r>
              <a:rPr sz="3000" dirty="0" err="1"/>
              <a:t>사용자들의</a:t>
            </a:r>
            <a:r>
              <a:rPr sz="3000" dirty="0"/>
              <a:t> </a:t>
            </a:r>
            <a:r>
              <a:rPr sz="3000" dirty="0" err="1"/>
              <a:t>개인</a:t>
            </a:r>
            <a:r>
              <a:rPr sz="3000" dirty="0"/>
              <a:t> </a:t>
            </a:r>
            <a:r>
              <a:rPr sz="3000" dirty="0" err="1"/>
              <a:t>파일과</a:t>
            </a:r>
            <a:r>
              <a:rPr sz="3000" dirty="0"/>
              <a:t> </a:t>
            </a:r>
            <a:r>
              <a:rPr sz="3000" dirty="0" err="1"/>
              <a:t>설정</a:t>
            </a:r>
            <a:r>
              <a:rPr sz="3000" dirty="0"/>
              <a:t> </a:t>
            </a:r>
            <a:r>
              <a:rPr sz="3000" dirty="0" err="1"/>
              <a:t>파일이</a:t>
            </a:r>
            <a:r>
              <a:rPr sz="3000" dirty="0"/>
              <a:t> </a:t>
            </a:r>
            <a:r>
              <a:rPr sz="3000" dirty="0" err="1"/>
              <a:t>저장</a:t>
            </a:r>
            <a:endParaRPr sz="3000" dirty="0"/>
          </a:p>
          <a:p>
            <a:pPr marL="0" indent="0">
              <a:buNone/>
            </a:pPr>
            <a:r>
              <a:rPr sz="3000" dirty="0"/>
              <a:t>/lib: </a:t>
            </a:r>
            <a:r>
              <a:rPr sz="3000" dirty="0" err="1"/>
              <a:t>시스템의</a:t>
            </a:r>
            <a:r>
              <a:rPr sz="3000" dirty="0"/>
              <a:t> </a:t>
            </a:r>
            <a:r>
              <a:rPr sz="3000" dirty="0" err="1"/>
              <a:t>필수</a:t>
            </a:r>
            <a:r>
              <a:rPr sz="3000" dirty="0"/>
              <a:t> </a:t>
            </a:r>
            <a:r>
              <a:rPr sz="3000" dirty="0" err="1"/>
              <a:t>라이브러리</a:t>
            </a:r>
            <a:r>
              <a:rPr sz="3000" dirty="0"/>
              <a:t> </a:t>
            </a:r>
            <a:r>
              <a:rPr sz="3000" dirty="0" err="1"/>
              <a:t>파일이</a:t>
            </a:r>
            <a:r>
              <a:rPr sz="3000" dirty="0"/>
              <a:t> </a:t>
            </a:r>
            <a:r>
              <a:rPr sz="3000" dirty="0" err="1"/>
              <a:t>위치한</a:t>
            </a:r>
            <a:r>
              <a:rPr sz="3000" dirty="0"/>
              <a:t> </a:t>
            </a:r>
            <a:r>
              <a:rPr sz="3000" dirty="0" err="1"/>
              <a:t>디렉토리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/media: CD-ROM, USB </a:t>
            </a:r>
            <a:r>
              <a:rPr lang="ko-KR" altLang="en-US" sz="3000" dirty="0"/>
              <a:t>드라이브 등 외부 장치를 마운트</a:t>
            </a:r>
          </a:p>
          <a:p>
            <a:pPr marL="0" indent="0">
              <a:buNone/>
            </a:pPr>
            <a:r>
              <a:rPr lang="en-US" altLang="ko-KR" sz="3000" dirty="0"/>
              <a:t>/</a:t>
            </a:r>
            <a:r>
              <a:rPr lang="en-US" altLang="ko-KR" sz="3000" dirty="0" err="1"/>
              <a:t>mnt</a:t>
            </a:r>
            <a:r>
              <a:rPr lang="en-US" altLang="ko-KR" sz="3000" dirty="0"/>
              <a:t>: </a:t>
            </a:r>
            <a:r>
              <a:rPr lang="ko-KR" altLang="en-US" sz="3000" dirty="0"/>
              <a:t>일시적으로 </a:t>
            </a:r>
            <a:r>
              <a:rPr lang="ko-KR" altLang="en-US" sz="3000" dirty="0" err="1"/>
              <a:t>마운트된</a:t>
            </a:r>
            <a:r>
              <a:rPr lang="ko-KR" altLang="en-US" sz="3000" dirty="0"/>
              <a:t> 파일 시스템을 위한 디렉토리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AE1EF-C313-4643-B648-AC1A4601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/opt: </a:t>
            </a:r>
            <a:r>
              <a:rPr lang="ko-KR" altLang="en-US" dirty="0"/>
              <a:t>추가적인 소프트웨어 패키지나 애플리케이션이 설치되는 디렉토리</a:t>
            </a:r>
          </a:p>
          <a:p>
            <a:pPr marL="0" indent="0">
              <a:buNone/>
            </a:pPr>
            <a:r>
              <a:rPr lang="en-US" altLang="ko-KR" dirty="0"/>
              <a:t>/proc: </a:t>
            </a:r>
            <a:r>
              <a:rPr lang="ko-KR" altLang="en-US" dirty="0"/>
              <a:t>시스템 및 프로세스 정보가 가상 파일 형태로 저장되는 디렉토리</a:t>
            </a:r>
          </a:p>
          <a:p>
            <a:pPr marL="0" indent="0">
              <a:buNone/>
            </a:pPr>
            <a:r>
              <a:rPr lang="en-US" altLang="ko-KR" dirty="0"/>
              <a:t>/root: </a:t>
            </a:r>
            <a:r>
              <a:rPr lang="ko-KR" altLang="en-US" dirty="0"/>
              <a:t>시스템 관리자</a:t>
            </a:r>
            <a:r>
              <a:rPr lang="en-US" altLang="ko-KR" dirty="0"/>
              <a:t>(root)</a:t>
            </a:r>
            <a:r>
              <a:rPr lang="ko-KR" altLang="en-US" dirty="0"/>
              <a:t>의 홈 디렉토리</a:t>
            </a:r>
          </a:p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: </a:t>
            </a:r>
            <a:r>
              <a:rPr lang="ko-KR" altLang="en-US" dirty="0"/>
              <a:t>시스템 관리와 관련된 명령어들이 위치한 디렉토리</a:t>
            </a:r>
          </a:p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srv</a:t>
            </a:r>
            <a:r>
              <a:rPr lang="en-US" altLang="ko-KR" dirty="0"/>
              <a:t>: </a:t>
            </a:r>
            <a:r>
              <a:rPr lang="ko-KR" altLang="en-US" dirty="0"/>
              <a:t>서버에서 제공하는 데이터를 저장하는 디렉토리</a:t>
            </a:r>
          </a:p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: </a:t>
            </a:r>
            <a:r>
              <a:rPr lang="ko-KR" altLang="en-US" dirty="0"/>
              <a:t>임시 파일을 저장하는 디렉토리</a:t>
            </a:r>
          </a:p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: </a:t>
            </a:r>
            <a:r>
              <a:rPr lang="ko-KR" altLang="en-US" dirty="0"/>
              <a:t>사용자가 설치한 애플리케이션과 라이브러리 등이 위치한 디렉토리</a:t>
            </a:r>
          </a:p>
          <a:p>
            <a:pPr marL="0" indent="0">
              <a:buNone/>
            </a:pPr>
            <a:r>
              <a:rPr lang="en-US" altLang="ko-KR" dirty="0"/>
              <a:t>/var: </a:t>
            </a:r>
            <a:r>
              <a:rPr lang="ko-KR" altLang="en-US" dirty="0"/>
              <a:t>로그 파일</a:t>
            </a:r>
            <a:r>
              <a:rPr lang="en-US" altLang="ko-KR" dirty="0"/>
              <a:t>, </a:t>
            </a:r>
            <a:r>
              <a:rPr lang="ko-KR" altLang="en-US" dirty="0"/>
              <a:t>캐시 데이터</a:t>
            </a:r>
            <a:r>
              <a:rPr lang="en-US" altLang="ko-KR" dirty="0"/>
              <a:t>, </a:t>
            </a:r>
            <a:r>
              <a:rPr lang="ko-KR" altLang="en-US" dirty="0"/>
              <a:t>이메일 등 가변 데이터를 저장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27CA62-6052-42ED-8D16-1D19F96E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dirty="0"/>
              <a:t>Ubuntu </a:t>
            </a:r>
            <a:r>
              <a:rPr dirty="0" err="1"/>
              <a:t>리눅스</a:t>
            </a:r>
            <a:r>
              <a:rPr dirty="0"/>
              <a:t> </a:t>
            </a:r>
            <a:r>
              <a:rPr dirty="0" err="1"/>
              <a:t>디렉토리</a:t>
            </a:r>
            <a:r>
              <a:rPr dirty="0"/>
              <a:t> </a:t>
            </a:r>
            <a:r>
              <a:rPr dirty="0" err="1"/>
              <a:t>구성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29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명령어</a:t>
            </a:r>
            <a:r>
              <a:rPr dirty="0"/>
              <a:t> 및 </a:t>
            </a:r>
            <a:r>
              <a:rPr dirty="0" err="1"/>
              <a:t>자주</a:t>
            </a:r>
            <a:r>
              <a:rPr dirty="0"/>
              <a:t>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옵션</a:t>
            </a:r>
            <a:r>
              <a:rPr dirty="0"/>
              <a:t> </a:t>
            </a:r>
            <a:r>
              <a:rPr dirty="0" err="1"/>
              <a:t>예제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 err="1"/>
              <a:t>pwd</a:t>
            </a:r>
            <a:r>
              <a:rPr dirty="0"/>
              <a:t>: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디렉토리의</a:t>
            </a:r>
            <a:r>
              <a:rPr dirty="0"/>
              <a:t> </a:t>
            </a:r>
            <a:r>
              <a:rPr dirty="0" err="1"/>
              <a:t>절대</a:t>
            </a:r>
            <a:r>
              <a:rPr dirty="0"/>
              <a:t> </a:t>
            </a:r>
            <a:r>
              <a:rPr dirty="0" err="1"/>
              <a:t>경로를</a:t>
            </a:r>
            <a:r>
              <a:rPr dirty="0"/>
              <a:t> </a:t>
            </a:r>
            <a:r>
              <a:rPr dirty="0" err="1"/>
              <a:t>출력하는</a:t>
            </a:r>
            <a:r>
              <a:rPr dirty="0"/>
              <a:t> </a:t>
            </a:r>
            <a:r>
              <a:rPr dirty="0" err="1"/>
              <a:t>명령어</a:t>
            </a:r>
            <a:endParaRPr dirty="0"/>
          </a:p>
          <a:p>
            <a:pPr marL="457200" lvl="1" indent="0">
              <a:buNone/>
            </a:pPr>
            <a:r>
              <a:rPr dirty="0" err="1"/>
              <a:t>예제</a:t>
            </a:r>
            <a:r>
              <a:rPr dirty="0"/>
              <a:t>: </a:t>
            </a:r>
            <a:r>
              <a:rPr dirty="0" err="1"/>
              <a:t>pwd</a:t>
            </a:r>
            <a:endParaRPr dirty="0"/>
          </a:p>
          <a:p>
            <a:pPr marL="0" indent="0">
              <a:buNone/>
            </a:pPr>
            <a:r>
              <a:rPr dirty="0"/>
              <a:t>cd: </a:t>
            </a:r>
            <a:r>
              <a:rPr dirty="0" err="1"/>
              <a:t>디렉토리</a:t>
            </a:r>
            <a:r>
              <a:rPr dirty="0"/>
              <a:t> </a:t>
            </a:r>
            <a:r>
              <a:rPr dirty="0" err="1"/>
              <a:t>이동</a:t>
            </a:r>
            <a:r>
              <a:rPr dirty="0"/>
              <a:t> </a:t>
            </a:r>
            <a:r>
              <a:rPr dirty="0" err="1"/>
              <a:t>명령어</a:t>
            </a:r>
            <a:endParaRPr dirty="0"/>
          </a:p>
          <a:p>
            <a:pPr marL="457200" lvl="1" indent="0">
              <a:buNone/>
            </a:pPr>
            <a:r>
              <a:rPr dirty="0"/>
              <a:t>• </a:t>
            </a:r>
            <a:r>
              <a:rPr dirty="0" err="1"/>
              <a:t>상위</a:t>
            </a:r>
            <a:r>
              <a:rPr dirty="0"/>
              <a:t> </a:t>
            </a:r>
            <a:r>
              <a:rPr dirty="0" err="1"/>
              <a:t>디렉토리로</a:t>
            </a:r>
            <a:r>
              <a:rPr dirty="0"/>
              <a:t> </a:t>
            </a:r>
            <a:r>
              <a:rPr dirty="0" err="1"/>
              <a:t>이동</a:t>
            </a:r>
            <a:r>
              <a:rPr dirty="0"/>
              <a:t>: cd ..</a:t>
            </a:r>
          </a:p>
          <a:p>
            <a:pPr marL="457200" lvl="1" indent="0">
              <a:buNone/>
            </a:pPr>
            <a:r>
              <a:rPr dirty="0"/>
              <a:t>• </a:t>
            </a:r>
            <a:r>
              <a:rPr dirty="0" err="1"/>
              <a:t>절대경로로</a:t>
            </a:r>
            <a:r>
              <a:rPr dirty="0"/>
              <a:t> </a:t>
            </a:r>
            <a:r>
              <a:rPr dirty="0" err="1"/>
              <a:t>이동</a:t>
            </a:r>
            <a:r>
              <a:rPr dirty="0"/>
              <a:t>: cd /home/user/Documents</a:t>
            </a:r>
          </a:p>
          <a:p>
            <a:pPr marL="457200" lvl="1" indent="0">
              <a:buNone/>
            </a:pPr>
            <a:r>
              <a:rPr dirty="0"/>
              <a:t>• </a:t>
            </a:r>
            <a:r>
              <a:rPr dirty="0" err="1"/>
              <a:t>상대경로로</a:t>
            </a:r>
            <a:r>
              <a:rPr dirty="0"/>
              <a:t> </a:t>
            </a:r>
            <a:r>
              <a:rPr dirty="0" err="1"/>
              <a:t>이동</a:t>
            </a:r>
            <a:r>
              <a:rPr dirty="0"/>
              <a:t>: cd ../Downloads</a:t>
            </a:r>
          </a:p>
          <a:p>
            <a:pPr marL="0" indent="0">
              <a:buNone/>
            </a:pPr>
            <a:r>
              <a:rPr dirty="0"/>
              <a:t>ls: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디렉토리의</a:t>
            </a:r>
            <a:r>
              <a:rPr dirty="0"/>
              <a:t> </a:t>
            </a:r>
            <a:r>
              <a:rPr dirty="0" err="1"/>
              <a:t>파일</a:t>
            </a:r>
            <a:r>
              <a:rPr dirty="0"/>
              <a:t> 및 </a:t>
            </a:r>
            <a:r>
              <a:rPr dirty="0" err="1"/>
              <a:t>하위</a:t>
            </a:r>
            <a:r>
              <a:rPr dirty="0"/>
              <a:t> </a:t>
            </a:r>
            <a:r>
              <a:rPr dirty="0" err="1"/>
              <a:t>디렉토리</a:t>
            </a:r>
            <a:r>
              <a:rPr dirty="0"/>
              <a:t> </a:t>
            </a:r>
            <a:r>
              <a:rPr dirty="0" err="1"/>
              <a:t>목록을</a:t>
            </a:r>
            <a:r>
              <a:rPr dirty="0"/>
              <a:t> </a:t>
            </a:r>
            <a:r>
              <a:rPr dirty="0" err="1"/>
              <a:t>출력하는</a:t>
            </a:r>
            <a:r>
              <a:rPr dirty="0"/>
              <a:t> </a:t>
            </a:r>
            <a:r>
              <a:rPr dirty="0" err="1"/>
              <a:t>명령어</a:t>
            </a:r>
            <a:endParaRPr dirty="0"/>
          </a:p>
          <a:p>
            <a:pPr marL="457200" lvl="1" indent="0">
              <a:buNone/>
            </a:pPr>
            <a:r>
              <a:rPr dirty="0" err="1"/>
              <a:t>자주</a:t>
            </a:r>
            <a:r>
              <a:rPr dirty="0"/>
              <a:t>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옵션</a:t>
            </a:r>
            <a:r>
              <a:rPr dirty="0"/>
              <a:t>:</a:t>
            </a:r>
          </a:p>
          <a:p>
            <a:pPr marL="914400" lvl="2" indent="0">
              <a:buNone/>
            </a:pPr>
            <a:r>
              <a:rPr dirty="0"/>
              <a:t>-a: </a:t>
            </a:r>
            <a:r>
              <a:rPr dirty="0" err="1"/>
              <a:t>숨겨진</a:t>
            </a:r>
            <a:r>
              <a:rPr dirty="0"/>
              <a:t> </a:t>
            </a:r>
            <a:r>
              <a:rPr dirty="0" err="1"/>
              <a:t>파일도</a:t>
            </a:r>
            <a:r>
              <a:rPr dirty="0"/>
              <a:t> </a:t>
            </a:r>
            <a:r>
              <a:rPr dirty="0" err="1"/>
              <a:t>포함하여</a:t>
            </a:r>
            <a:r>
              <a:rPr dirty="0"/>
              <a:t> </a:t>
            </a:r>
            <a:r>
              <a:rPr dirty="0" err="1"/>
              <a:t>출력</a:t>
            </a:r>
            <a:endParaRPr dirty="0"/>
          </a:p>
          <a:p>
            <a:pPr marL="914400" lvl="2" indent="0">
              <a:buNone/>
            </a:pPr>
            <a:r>
              <a:rPr dirty="0"/>
              <a:t>-l: </a:t>
            </a:r>
            <a:r>
              <a:rPr dirty="0" err="1"/>
              <a:t>파일의</a:t>
            </a:r>
            <a:r>
              <a:rPr dirty="0"/>
              <a:t> </a:t>
            </a:r>
            <a:r>
              <a:rPr dirty="0" err="1"/>
              <a:t>세부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(</a:t>
            </a:r>
            <a:r>
              <a:rPr dirty="0" err="1"/>
              <a:t>권한</a:t>
            </a:r>
            <a:r>
              <a:rPr dirty="0"/>
              <a:t>, </a:t>
            </a:r>
            <a:r>
              <a:rPr dirty="0" err="1"/>
              <a:t>소유자</a:t>
            </a:r>
            <a:r>
              <a:rPr dirty="0"/>
              <a:t>, </a:t>
            </a:r>
            <a:r>
              <a:rPr dirty="0" err="1"/>
              <a:t>크기</a:t>
            </a:r>
            <a:r>
              <a:rPr dirty="0"/>
              <a:t>, </a:t>
            </a:r>
            <a:r>
              <a:rPr dirty="0" err="1"/>
              <a:t>수정</a:t>
            </a:r>
            <a:r>
              <a:rPr dirty="0"/>
              <a:t> </a:t>
            </a:r>
            <a:r>
              <a:rPr dirty="0" err="1"/>
              <a:t>시간</a:t>
            </a:r>
            <a:r>
              <a:rPr dirty="0"/>
              <a:t> 등)를 </a:t>
            </a:r>
            <a:r>
              <a:rPr dirty="0" err="1"/>
              <a:t>출력</a:t>
            </a:r>
            <a:endParaRPr dirty="0"/>
          </a:p>
          <a:p>
            <a:pPr marL="914400" lvl="2" indent="0">
              <a:buNone/>
            </a:pPr>
            <a:r>
              <a:rPr dirty="0"/>
              <a:t>-h: </a:t>
            </a:r>
            <a:r>
              <a:rPr dirty="0" err="1"/>
              <a:t>파일</a:t>
            </a:r>
            <a:r>
              <a:rPr dirty="0"/>
              <a:t> </a:t>
            </a:r>
            <a:r>
              <a:rPr dirty="0" err="1"/>
              <a:t>크기를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읽기</a:t>
            </a:r>
            <a:r>
              <a:rPr dirty="0"/>
              <a:t> </a:t>
            </a:r>
            <a:r>
              <a:rPr dirty="0" err="1"/>
              <a:t>쉬운</a:t>
            </a:r>
            <a:r>
              <a:rPr dirty="0"/>
              <a:t> </a:t>
            </a:r>
            <a:r>
              <a:rPr dirty="0" err="1"/>
              <a:t>형식으로</a:t>
            </a:r>
            <a:r>
              <a:rPr dirty="0"/>
              <a:t> </a:t>
            </a:r>
            <a:r>
              <a:rPr dirty="0" err="1"/>
              <a:t>출력</a:t>
            </a:r>
            <a:r>
              <a:rPr dirty="0"/>
              <a:t>(예: KB, MB)</a:t>
            </a:r>
          </a:p>
          <a:p>
            <a:pPr marL="457200" lvl="1" indent="0">
              <a:buNone/>
            </a:pPr>
            <a:r>
              <a:rPr dirty="0" err="1"/>
              <a:t>예제</a:t>
            </a:r>
            <a:r>
              <a:rPr dirty="0"/>
              <a:t>: ls -</a:t>
            </a:r>
            <a:r>
              <a:rPr dirty="0" err="1"/>
              <a:t>alh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B2CE-FAB2-4164-BB9A-134E1F7B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명령어 및 자주 사용하는 옵션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7A497-E090-4F09-838C-2BB6ED1F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mkdir</a:t>
            </a:r>
            <a:r>
              <a:rPr lang="en-US" altLang="ko-KR" dirty="0"/>
              <a:t>: </a:t>
            </a:r>
            <a:r>
              <a:rPr lang="ko-KR" altLang="en-US" dirty="0"/>
              <a:t>새로운 디렉토리를 생성하는 명령어</a:t>
            </a:r>
          </a:p>
          <a:p>
            <a:pPr marL="457200" lvl="1" indent="0">
              <a:buNone/>
            </a:pPr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 err="1"/>
              <a:t>new_directory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rmdir</a:t>
            </a:r>
            <a:r>
              <a:rPr lang="en-US" altLang="ko-KR" dirty="0"/>
              <a:t>: </a:t>
            </a:r>
            <a:r>
              <a:rPr lang="ko-KR" altLang="en-US" dirty="0" err="1"/>
              <a:t>비어있는</a:t>
            </a:r>
            <a:r>
              <a:rPr lang="ko-KR" altLang="en-US" dirty="0"/>
              <a:t> 디렉토리를 삭제하는 명령어</a:t>
            </a:r>
          </a:p>
          <a:p>
            <a:pPr marL="457200" lvl="1" indent="0">
              <a:buNone/>
            </a:pPr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rmdir</a:t>
            </a:r>
            <a:r>
              <a:rPr lang="ko-KR" altLang="en-US" dirty="0"/>
              <a:t> </a:t>
            </a:r>
            <a:r>
              <a:rPr lang="en-US" altLang="ko-KR" dirty="0" err="1"/>
              <a:t>empty_directory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cp: </a:t>
            </a:r>
            <a:r>
              <a:rPr lang="ko-KR" altLang="en-US" dirty="0"/>
              <a:t>파일 또는 디렉토리를 복사하는 명령어</a:t>
            </a:r>
          </a:p>
          <a:p>
            <a:pPr marL="457200" lvl="1" indent="0">
              <a:buNone/>
            </a:pPr>
            <a:r>
              <a:rPr lang="ko-KR" altLang="en-US" dirty="0"/>
              <a:t>자주 사용하는 옵션</a:t>
            </a:r>
            <a:r>
              <a:rPr lang="en-US" altLang="ko-KR" dirty="0"/>
              <a:t>:</a:t>
            </a:r>
          </a:p>
          <a:p>
            <a:pPr marL="914400" lvl="2" indent="0">
              <a:buNone/>
            </a:pPr>
            <a:r>
              <a:rPr lang="en-US" altLang="ko-KR" dirty="0"/>
              <a:t>-r: </a:t>
            </a:r>
            <a:r>
              <a:rPr lang="ko-KR" altLang="en-US" dirty="0"/>
              <a:t>디렉토리를 복사할 때 사용</a:t>
            </a:r>
            <a:r>
              <a:rPr lang="en-US" altLang="ko-KR" dirty="0"/>
              <a:t>, </a:t>
            </a:r>
            <a:r>
              <a:rPr lang="ko-KR" altLang="en-US" dirty="0"/>
              <a:t>하위 디렉토리 및 파일을 모두 복사</a:t>
            </a:r>
          </a:p>
          <a:p>
            <a:pPr marL="914400" lvl="2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: </a:t>
            </a:r>
            <a:r>
              <a:rPr lang="ko-KR" altLang="en-US" dirty="0"/>
              <a:t>덮어쓰기 전에 사용자에게 확인을 요청</a:t>
            </a:r>
          </a:p>
          <a:p>
            <a:pPr marL="457200" lvl="1" indent="0">
              <a:buNone/>
            </a:pPr>
            <a:r>
              <a:rPr lang="ko-KR" altLang="en-US" dirty="0"/>
              <a:t>예제</a:t>
            </a:r>
            <a:r>
              <a:rPr lang="en-US" altLang="ko-KR" dirty="0"/>
              <a:t>: cp -r </a:t>
            </a:r>
            <a:r>
              <a:rPr lang="en-US" altLang="ko-KR" dirty="0" err="1"/>
              <a:t>source_directory</a:t>
            </a:r>
            <a:r>
              <a:rPr lang="ko-KR" altLang="en-US" dirty="0"/>
              <a:t> </a:t>
            </a:r>
            <a:r>
              <a:rPr lang="en-US" altLang="ko-KR" dirty="0" err="1"/>
              <a:t>target_directory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mv: </a:t>
            </a:r>
            <a:r>
              <a:rPr lang="ko-KR" altLang="en-US" dirty="0"/>
              <a:t>파일 또는 디렉토리를 이동하거나 이름을 변경하는 명령어</a:t>
            </a:r>
          </a:p>
          <a:p>
            <a:pPr marL="457200" lvl="1" indent="0">
              <a:buNone/>
            </a:pPr>
            <a:r>
              <a:rPr lang="ko-KR" altLang="en-US" dirty="0"/>
              <a:t>자주 사용하는 옵션</a:t>
            </a:r>
            <a:r>
              <a:rPr lang="en-US" altLang="ko-KR" dirty="0"/>
              <a:t>:</a:t>
            </a:r>
          </a:p>
          <a:p>
            <a:pPr marL="914400" lvl="2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: </a:t>
            </a:r>
            <a:r>
              <a:rPr lang="ko-KR" altLang="en-US" dirty="0"/>
              <a:t>덮어쓰기 전에 사용자에게 확인을 요청</a:t>
            </a:r>
          </a:p>
          <a:p>
            <a:pPr marL="457200" lvl="1" indent="0">
              <a:buNone/>
            </a:pPr>
            <a:r>
              <a:rPr lang="ko-KR" altLang="en-US" dirty="0"/>
              <a:t>예제</a:t>
            </a:r>
            <a:r>
              <a:rPr lang="en-US" altLang="ko-KR" dirty="0"/>
              <a:t>: mv </a:t>
            </a:r>
            <a:r>
              <a:rPr lang="en-US" altLang="ko-KR" dirty="0" err="1"/>
              <a:t>old_name</a:t>
            </a:r>
            <a:r>
              <a:rPr lang="ko-KR" altLang="en-US" dirty="0"/>
              <a:t> </a:t>
            </a:r>
            <a:r>
              <a:rPr lang="en-US" altLang="ko-KR" dirty="0" err="1"/>
              <a:t>new_name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24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F5A07-52D0-477D-B4CC-636C640E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명령어 및 자주 사용하는 옵션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A11A1-5F65-42A4-A5BC-266D2A0B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3895"/>
            <a:ext cx="10972800" cy="5269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/>
              <a:t>touch: </a:t>
            </a:r>
            <a:r>
              <a:rPr lang="ko-KR" altLang="en-US" sz="2200" dirty="0"/>
              <a:t>새로운 빈 파일을 생성하거나</a:t>
            </a:r>
            <a:r>
              <a:rPr lang="en-US" altLang="ko-KR" sz="2200" dirty="0"/>
              <a:t>, </a:t>
            </a:r>
            <a:r>
              <a:rPr lang="ko-KR" altLang="en-US" sz="2200" dirty="0"/>
              <a:t>기존 파일의 수정 시간을 갱신하는 명령어</a:t>
            </a:r>
          </a:p>
          <a:p>
            <a:pPr marL="457200" lvl="1" indent="0">
              <a:buNone/>
            </a:pPr>
            <a:r>
              <a:rPr lang="ko-KR" altLang="en-US" sz="2200" dirty="0"/>
              <a:t>예제</a:t>
            </a:r>
            <a:r>
              <a:rPr lang="en-US" altLang="ko-KR" sz="2200" dirty="0"/>
              <a:t>: touch newfile.txt</a:t>
            </a:r>
          </a:p>
          <a:p>
            <a:pPr marL="0" indent="0">
              <a:buNone/>
            </a:pPr>
            <a:r>
              <a:rPr lang="en-US" altLang="ko-KR" sz="2200" dirty="0"/>
              <a:t>cat, more, less: </a:t>
            </a:r>
            <a:r>
              <a:rPr lang="ko-KR" altLang="en-US" sz="2200" dirty="0"/>
              <a:t>파일의 내용을 출력하는 명령어</a:t>
            </a:r>
          </a:p>
          <a:p>
            <a:pPr marL="457200" lvl="1" indent="0">
              <a:buNone/>
            </a:pPr>
            <a:r>
              <a:rPr lang="ko-KR" altLang="en-US" sz="2200" dirty="0"/>
              <a:t>예제</a:t>
            </a:r>
            <a:r>
              <a:rPr lang="en-US" altLang="ko-KR" sz="2200" dirty="0"/>
              <a:t>:</a:t>
            </a:r>
          </a:p>
          <a:p>
            <a:pPr marL="457200" lvl="1" indent="0">
              <a:buNone/>
            </a:pPr>
            <a:r>
              <a:rPr lang="en-US" altLang="ko-KR" sz="2200" dirty="0"/>
              <a:t>• </a:t>
            </a:r>
            <a:r>
              <a:rPr lang="ko-KR" altLang="en-US" sz="2200" dirty="0"/>
              <a:t>파일의 전체 내용을 출력</a:t>
            </a:r>
            <a:r>
              <a:rPr lang="en-US" altLang="ko-KR" sz="2200" dirty="0"/>
              <a:t>: cat filename.txt</a:t>
            </a:r>
          </a:p>
          <a:p>
            <a:pPr marL="457200" lvl="1" indent="0">
              <a:buNone/>
            </a:pPr>
            <a:r>
              <a:rPr lang="en-US" altLang="ko-KR" sz="2200" dirty="0"/>
              <a:t>• </a:t>
            </a:r>
            <a:r>
              <a:rPr lang="ko-KR" altLang="en-US" sz="2200" dirty="0"/>
              <a:t>파일의 내용을 페이지 단위로 출력</a:t>
            </a:r>
            <a:r>
              <a:rPr lang="en-US" altLang="ko-KR" sz="2200" dirty="0"/>
              <a:t>: more filename.txt</a:t>
            </a:r>
          </a:p>
          <a:p>
            <a:pPr marL="457200" lvl="1" indent="0">
              <a:buNone/>
            </a:pPr>
            <a:r>
              <a:rPr lang="en-US" altLang="ko-KR" sz="2200" dirty="0"/>
              <a:t>• </a:t>
            </a:r>
            <a:r>
              <a:rPr lang="ko-KR" altLang="en-US" sz="2200" dirty="0"/>
              <a:t>파일의 내용을 스크롤 가능한 형태로 출력</a:t>
            </a:r>
            <a:r>
              <a:rPr lang="en-US" altLang="ko-KR" sz="2200" dirty="0"/>
              <a:t>: less filename.txt</a:t>
            </a:r>
          </a:p>
          <a:p>
            <a:pPr marL="0" indent="0">
              <a:buNone/>
            </a:pPr>
            <a:r>
              <a:rPr lang="en-US" altLang="ko-KR" sz="2200" dirty="0"/>
              <a:t>rm: </a:t>
            </a:r>
            <a:r>
              <a:rPr lang="ko-KR" altLang="en-US" sz="2200" dirty="0"/>
              <a:t>파일 또는 디렉토리를 삭제하는 명령어</a:t>
            </a:r>
          </a:p>
          <a:p>
            <a:pPr marL="457200" lvl="1" indent="0">
              <a:buNone/>
            </a:pPr>
            <a:r>
              <a:rPr lang="ko-KR" altLang="en-US" sz="2200" dirty="0"/>
              <a:t>자주 사용하는 옵션</a:t>
            </a:r>
            <a:r>
              <a:rPr lang="en-US" altLang="ko-KR" sz="2200" dirty="0"/>
              <a:t>:</a:t>
            </a:r>
          </a:p>
          <a:p>
            <a:pPr marL="914400" lvl="2" indent="0">
              <a:buNone/>
            </a:pPr>
            <a:r>
              <a:rPr lang="en-US" altLang="ko-KR" sz="2200" dirty="0"/>
              <a:t>-r: </a:t>
            </a:r>
            <a:r>
              <a:rPr lang="ko-KR" altLang="en-US" sz="2200" dirty="0"/>
              <a:t>디렉토리를 삭제할 때 사용</a:t>
            </a:r>
            <a:r>
              <a:rPr lang="en-US" altLang="ko-KR" sz="2200" dirty="0"/>
              <a:t>, </a:t>
            </a:r>
            <a:r>
              <a:rPr lang="ko-KR" altLang="en-US" sz="2200" dirty="0"/>
              <a:t>하위 디렉토리 및 파일을 모두 삭제</a:t>
            </a:r>
          </a:p>
          <a:p>
            <a:pPr marL="914400" lvl="2" indent="0">
              <a:buNone/>
            </a:pPr>
            <a:r>
              <a:rPr lang="en-US" altLang="ko-KR" sz="2200" dirty="0"/>
              <a:t>-f: </a:t>
            </a:r>
            <a:r>
              <a:rPr lang="ko-KR" altLang="en-US" sz="2200" dirty="0"/>
              <a:t>삭제하기 전에 확인을 요청하지 않음 </a:t>
            </a:r>
            <a:r>
              <a:rPr lang="en-US" altLang="ko-KR" sz="2200" dirty="0"/>
              <a:t>(</a:t>
            </a:r>
            <a:r>
              <a:rPr lang="ko-KR" altLang="en-US" sz="2200" dirty="0"/>
              <a:t>강제 삭제</a:t>
            </a:r>
            <a:r>
              <a:rPr lang="en-US" altLang="ko-KR" sz="2200" dirty="0"/>
              <a:t>)</a:t>
            </a:r>
          </a:p>
          <a:p>
            <a:pPr marL="457200" lvl="1" indent="0">
              <a:buNone/>
            </a:pPr>
            <a:r>
              <a:rPr lang="ko-KR" altLang="en-US" sz="2200" dirty="0"/>
              <a:t>예제</a:t>
            </a:r>
            <a:r>
              <a:rPr lang="en-US" altLang="ko-KR" sz="2200" dirty="0"/>
              <a:t>: rm -rf </a:t>
            </a:r>
            <a:r>
              <a:rPr lang="en-US" altLang="ko-KR" sz="2200" dirty="0" err="1"/>
              <a:t>directory_name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145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C71B-904B-4696-A3D0-DDFA4140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명령어 및 자주 사용하는 옵션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2F76D-C9E4-4A96-996C-9B927092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200" dirty="0"/>
              <a:t>du, df: </a:t>
            </a:r>
            <a:r>
              <a:rPr lang="ko-KR" altLang="en-US" sz="2200" dirty="0"/>
              <a:t>디스크 사용량을 확인하는 명령어</a:t>
            </a:r>
          </a:p>
          <a:p>
            <a:pPr marL="457200" lvl="1" indent="0">
              <a:buNone/>
            </a:pPr>
            <a:r>
              <a:rPr lang="ko-KR" altLang="en-US" sz="2200" dirty="0"/>
              <a:t>예제</a:t>
            </a:r>
            <a:r>
              <a:rPr lang="en-US" altLang="ko-KR" sz="2200" dirty="0"/>
              <a:t>:</a:t>
            </a:r>
          </a:p>
          <a:p>
            <a:pPr marL="457200" lvl="1" indent="0">
              <a:buNone/>
            </a:pPr>
            <a:r>
              <a:rPr lang="en-US" altLang="ko-KR" sz="2200" dirty="0"/>
              <a:t>• </a:t>
            </a:r>
            <a:r>
              <a:rPr lang="ko-KR" altLang="en-US" sz="2200" dirty="0"/>
              <a:t>전체 시스템의 디스크 사용량 확인</a:t>
            </a:r>
            <a:r>
              <a:rPr lang="en-US" altLang="ko-KR" sz="2200" dirty="0"/>
              <a:t>: df -h</a:t>
            </a:r>
          </a:p>
          <a:p>
            <a:pPr marL="457200" lvl="1" indent="0">
              <a:buNone/>
            </a:pPr>
            <a:r>
              <a:rPr lang="en-US" altLang="ko-KR" sz="2200" dirty="0"/>
              <a:t>• </a:t>
            </a:r>
            <a:r>
              <a:rPr lang="ko-KR" altLang="en-US" sz="2200" dirty="0"/>
              <a:t>특정 디렉토리의 디스크 사용량 확인</a:t>
            </a:r>
            <a:r>
              <a:rPr lang="en-US" altLang="ko-KR" sz="2200" dirty="0"/>
              <a:t>: du -</a:t>
            </a:r>
            <a:r>
              <a:rPr lang="en-US" altLang="ko-KR" sz="2200" dirty="0" err="1"/>
              <a:t>sh</a:t>
            </a:r>
            <a:r>
              <a:rPr lang="ko-KR" altLang="en-US" sz="2200" dirty="0"/>
              <a:t> </a:t>
            </a:r>
            <a:r>
              <a:rPr lang="en-US" altLang="ko-KR" sz="2200" dirty="0"/>
              <a:t>/home/user</a:t>
            </a:r>
            <a:endParaRPr lang="ko-KR" altLang="en-US" sz="22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20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636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Linux 시스템 및 파일 구조</vt:lpstr>
      <vt:lpstr>Linux 파일 시스템 구조</vt:lpstr>
      <vt:lpstr>Ubuntu 리눅스 디렉토리 구성</vt:lpstr>
      <vt:lpstr>Ubuntu 리눅스 디렉토리 구성</vt:lpstr>
      <vt:lpstr>주요 명령어 및 자주 사용하는 옵션 예제</vt:lpstr>
      <vt:lpstr>주요 명령어 및 자주 사용하는 옵션 예제</vt:lpstr>
      <vt:lpstr>주요 명령어 및 자주 사용하는 옵션 예제</vt:lpstr>
      <vt:lpstr>주요 명령어 및 자주 사용하는 옵션 예제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시스템 및 파일 구조</dc:title>
  <dc:subject/>
  <dc:creator/>
  <cp:keywords/>
  <dc:description>generated using python-pptx</dc:description>
  <cp:lastModifiedBy>5-29</cp:lastModifiedBy>
  <cp:revision>4</cp:revision>
  <dcterms:created xsi:type="dcterms:W3CDTF">2013-01-27T09:14:16Z</dcterms:created>
  <dcterms:modified xsi:type="dcterms:W3CDTF">2024-09-04T00:55:07Z</dcterms:modified>
  <cp:category/>
</cp:coreProperties>
</file>