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B5049-318B-4324-B30F-C35ED4E4C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392674-A898-4D73-8DB4-56939B09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B79D8-EF39-4E5A-9FB2-96B29749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95BD0-F891-4BEE-B2DA-DA25543F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01DF0-D534-416C-851B-90CE7652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6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92BEA-9F48-4BE0-B4FB-E7D678C1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71E4CB-41B3-4E45-A1A4-603CA733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5E5E1-6E94-4DE3-BB05-0C9E2E2A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32872-F5D9-4012-95DD-68AAE55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66B26-74D4-4A19-B2B0-1C39CE3E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2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597371-9B92-455B-84CF-F32649CAC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AC471-0491-4187-8F7D-FA9E28C0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79915-1DB6-4D26-A23A-F4B1C3B1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221FB-9662-4104-AE79-1F3228F4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DF6E7-714A-4367-AD06-D7B10F7A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0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670A5-61D8-448B-992D-E55E6B11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F7B6F-4773-44A1-B5F4-554DDFCD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D4F3E-917B-4FA5-B3FD-33F42482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C8B26-BF00-4E1E-96F0-72897096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605E6-78D2-4570-A789-82E005BC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6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96B45-554E-4029-9AD8-3026D2B9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6C4E0-0561-41BA-AFF0-C4631FEA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59D69-6B33-419D-BCA9-7502EACB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BB2A6-A08E-437A-88B3-D97A86F9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78892-D7A1-4D4B-A39E-D3FDD665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0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C0D4F-7794-4A49-8987-9C7769FE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3C477-D6D1-4747-A650-471EE63CB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325BA-8522-4CE3-938D-7F0AA56C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560FB-6041-40C9-9C17-D499B3AE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89261-309D-491F-90D1-33BEA669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A84B8-496E-489C-9236-3061BF9E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6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7CB57-8327-41B7-9F9B-15671F42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06DF3-65FA-4FFF-A6C4-7C89AE86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7FD39-2E0E-4CE6-AC7D-DE0DA7319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2F937-8865-48B6-A3EA-D7113DF83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A7616-16F6-410D-B994-8ADDDD428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15E90-DF75-4718-87E8-2C2B6F4E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F75353-19C3-486C-86F7-8707FAAB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3DF922-1EEA-41A4-A9B9-8492EB71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5A498-DB50-47BC-8481-6C107B40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76BBC5-F35D-421E-9717-5F4976E6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829637-5F97-4B39-9CA4-6976EB0B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A3BC0-D1B9-4EC0-9ADE-094EFD8D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DA082-9988-45F9-802C-0B8E733B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B37001-A0C9-4393-B001-03501F3F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9B498-3FDD-4D9E-82CA-28732D7D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717A9-CBBB-4076-801D-918B888B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DB3CF-477A-4E9B-80C3-1CB1A54E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3B470-6E06-4B51-A2B9-B9F05DCC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C9D10-F445-4002-9942-B61C62F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DAA23-DF68-426B-B36A-63D8AADD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480D0-3B25-4D3A-82B0-33C314E7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D5EF-844F-4032-8B8E-41DF2073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E634B0-CCBD-42BB-8CC6-7F1437B82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03E01C-034B-401F-9728-C1B895A47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89255-CD50-41FE-A4EE-2CF892A4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BD9C5-47F4-465F-B5F0-CF82075B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AFB44-AC0B-4B17-8BCA-CA9194C1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0D735-472F-4993-BE76-642A7C82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23127-CC40-4292-9553-58C1750A8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89289-A36A-4736-B131-C641964AB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C2D8-1A50-4117-BFDA-5F8C9C2B5EF4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14C35-AF1B-4240-A6D7-9AF136856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57B2B-287B-4261-809F-06AE7FFB1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6299-0E85-45BB-AC02-3C5AE946D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3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375B-6CDD-44B9-B9CF-220034DDC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5FBF0-95FC-4211-ADBF-937AD8E28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42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E17-D785-4A8A-BCE3-5BE58F3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Generator&amp;Discriminator</a:t>
            </a:r>
            <a:endParaRPr lang="ko-KR" altLang="en-US" dirty="0"/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9547FA4-3A63-4EFB-AB8D-0AF4A81B0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5" y="1526893"/>
            <a:ext cx="10537525" cy="35070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F861A3-043F-4077-9739-D88AC463CDD9}"/>
              </a:ext>
            </a:extLst>
          </p:cNvPr>
          <p:cNvSpPr txBox="1"/>
          <p:nvPr/>
        </p:nvSpPr>
        <p:spPr>
          <a:xfrm>
            <a:off x="1166948" y="5331107"/>
            <a:ext cx="936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데이터와 같은 가짜 데이터를 만들어내게 되어</a:t>
            </a:r>
            <a:r>
              <a:rPr lang="en-US" altLang="ko-KR" dirty="0"/>
              <a:t>, Discriminator</a:t>
            </a:r>
            <a:r>
              <a:rPr lang="ko-KR" altLang="en-US" dirty="0"/>
              <a:t>는 이 둘을 구분할 수 없게 됨</a:t>
            </a:r>
            <a:r>
              <a:rPr lang="en-US" altLang="ko-KR" dirty="0"/>
              <a:t>. </a:t>
            </a:r>
            <a:r>
              <a:rPr lang="ko-KR" altLang="en-US" dirty="0"/>
              <a:t>따라서 구분할 확률은 </a:t>
            </a:r>
            <a:r>
              <a:rPr lang="en-US" altLang="ko-KR" dirty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81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497AA-6BF7-43A3-B0F4-12A5ACDC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D5F38-934C-4231-B844-DEB67E26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결과물은 </a:t>
            </a:r>
            <a:r>
              <a:rPr lang="en-US" altLang="ko-KR" dirty="0"/>
              <a:t>discriminator</a:t>
            </a:r>
            <a:r>
              <a:rPr lang="ko-KR" altLang="en-US" dirty="0"/>
              <a:t>가 잘 </a:t>
            </a:r>
            <a:r>
              <a:rPr lang="ko-KR" altLang="en-US" dirty="0" err="1"/>
              <a:t>구분해냈는가로</a:t>
            </a:r>
            <a:r>
              <a:rPr lang="ko-KR" altLang="en-US" dirty="0"/>
              <a:t> 판단할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값으로 판단되므로 </a:t>
            </a:r>
            <a:r>
              <a:rPr lang="en-US" altLang="ko-KR" dirty="0"/>
              <a:t>loss</a:t>
            </a:r>
            <a:r>
              <a:rPr lang="ko-KR" altLang="en-US" dirty="0"/>
              <a:t>를 </a:t>
            </a:r>
            <a:r>
              <a:rPr lang="en-US" altLang="ko-KR" dirty="0"/>
              <a:t>Cross Entropy</a:t>
            </a:r>
            <a:r>
              <a:rPr lang="ko-KR" altLang="en-US" dirty="0"/>
              <a:t>로 정의함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1"/>
                </a:solidFill>
              </a:rPr>
              <a:t>Cross_Entropy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</a:rPr>
              <a:t>pred,y</a:t>
            </a:r>
            <a:r>
              <a:rPr lang="en-US" altLang="ko-KR" dirty="0">
                <a:solidFill>
                  <a:schemeClr val="accent1"/>
                </a:solidFill>
              </a:rPr>
              <a:t>)=−</a:t>
            </a:r>
            <a:r>
              <a:rPr lang="en-US" altLang="ko-KR" dirty="0" err="1">
                <a:solidFill>
                  <a:schemeClr val="accent1"/>
                </a:solidFill>
              </a:rPr>
              <a:t>y⋅log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</a:rPr>
              <a:t>pred</a:t>
            </a:r>
            <a:r>
              <a:rPr lang="en-US" altLang="ko-KR" dirty="0">
                <a:solidFill>
                  <a:schemeClr val="accent1"/>
                </a:solidFill>
              </a:rPr>
              <a:t>)−(1−y)⋅log(1−pred)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에서 훈련시키는 부분은 </a:t>
            </a:r>
            <a:r>
              <a:rPr lang="en-US" altLang="ko-KR" dirty="0"/>
              <a:t>generator</a:t>
            </a:r>
            <a:r>
              <a:rPr lang="ko-KR" altLang="en-US" dirty="0"/>
              <a:t>와 </a:t>
            </a:r>
            <a:r>
              <a:rPr lang="en-US" altLang="ko-KR" dirty="0"/>
              <a:t>discriminator </a:t>
            </a:r>
            <a:r>
              <a:rPr lang="ko-KR" altLang="en-US" dirty="0"/>
              <a:t>두 부분이므로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loss</a:t>
            </a:r>
            <a:r>
              <a:rPr lang="ko-KR" altLang="en-US" dirty="0"/>
              <a:t>값이 존재함</a:t>
            </a:r>
            <a:endParaRPr lang="en-US" altLang="ko-KR" dirty="0"/>
          </a:p>
          <a:p>
            <a:r>
              <a:rPr lang="ko-KR" altLang="en-US" dirty="0"/>
              <a:t>두 </a:t>
            </a:r>
            <a:r>
              <a:rPr lang="en-US" altLang="ko-KR" dirty="0"/>
              <a:t>loss</a:t>
            </a:r>
            <a:r>
              <a:rPr lang="ko-KR" altLang="en-US" dirty="0"/>
              <a:t>값을 각각 최대화하는 것이 훈련방향</a:t>
            </a:r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en-US" altLang="ko-KR" dirty="0"/>
              <a:t>loss</a:t>
            </a:r>
            <a:r>
              <a:rPr lang="ko-KR" altLang="en-US" dirty="0"/>
              <a:t>값은 서로 경쟁적임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484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F100-20D1-4193-9BB5-48F801B5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8330F-B037-42BA-B282-7482786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r>
              <a:rPr lang="ko-KR" altLang="en-US" dirty="0"/>
              <a:t>는 생성된 데이터를 실제 데이터와 유사하게 만들어야 하므로</a:t>
            </a:r>
            <a:r>
              <a:rPr lang="en-US" altLang="ko-KR" dirty="0"/>
              <a:t>, D(G(z))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에 가까워야 함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대신에 </a:t>
            </a:r>
            <a:r>
              <a:rPr lang="en-US" altLang="ko-KR" dirty="0"/>
              <a:t>D(G(z))</a:t>
            </a:r>
            <a:r>
              <a:rPr lang="ko-KR" altLang="en-US" dirty="0"/>
              <a:t>를 대입</a:t>
            </a:r>
            <a:r>
              <a:rPr lang="en-US" altLang="ko-KR" dirty="0"/>
              <a:t>, </a:t>
            </a:r>
            <a:r>
              <a:rPr lang="en-US" altLang="ko-KR" dirty="0" err="1"/>
              <a:t>pred</a:t>
            </a:r>
            <a:r>
              <a:rPr lang="ko-KR" altLang="en-US" dirty="0"/>
              <a:t>대신에 </a:t>
            </a:r>
            <a:r>
              <a:rPr lang="en-US" altLang="ko-KR" dirty="0"/>
              <a:t>1</a:t>
            </a:r>
            <a:r>
              <a:rPr lang="ko-KR" altLang="en-US" dirty="0"/>
              <a:t>을 대입한 식이 </a:t>
            </a:r>
            <a:r>
              <a:rPr lang="en-US" altLang="ko-KR" dirty="0"/>
              <a:t>generator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값이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G_loss</a:t>
            </a:r>
            <a:r>
              <a:rPr lang="en-US" altLang="ko-KR" dirty="0"/>
              <a:t>=</a:t>
            </a:r>
            <a:r>
              <a:rPr lang="en-US" altLang="ko-KR" dirty="0" err="1"/>
              <a:t>Cross_Entropy</a:t>
            </a:r>
            <a:r>
              <a:rPr lang="en-US" altLang="ko-KR" dirty="0"/>
              <a:t>(D(G(z)),1)</a:t>
            </a:r>
          </a:p>
          <a:p>
            <a:pPr marL="0" indent="0">
              <a:buNone/>
            </a:pPr>
            <a:r>
              <a:rPr lang="en-US" altLang="ko-KR" dirty="0"/>
              <a:t>	 =-log(D(G(z)))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728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0E55E-8EAD-4A42-8097-3F0B01D2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Discriminator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AC099-D97E-4F91-B535-F8385BD2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Discriminator</a:t>
            </a:r>
            <a:r>
              <a:rPr lang="ko-KR" altLang="en-US" dirty="0"/>
              <a:t>는 실제 데이터를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생성된 </a:t>
            </a:r>
            <a:r>
              <a:rPr lang="en-US" altLang="ko-KR" dirty="0"/>
              <a:t>fake data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판단하므로</a:t>
            </a:r>
            <a:r>
              <a:rPr lang="en-US" altLang="ko-KR" dirty="0"/>
              <a:t>, </a:t>
            </a:r>
            <a:r>
              <a:rPr lang="ko-KR" altLang="en-US" dirty="0"/>
              <a:t>실제 데이터는 </a:t>
            </a:r>
            <a:r>
              <a:rPr lang="en-US" altLang="ko-KR" dirty="0"/>
              <a:t>1</a:t>
            </a:r>
            <a:r>
              <a:rPr lang="ko-KR" altLang="en-US" dirty="0"/>
              <a:t>에</a:t>
            </a:r>
            <a:r>
              <a:rPr lang="en-US" altLang="ko-KR" dirty="0"/>
              <a:t> fake data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에 가깝고자 함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DLoss</a:t>
            </a:r>
            <a:r>
              <a:rPr lang="en-US" altLang="ko-KR" dirty="0"/>
              <a:t>=</a:t>
            </a:r>
            <a:r>
              <a:rPr lang="en-US" altLang="ko-KR" dirty="0" err="1"/>
              <a:t>Cross_Entropy</a:t>
            </a:r>
            <a:r>
              <a:rPr lang="en-US" altLang="ko-KR" dirty="0"/>
              <a:t>(D(x),1)+</a:t>
            </a:r>
            <a:r>
              <a:rPr lang="en-US" altLang="ko-KR" dirty="0" err="1"/>
              <a:t>Cross_Entropy</a:t>
            </a:r>
            <a:r>
              <a:rPr lang="en-US" altLang="ko-KR" dirty="0"/>
              <a:t>(D(G(z)),0) 		   =−log(D(x))−log(1−D(g(z)))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37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754A-6206-42FD-9A64-4BFB998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결과물</a:t>
            </a:r>
          </a:p>
        </p:txBody>
      </p:sp>
      <p:pic>
        <p:nvPicPr>
          <p:cNvPr id="5" name="내용 개체 틀 4" descr="사진, 가장이(가) 표시된 사진&#10;&#10;자동 생성된 설명">
            <a:extLst>
              <a:ext uri="{FF2B5EF4-FFF2-40B4-BE49-F238E27FC236}">
                <a16:creationId xmlns:a16="http://schemas.microsoft.com/office/drawing/2014/main" id="{B63AF20E-CB32-4D5E-9C4F-3A3D8F83F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50" y="1525225"/>
            <a:ext cx="6756868" cy="4351338"/>
          </a:xfrm>
        </p:spPr>
      </p:pic>
    </p:spTree>
    <p:extLst>
      <p:ext uri="{BB962C8B-B14F-4D97-AF65-F5344CB8AC3E}">
        <p14:creationId xmlns:p14="http://schemas.microsoft.com/office/powerpoint/2010/main" val="20925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7AED6-EFE2-4F02-AC83-E056D45F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결과물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DEC4B92-46C7-4609-94FA-CE1A57402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50" y="1825625"/>
            <a:ext cx="9053499" cy="4351338"/>
          </a:xfrm>
        </p:spPr>
      </p:pic>
    </p:spTree>
    <p:extLst>
      <p:ext uri="{BB962C8B-B14F-4D97-AF65-F5344CB8AC3E}">
        <p14:creationId xmlns:p14="http://schemas.microsoft.com/office/powerpoint/2010/main" val="376403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A5E88-8328-4E9A-B67A-1C16D5DB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GAN</a:t>
            </a:r>
            <a:r>
              <a:rPr lang="ko-KR" altLang="en-US"/>
              <a:t>의 구조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093437-F9B5-4BEE-84F0-88A899FF0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82006"/>
            <a:ext cx="7620000" cy="3838575"/>
          </a:xfrm>
        </p:spPr>
      </p:pic>
    </p:spTree>
    <p:extLst>
      <p:ext uri="{BB962C8B-B14F-4D97-AF65-F5344CB8AC3E}">
        <p14:creationId xmlns:p14="http://schemas.microsoft.com/office/powerpoint/2010/main" val="355483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46DB2-821D-40F9-8CE4-1BC18C6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구조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1B43FFC-02BC-4729-92AB-8C2A0B7D0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13" y="1731448"/>
            <a:ext cx="6433008" cy="4631766"/>
          </a:xfrm>
        </p:spPr>
      </p:pic>
    </p:spTree>
    <p:extLst>
      <p:ext uri="{BB962C8B-B14F-4D97-AF65-F5344CB8AC3E}">
        <p14:creationId xmlns:p14="http://schemas.microsoft.com/office/powerpoint/2010/main" val="99926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1D69-4E3C-4D7F-881E-6051E196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49728"/>
            <a:ext cx="10515600" cy="1325563"/>
          </a:xfrm>
        </p:spPr>
        <p:txBody>
          <a:bodyPr/>
          <a:lstStyle/>
          <a:p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4B408-BFAC-40C7-B820-F1FDF056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637"/>
          </a:xfrm>
        </p:spPr>
        <p:txBody>
          <a:bodyPr/>
          <a:lstStyle/>
          <a:p>
            <a:r>
              <a:rPr lang="ko-KR" altLang="en-US" dirty="0"/>
              <a:t>실제 데이터를 학습하여 실제에 가까운 거짓 데이터를 생성함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704374-0C4F-48DC-8ED7-DC4C5747B27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Generator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3C9640D-6E07-4368-8458-0414438543AB}"/>
              </a:ext>
            </a:extLst>
          </p:cNvPr>
          <p:cNvSpPr txBox="1">
            <a:spLocks/>
          </p:cNvSpPr>
          <p:nvPr/>
        </p:nvSpPr>
        <p:spPr>
          <a:xfrm>
            <a:off x="990600" y="4575291"/>
            <a:ext cx="10515600" cy="587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01C455-1F7D-4C69-925B-5FA04820756B}"/>
              </a:ext>
            </a:extLst>
          </p:cNvPr>
          <p:cNvSpPr txBox="1">
            <a:spLocks/>
          </p:cNvSpPr>
          <p:nvPr/>
        </p:nvSpPr>
        <p:spPr>
          <a:xfrm>
            <a:off x="838200" y="4558303"/>
            <a:ext cx="10515600" cy="222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데이터에서 온 </a:t>
            </a:r>
            <a:r>
              <a:rPr lang="en-US" altLang="ko-KR" dirty="0"/>
              <a:t>x</a:t>
            </a:r>
            <a:r>
              <a:rPr lang="ko-KR" altLang="en-US" dirty="0"/>
              <a:t>에 대하여 </a:t>
            </a:r>
            <a:r>
              <a:rPr lang="en-US" altLang="ko-KR" dirty="0"/>
              <a:t>D(x)=1, Generator</a:t>
            </a:r>
            <a:r>
              <a:rPr lang="ko-KR" altLang="en-US" dirty="0"/>
              <a:t>가 만들어낸 데이터에 대해 </a:t>
            </a:r>
            <a:r>
              <a:rPr lang="en-US" altLang="ko-KR" dirty="0"/>
              <a:t>D(G(x))=0</a:t>
            </a:r>
            <a:r>
              <a:rPr lang="ko-KR" altLang="en-US" dirty="0"/>
              <a:t>으로 </a:t>
            </a:r>
            <a:r>
              <a:rPr lang="ko-KR" altLang="en-US" dirty="0" err="1"/>
              <a:t>분류해냄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88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E17-D785-4A8A-BCE3-5BE58F3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Generator&amp;Discriminator</a:t>
            </a:r>
            <a:endParaRPr lang="ko-KR" altLang="en-US" dirty="0"/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9547FA4-3A63-4EFB-AB8D-0AF4A81B0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5" y="1526893"/>
            <a:ext cx="10537525" cy="35070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88BDA-5BA3-4D83-9ED1-B59D98F5FEDB}"/>
              </a:ext>
            </a:extLst>
          </p:cNvPr>
          <p:cNvSpPr txBox="1"/>
          <p:nvPr/>
        </p:nvSpPr>
        <p:spPr>
          <a:xfrm>
            <a:off x="1166948" y="5331107"/>
            <a:ext cx="936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데이터와 </a:t>
            </a:r>
            <a:r>
              <a:rPr lang="en-US" altLang="ko-KR" dirty="0"/>
              <a:t>G(z)</a:t>
            </a:r>
            <a:r>
              <a:rPr lang="ko-KR" altLang="en-US" dirty="0"/>
              <a:t>의 분포가 전혀 다르게 생겼고</a:t>
            </a:r>
            <a:r>
              <a:rPr lang="en-US" altLang="ko-KR" dirty="0"/>
              <a:t>, </a:t>
            </a:r>
            <a:r>
              <a:rPr lang="ko-KR" altLang="en-US" dirty="0"/>
              <a:t>처음에는 </a:t>
            </a:r>
            <a:r>
              <a:rPr lang="en-US" altLang="ko-KR" dirty="0"/>
              <a:t>Discriminator</a:t>
            </a:r>
            <a:r>
              <a:rPr lang="ko-KR" altLang="en-US" dirty="0"/>
              <a:t>가 이 둘을 구분해내지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E17-D785-4A8A-BCE3-5BE58F3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Generator&amp;Discriminator</a:t>
            </a:r>
            <a:endParaRPr lang="ko-KR" altLang="en-US" dirty="0"/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9547FA4-3A63-4EFB-AB8D-0AF4A81B0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5" y="1526893"/>
            <a:ext cx="10537525" cy="35070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B3190-FE72-427D-89D9-1C609801DF78}"/>
              </a:ext>
            </a:extLst>
          </p:cNvPr>
          <p:cNvSpPr txBox="1"/>
          <p:nvPr/>
        </p:nvSpPr>
        <p:spPr>
          <a:xfrm>
            <a:off x="1166948" y="5331107"/>
            <a:ext cx="936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</a:t>
            </a:r>
            <a:r>
              <a:rPr lang="ko-KR" altLang="en-US" dirty="0"/>
              <a:t>을 먼저 훈련시키면</a:t>
            </a:r>
            <a:r>
              <a:rPr lang="en-US" altLang="ko-KR" dirty="0"/>
              <a:t>, </a:t>
            </a:r>
            <a:r>
              <a:rPr lang="ko-KR" altLang="en-US" dirty="0"/>
              <a:t>이전보다는 실제 데이터와 </a:t>
            </a:r>
            <a:r>
              <a:rPr lang="en-US" altLang="ko-KR" dirty="0"/>
              <a:t>G(z)</a:t>
            </a:r>
            <a:r>
              <a:rPr lang="ko-KR" altLang="en-US" dirty="0"/>
              <a:t>를 잘 구분해내게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실제데이터에 가까울 수록 </a:t>
            </a:r>
            <a:r>
              <a:rPr lang="en-US" altLang="ko-KR" dirty="0"/>
              <a:t>1, G(z)</a:t>
            </a:r>
            <a:r>
              <a:rPr lang="ko-KR" altLang="en-US" dirty="0"/>
              <a:t>에 가까울수록 </a:t>
            </a:r>
            <a:r>
              <a:rPr lang="en-US" altLang="ko-KR" dirty="0"/>
              <a:t>0</a:t>
            </a:r>
            <a:r>
              <a:rPr lang="ko-KR" altLang="en-US" dirty="0"/>
              <a:t>의 확률을 가짐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76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E17-D785-4A8A-BCE3-5BE58F3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Generator&amp;Discriminator</a:t>
            </a:r>
            <a:endParaRPr lang="ko-KR" altLang="en-US" dirty="0"/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9547FA4-3A63-4EFB-AB8D-0AF4A81B0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5" y="1526893"/>
            <a:ext cx="10537525" cy="35070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6E95C-2186-4AB0-8E5A-91BE51B4B12C}"/>
              </a:ext>
            </a:extLst>
          </p:cNvPr>
          <p:cNvSpPr txBox="1"/>
          <p:nvPr/>
        </p:nvSpPr>
        <p:spPr>
          <a:xfrm>
            <a:off x="1166948" y="5331107"/>
            <a:ext cx="936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</a:t>
            </a:r>
            <a:r>
              <a:rPr lang="ko-KR" altLang="en-US" dirty="0"/>
              <a:t>가 훈련을 반복하여 실제 데이터에 가까운 데이터를 </a:t>
            </a:r>
            <a:r>
              <a:rPr lang="ko-KR" altLang="en-US" dirty="0" err="1"/>
              <a:t>만들어냄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84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289</Words>
  <Application>Microsoft Office PowerPoint</Application>
  <PresentationFormat>와이드스크린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GAN</vt:lpstr>
      <vt:lpstr>GAN의 결과물</vt:lpstr>
      <vt:lpstr>GAN의 결과물</vt:lpstr>
      <vt:lpstr>GAN의 구조</vt:lpstr>
      <vt:lpstr>GAN의 구조</vt:lpstr>
      <vt:lpstr>Discriminator</vt:lpstr>
      <vt:lpstr>Generator&amp;Discriminator</vt:lpstr>
      <vt:lpstr>Generator&amp;Discriminator</vt:lpstr>
      <vt:lpstr>Generator&amp;Discriminator</vt:lpstr>
      <vt:lpstr>Generator&amp;Discriminator</vt:lpstr>
      <vt:lpstr>GAN의 loss</vt:lpstr>
      <vt:lpstr>Generator의 loss</vt:lpstr>
      <vt:lpstr>Discriminator의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최현정</dc:creator>
  <cp:lastModifiedBy>최현정</cp:lastModifiedBy>
  <cp:revision>8</cp:revision>
  <dcterms:created xsi:type="dcterms:W3CDTF">2018-12-28T04:54:54Z</dcterms:created>
  <dcterms:modified xsi:type="dcterms:W3CDTF">2018-12-28T10:02:40Z</dcterms:modified>
</cp:coreProperties>
</file>