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meng-PC" initials="c" lastIdx="1" clrIdx="0">
    <p:extLst>
      <p:ext uri="{19B8F6BF-5375-455C-9EA6-DF929625EA0E}">
        <p15:presenceInfo xmlns:p15="http://schemas.microsoft.com/office/powerpoint/2012/main" userId="comeng-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04T20:19:20.30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0C82-3243-43B1-AD9F-6C444576197F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87C69-E3B2-4D19-8C0C-127F52C8E47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97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0C82-3243-43B1-AD9F-6C444576197F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87C69-E3B2-4D19-8C0C-127F52C8E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55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0C82-3243-43B1-AD9F-6C444576197F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87C69-E3B2-4D19-8C0C-127F52C8E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84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0C82-3243-43B1-AD9F-6C444576197F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87C69-E3B2-4D19-8C0C-127F52C8E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961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0C82-3243-43B1-AD9F-6C444576197F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87C69-E3B2-4D19-8C0C-127F52C8E47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230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0C82-3243-43B1-AD9F-6C444576197F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87C69-E3B2-4D19-8C0C-127F52C8E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56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0C82-3243-43B1-AD9F-6C444576197F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87C69-E3B2-4D19-8C0C-127F52C8E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030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0C82-3243-43B1-AD9F-6C444576197F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87C69-E3B2-4D19-8C0C-127F52C8E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58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0C82-3243-43B1-AD9F-6C444576197F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87C69-E3B2-4D19-8C0C-127F52C8E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52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C570C82-3243-43B1-AD9F-6C444576197F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087C69-E3B2-4D19-8C0C-127F52C8E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343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0C82-3243-43B1-AD9F-6C444576197F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87C69-E3B2-4D19-8C0C-127F52C8E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586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C570C82-3243-43B1-AD9F-6C444576197F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E087C69-E3B2-4D19-8C0C-127F52C8E47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201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컴퓨터프로그래밍</a:t>
            </a:r>
            <a:r>
              <a:rPr lang="en-US" altLang="ko-KR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III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r"/>
            <a:r>
              <a:rPr lang="en-US" altLang="ko-KR" sz="4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 Team</a:t>
            </a:r>
          </a:p>
          <a:p>
            <a:pPr algn="r"/>
            <a:r>
              <a:rPr lang="ko-KR" altLang="en-US" sz="2600" dirty="0" smtClean="0"/>
              <a:t>김재훈 임   현</a:t>
            </a:r>
            <a:endParaRPr lang="en-US" altLang="ko-KR" sz="2600" dirty="0" smtClean="0"/>
          </a:p>
          <a:p>
            <a:pPr algn="r"/>
            <a:r>
              <a:rPr lang="ko-KR" altLang="en-US" sz="2600" dirty="0" smtClean="0"/>
              <a:t>이건희 </a:t>
            </a:r>
            <a:r>
              <a:rPr lang="ko-KR" altLang="en-US" sz="2600" dirty="0" err="1" smtClean="0"/>
              <a:t>안은지</a:t>
            </a:r>
            <a:endParaRPr lang="en-US" altLang="ko-KR" sz="2600" dirty="0" smtClean="0"/>
          </a:p>
        </p:txBody>
      </p:sp>
    </p:spTree>
    <p:extLst>
      <p:ext uri="{BB962C8B-B14F-4D97-AF65-F5344CB8AC3E}">
        <p14:creationId xmlns:p14="http://schemas.microsoft.com/office/powerpoint/2010/main" val="298520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8800"/>
            <a:ext cx="10515600" cy="43481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C++</a:t>
            </a:r>
            <a:r>
              <a:rPr lang="ko-KR" altLang="en-US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을 이용한 국립 안동대학교 컴퓨터공학과 학생 관리 프로그램을 만드는 과정을 </a:t>
            </a:r>
            <a:r>
              <a:rPr lang="ko-KR" altLang="en-US" dirty="0" err="1" smtClean="0">
                <a:latin typeface="HY엽서L" panose="02030600000101010101" pitchFamily="18" charset="-127"/>
                <a:ea typeface="HY엽서L" panose="02030600000101010101" pitchFamily="18" charset="-127"/>
              </a:rPr>
              <a:t>구현합니</a:t>
            </a:r>
            <a:endParaRPr lang="en-US" altLang="ko-KR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다</a:t>
            </a:r>
            <a:r>
              <a:rPr lang="en-US" altLang="ko-KR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. C++</a:t>
            </a:r>
            <a:r>
              <a:rPr lang="ko-KR" altLang="en-US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의 특징 중에 하나인 상속을 중심으로 </a:t>
            </a:r>
            <a:r>
              <a:rPr lang="en-US" altLang="ko-KR" dirty="0" err="1" smtClean="0">
                <a:latin typeface="HY엽서L" panose="02030600000101010101" pitchFamily="18" charset="-127"/>
                <a:ea typeface="HY엽서L" panose="02030600000101010101" pitchFamily="18" charset="-127"/>
              </a:rPr>
              <a:t>istream</a:t>
            </a:r>
            <a:r>
              <a:rPr lang="en-US" altLang="ko-KR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en-US" altLang="ko-KR" dirty="0" err="1" smtClean="0">
                <a:latin typeface="HY엽서L" panose="02030600000101010101" pitchFamily="18" charset="-127"/>
                <a:ea typeface="HY엽서L" panose="02030600000101010101" pitchFamily="18" charset="-127"/>
              </a:rPr>
              <a:t>ostream</a:t>
            </a:r>
            <a:r>
              <a:rPr lang="en-US" altLang="ko-KR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클래스를 사용하여 </a:t>
            </a:r>
            <a:endParaRPr lang="en-US" altLang="ko-KR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 err="1" smtClean="0">
                <a:latin typeface="HY엽서L" panose="02030600000101010101" pitchFamily="18" charset="-127"/>
                <a:ea typeface="HY엽서L" panose="02030600000101010101" pitchFamily="18" charset="-127"/>
              </a:rPr>
              <a:t>ifstream</a:t>
            </a:r>
            <a:r>
              <a:rPr lang="en-US" altLang="ko-KR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en-US" altLang="ko-KR" dirty="0" err="1" smtClean="0">
                <a:latin typeface="HY엽서L" panose="02030600000101010101" pitchFamily="18" charset="-127"/>
                <a:ea typeface="HY엽서L" panose="02030600000101010101" pitchFamily="18" charset="-127"/>
              </a:rPr>
              <a:t>ofstream</a:t>
            </a:r>
            <a:r>
              <a:rPr lang="en-US" altLang="ko-KR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클래스를 통한 파일의 입력</a:t>
            </a:r>
            <a:r>
              <a:rPr lang="en-US" altLang="ko-KR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출력 함수를 만들어 국립 안동대학교 </a:t>
            </a:r>
            <a:r>
              <a:rPr lang="ko-KR" altLang="en-US" dirty="0" err="1" smtClean="0">
                <a:latin typeface="HY엽서L" panose="02030600000101010101" pitchFamily="18" charset="-127"/>
                <a:ea typeface="HY엽서L" panose="02030600000101010101" pitchFamily="18" charset="-127"/>
              </a:rPr>
              <a:t>컴퓨</a:t>
            </a:r>
            <a:endParaRPr lang="en-US" altLang="ko-KR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dirty="0" err="1" smtClean="0">
                <a:latin typeface="HY엽서L" panose="02030600000101010101" pitchFamily="18" charset="-127"/>
                <a:ea typeface="HY엽서L" panose="02030600000101010101" pitchFamily="18" charset="-127"/>
              </a:rPr>
              <a:t>터공학과</a:t>
            </a:r>
            <a:r>
              <a:rPr lang="ko-KR" altLang="en-US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 학생 관리 프로그램을 구현하였습니다</a:t>
            </a:r>
            <a:r>
              <a:rPr lang="en-US" altLang="ko-KR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학생 관리 프로그램에는 학생들의 목록을</a:t>
            </a:r>
            <a:endParaRPr lang="en-US" altLang="ko-KR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출력하고</a:t>
            </a:r>
            <a:r>
              <a:rPr lang="en-US" altLang="ko-KR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등록하고</a:t>
            </a:r>
            <a:r>
              <a:rPr lang="en-US" altLang="ko-KR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검색하고</a:t>
            </a:r>
            <a:r>
              <a:rPr lang="en-US" altLang="ko-KR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종료하는 기능으로 구성되어 있습니다</a:t>
            </a:r>
            <a:r>
              <a:rPr lang="en-US" altLang="ko-KR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2947" y="513347"/>
            <a:ext cx="9946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C        </a:t>
            </a:r>
            <a:r>
              <a:rPr lang="ko-KR" altLang="en-US" sz="36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을 이용한 학생관리 프로그램 구현</a:t>
            </a:r>
            <a:endParaRPr lang="en-US" altLang="ko-KR" sz="3600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algn="ctr"/>
            <a:r>
              <a:rPr lang="en-US" altLang="ko-KR" sz="28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Create the student management program using C++</a:t>
            </a:r>
            <a:endParaRPr lang="ko-KR" altLang="en-US" sz="28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5" name="덧셈 기호 4"/>
          <p:cNvSpPr/>
          <p:nvPr/>
        </p:nvSpPr>
        <p:spPr>
          <a:xfrm>
            <a:off x="2108887" y="513347"/>
            <a:ext cx="733167" cy="75365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덧셈 기호 5"/>
          <p:cNvSpPr/>
          <p:nvPr/>
        </p:nvSpPr>
        <p:spPr>
          <a:xfrm>
            <a:off x="2706130" y="513346"/>
            <a:ext cx="733167" cy="75365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46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실행 화면</a:t>
            </a:r>
            <a:endParaRPr lang="ko-KR" altLang="en-US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33810"/>
            <a:ext cx="5065526" cy="3652590"/>
          </a:xfrm>
        </p:spPr>
      </p:pic>
      <p:sp>
        <p:nvSpPr>
          <p:cNvPr id="6" name="TextBox 5"/>
          <p:cNvSpPr txBox="1"/>
          <p:nvPr/>
        </p:nvSpPr>
        <p:spPr>
          <a:xfrm>
            <a:off x="1097279" y="5582850"/>
            <a:ext cx="5065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초기 실행화면</a:t>
            </a:r>
            <a:endParaRPr lang="ko-KR" altLang="en-US" sz="20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806" y="1833810"/>
            <a:ext cx="5348613" cy="36525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62806" y="5582850"/>
            <a:ext cx="5348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2(</a:t>
            </a:r>
            <a:r>
              <a:rPr lang="ko-KR" altLang="en-US" sz="20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등록하기</a:t>
            </a:r>
            <a:r>
              <a:rPr lang="en-US" altLang="ko-KR" sz="20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) </a:t>
            </a:r>
            <a:r>
              <a:rPr lang="ko-KR" altLang="en-US" sz="2000" smtClean="0">
                <a:latin typeface="HY엽서L" panose="02030600000101010101" pitchFamily="18" charset="-127"/>
                <a:ea typeface="HY엽서L" panose="02030600000101010101" pitchFamily="18" charset="-127"/>
              </a:rPr>
              <a:t>기능을 사용하여 등록</a:t>
            </a:r>
            <a:endParaRPr lang="ko-KR" altLang="en-US" sz="20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797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실행 화면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1828800"/>
            <a:ext cx="5120412" cy="4434214"/>
          </a:xfrm>
        </p:spPr>
      </p:pic>
      <p:sp>
        <p:nvSpPr>
          <p:cNvPr id="5" name="TextBox 4"/>
          <p:cNvSpPr txBox="1"/>
          <p:nvPr/>
        </p:nvSpPr>
        <p:spPr>
          <a:xfrm>
            <a:off x="6217693" y="1737360"/>
            <a:ext cx="49379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등록을 하면 메모장이 자동으로 저장이 되고</a:t>
            </a:r>
            <a:endParaRPr lang="en-US" altLang="ko-KR" sz="2800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28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1 (</a:t>
            </a:r>
            <a:r>
              <a:rPr lang="ko-KR" altLang="en-US" sz="28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목록보기</a:t>
            </a:r>
            <a:r>
              <a:rPr lang="en-US" altLang="ko-KR" sz="28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)</a:t>
            </a:r>
            <a:r>
              <a:rPr lang="ko-KR" altLang="en-US" sz="28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를 입력하면 메모장에서 데이터를 읽어 출력해주는 결과</a:t>
            </a:r>
            <a:endParaRPr lang="ko-KR" altLang="en-US" sz="28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484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실행 화면</a:t>
            </a:r>
            <a:endParaRPr lang="ko-KR" altLang="en-US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66378"/>
            <a:ext cx="4301438" cy="4471792"/>
          </a:xfrm>
        </p:spPr>
      </p:pic>
      <p:sp>
        <p:nvSpPr>
          <p:cNvPr id="5" name="TextBox 4"/>
          <p:cNvSpPr txBox="1"/>
          <p:nvPr/>
        </p:nvSpPr>
        <p:spPr>
          <a:xfrm>
            <a:off x="5661764" y="1866378"/>
            <a:ext cx="53987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학생 한 명의 데이터를 추가하여</a:t>
            </a:r>
            <a:endParaRPr lang="en-US" altLang="ko-KR" sz="3200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32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3 (</a:t>
            </a:r>
            <a:r>
              <a:rPr lang="ko-KR" altLang="en-US" sz="32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검색하기</a:t>
            </a:r>
            <a:r>
              <a:rPr lang="en-US" altLang="ko-KR" sz="32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) </a:t>
            </a:r>
            <a:r>
              <a:rPr lang="ko-KR" altLang="en-US" sz="32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기능을 사용해서 찾고자 하는 학생의 이름을 입력하면 찾아서 출력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54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실행 화면</a:t>
            </a:r>
            <a:endParaRPr lang="ko-KR" altLang="en-US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505" y="1825845"/>
            <a:ext cx="4013848" cy="4515579"/>
          </a:xfrm>
        </p:spPr>
      </p:pic>
      <p:sp>
        <p:nvSpPr>
          <p:cNvPr id="5" name="TextBox 4"/>
          <p:cNvSpPr txBox="1"/>
          <p:nvPr/>
        </p:nvSpPr>
        <p:spPr>
          <a:xfrm>
            <a:off x="5423770" y="1916482"/>
            <a:ext cx="57319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5 (</a:t>
            </a:r>
            <a:r>
              <a:rPr lang="ko-KR" altLang="en-US" sz="36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삭제하기</a:t>
            </a:r>
            <a:r>
              <a:rPr lang="en-US" altLang="ko-KR" sz="36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) </a:t>
            </a:r>
            <a:r>
              <a:rPr lang="ko-KR" altLang="en-US" sz="36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기능을 이용하여</a:t>
            </a:r>
            <a:endParaRPr lang="en-US" altLang="ko-KR" sz="3600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36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삭제하고자 하는 학생의 이름을 입력하여 삭제</a:t>
            </a:r>
            <a:endParaRPr lang="ko-KR" altLang="en-US" sz="36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657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실행 화면</a:t>
            </a:r>
            <a:endParaRPr lang="ko-KR" altLang="en-US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269" y="1855623"/>
            <a:ext cx="4878318" cy="4219500"/>
          </a:xfrm>
        </p:spPr>
      </p:pic>
      <p:sp>
        <p:nvSpPr>
          <p:cNvPr id="5" name="TextBox 4"/>
          <p:cNvSpPr txBox="1"/>
          <p:nvPr/>
        </p:nvSpPr>
        <p:spPr>
          <a:xfrm>
            <a:off x="6200384" y="1891430"/>
            <a:ext cx="49552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모든 작업이 끝나면</a:t>
            </a:r>
            <a:endParaRPr lang="en-US" altLang="ko-KR" sz="2800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28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4(</a:t>
            </a:r>
            <a:r>
              <a:rPr lang="ko-KR" altLang="en-US" sz="28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종료하기</a:t>
            </a:r>
            <a:r>
              <a:rPr lang="en-US" altLang="ko-KR" sz="28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) </a:t>
            </a:r>
            <a:r>
              <a:rPr lang="ko-KR" altLang="en-US" sz="28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기능을 사용하여</a:t>
            </a:r>
            <a:endParaRPr lang="en-US" altLang="ko-KR" sz="2800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28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작업을 끝내줍니다</a:t>
            </a:r>
            <a:r>
              <a:rPr lang="en-US" altLang="ko-KR" sz="28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sz="28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50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TM02900769[[fn=추억]]</Template>
  <TotalTime>144</TotalTime>
  <Words>165</Words>
  <Application>Microsoft Office PowerPoint</Application>
  <PresentationFormat>와이드스크린</PresentationFormat>
  <Paragraphs>27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HY견고딕</vt:lpstr>
      <vt:lpstr>HY엽서L</vt:lpstr>
      <vt:lpstr>맑은 고딕</vt:lpstr>
      <vt:lpstr>Calibri</vt:lpstr>
      <vt:lpstr>Calibri Light</vt:lpstr>
      <vt:lpstr>추억</vt:lpstr>
      <vt:lpstr>컴퓨터프로그래밍III </vt:lpstr>
      <vt:lpstr>PowerPoint 프레젠테이션</vt:lpstr>
      <vt:lpstr>실행 화면</vt:lpstr>
      <vt:lpstr>실행 화면</vt:lpstr>
      <vt:lpstr>실행 화면</vt:lpstr>
      <vt:lpstr>실행 화면</vt:lpstr>
      <vt:lpstr>실행 화면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컴퓨터프로그래밍III</dc:title>
  <dc:creator>comeng-PC</dc:creator>
  <cp:lastModifiedBy>comeng</cp:lastModifiedBy>
  <cp:revision>10</cp:revision>
  <dcterms:created xsi:type="dcterms:W3CDTF">2019-06-04T11:13:18Z</dcterms:created>
  <dcterms:modified xsi:type="dcterms:W3CDTF">2019-06-04T14:40:43Z</dcterms:modified>
</cp:coreProperties>
</file>