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0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9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4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4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0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7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3BC0D9-0796-46B2-8699-26A16A0B8E9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870DC27-2148-45F6-B1EA-28CE2193E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68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9E19B7-5EBF-414C-ACA4-91B30783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7" y="423250"/>
            <a:ext cx="6802169" cy="1655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482BB-464F-48A9-8A02-65CA1179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02" y="3291114"/>
            <a:ext cx="1361627" cy="2510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A3235-419F-4D6F-B132-23F405F7F336}"/>
              </a:ext>
            </a:extLst>
          </p:cNvPr>
          <p:cNvSpPr txBox="1"/>
          <p:nvPr/>
        </p:nvSpPr>
        <p:spPr>
          <a:xfrm>
            <a:off x="2940424" y="4778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피연산자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333A3-72EB-4949-8906-4123E6ACAEB5}"/>
              </a:ext>
            </a:extLst>
          </p:cNvPr>
          <p:cNvSpPr txBox="1"/>
          <p:nvPr/>
        </p:nvSpPr>
        <p:spPr>
          <a:xfrm>
            <a:off x="2754716" y="37293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피연산자 개수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28290-68D9-42F9-BAF3-46DF85A4D731}"/>
              </a:ext>
            </a:extLst>
          </p:cNvPr>
          <p:cNvSpPr txBox="1"/>
          <p:nvPr/>
        </p:nvSpPr>
        <p:spPr>
          <a:xfrm>
            <a:off x="2761129" y="5477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연산결과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AC949-AADC-4652-9AFE-6A0AC3F7E0DA}"/>
              </a:ext>
            </a:extLst>
          </p:cNvPr>
          <p:cNvSpPr txBox="1"/>
          <p:nvPr/>
        </p:nvSpPr>
        <p:spPr>
          <a:xfrm>
            <a:off x="2761129" y="4059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연산식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EFFD5-6F01-4538-A681-DC93294F02C0}"/>
              </a:ext>
            </a:extLst>
          </p:cNvPr>
          <p:cNvSpPr txBox="1"/>
          <p:nvPr/>
        </p:nvSpPr>
        <p:spPr>
          <a:xfrm>
            <a:off x="2309723" y="52891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postfix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C10DF9-BEA7-448A-AC95-2FAAF8922895}"/>
              </a:ext>
            </a:extLst>
          </p:cNvPr>
          <p:cNvSpPr/>
          <p:nvPr/>
        </p:nvSpPr>
        <p:spPr>
          <a:xfrm>
            <a:off x="1399502" y="3836894"/>
            <a:ext cx="1289910" cy="1640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D6451F-3B85-4EB7-A7F7-0AE026F3B561}"/>
              </a:ext>
            </a:extLst>
          </p:cNvPr>
          <p:cNvSpPr/>
          <p:nvPr/>
        </p:nvSpPr>
        <p:spPr>
          <a:xfrm>
            <a:off x="1399502" y="5477435"/>
            <a:ext cx="1361627" cy="3890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3C9C1-4B5C-4061-8244-F375B915C657}"/>
              </a:ext>
            </a:extLst>
          </p:cNvPr>
          <p:cNvSpPr txBox="1"/>
          <p:nvPr/>
        </p:nvSpPr>
        <p:spPr>
          <a:xfrm>
            <a:off x="2734910" y="292178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연산식을 입력받고 그 다음에 피연산자를 입력 받아 연산 수행</a:t>
            </a:r>
          </a:p>
        </p:txBody>
      </p:sp>
    </p:spTree>
    <p:extLst>
      <p:ext uri="{BB962C8B-B14F-4D97-AF65-F5344CB8AC3E}">
        <p14:creationId xmlns:p14="http://schemas.microsoft.com/office/powerpoint/2010/main" val="77194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0AFEE6-993C-4E4C-964F-B73F6CCBAB58}"/>
              </a:ext>
            </a:extLst>
          </p:cNvPr>
          <p:cNvGrpSpPr/>
          <p:nvPr/>
        </p:nvGrpSpPr>
        <p:grpSpPr>
          <a:xfrm>
            <a:off x="0" y="0"/>
            <a:ext cx="4862874" cy="6793979"/>
            <a:chOff x="139432" y="30714"/>
            <a:chExt cx="4862874" cy="67939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0D316B-5DBA-4704-8F59-9221D2FA4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9" t="25466" r="-406" b="-1"/>
            <a:stretch/>
          </p:blipFill>
          <p:spPr>
            <a:xfrm>
              <a:off x="139432" y="30714"/>
              <a:ext cx="4862874" cy="47595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FDC833-92B6-4CC5-B01A-E6F9049D1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3293"/>
            <a:stretch/>
          </p:blipFill>
          <p:spPr>
            <a:xfrm>
              <a:off x="139433" y="4790272"/>
              <a:ext cx="4862873" cy="20344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904879A-B5B6-48E2-9D81-CA9A2E589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16" y="74241"/>
            <a:ext cx="6549560" cy="20753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C14EB4-C941-4C5D-9A37-DA9DA497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015" b="75245"/>
          <a:stretch/>
        </p:blipFill>
        <p:spPr>
          <a:xfrm>
            <a:off x="5254326" y="2633051"/>
            <a:ext cx="5168220" cy="15918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B6EFD2-355E-49C4-A70A-66CC9F986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958" y="4081514"/>
            <a:ext cx="1361627" cy="25101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567406-61D3-418E-A905-36631CDB8A5E}"/>
              </a:ext>
            </a:extLst>
          </p:cNvPr>
          <p:cNvSpPr txBox="1"/>
          <p:nvPr/>
        </p:nvSpPr>
        <p:spPr>
          <a:xfrm>
            <a:off x="2089035" y="605114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연산식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0E0D7-B35A-492C-8C0C-79CD0A430137}"/>
              </a:ext>
            </a:extLst>
          </p:cNvPr>
          <p:cNvSpPr txBox="1"/>
          <p:nvPr/>
        </p:nvSpPr>
        <p:spPr>
          <a:xfrm>
            <a:off x="2707587" y="2087391"/>
            <a:ext cx="1324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2</a:t>
            </a:r>
            <a:r>
              <a:rPr lang="ko-KR" altLang="en-US" sz="1300"/>
              <a:t>개의 피연산자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5D036-C0F8-426F-80D9-A8F444B2ACB6}"/>
              </a:ext>
            </a:extLst>
          </p:cNvPr>
          <p:cNvSpPr txBox="1"/>
          <p:nvPr/>
        </p:nvSpPr>
        <p:spPr>
          <a:xfrm>
            <a:off x="2906517" y="2664077"/>
            <a:ext cx="1231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피연산자 배열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0A7BA-5DED-4DBF-9DC5-ED8BB74050D6}"/>
              </a:ext>
            </a:extLst>
          </p:cNvPr>
          <p:cNvSpPr txBox="1"/>
          <p:nvPr/>
        </p:nvSpPr>
        <p:spPr>
          <a:xfrm>
            <a:off x="9448244" y="1204492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최종연산결과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06D52-AEDC-4950-A931-B1F73DD07B33}"/>
              </a:ext>
            </a:extLst>
          </p:cNvPr>
          <p:cNvSpPr txBox="1"/>
          <p:nvPr/>
        </p:nvSpPr>
        <p:spPr>
          <a:xfrm>
            <a:off x="8225362" y="3114392"/>
            <a:ext cx="12955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STL </a:t>
            </a:r>
            <a:r>
              <a:rPr lang="ko-KR" altLang="en-US" sz="1300"/>
              <a:t>스택클래스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395D7-5FB0-4B84-A0AA-19E266F579F4}"/>
              </a:ext>
            </a:extLst>
          </p:cNvPr>
          <p:cNvSpPr txBox="1"/>
          <p:nvPr/>
        </p:nvSpPr>
        <p:spPr>
          <a:xfrm>
            <a:off x="3522230" y="1156345"/>
            <a:ext cx="1231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피연산자 배열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A85E89-FBE3-4523-8BC0-CF14E857EC3A}"/>
              </a:ext>
            </a:extLst>
          </p:cNvPr>
          <p:cNvSpPr txBox="1"/>
          <p:nvPr/>
        </p:nvSpPr>
        <p:spPr>
          <a:xfrm>
            <a:off x="8225362" y="3125929"/>
            <a:ext cx="12955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STL </a:t>
            </a:r>
            <a:r>
              <a:rPr lang="ko-KR" altLang="en-US" sz="1300"/>
              <a:t>스택클래스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A0BF2-E87C-4AA6-9CCE-6FEAC7153C92}"/>
              </a:ext>
            </a:extLst>
          </p:cNvPr>
          <p:cNvSpPr txBox="1"/>
          <p:nvPr/>
        </p:nvSpPr>
        <p:spPr>
          <a:xfrm>
            <a:off x="3369788" y="3282806"/>
            <a:ext cx="12747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str[i]=</a:t>
            </a:r>
            <a:r>
              <a:rPr lang="ko-KR" altLang="en-US" sz="1300"/>
              <a:t>연산부호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46E98-9B0E-4E78-8261-19EA235B6C0D}"/>
              </a:ext>
            </a:extLst>
          </p:cNvPr>
          <p:cNvSpPr txBox="1"/>
          <p:nvPr/>
        </p:nvSpPr>
        <p:spPr>
          <a:xfrm>
            <a:off x="3158123" y="3724823"/>
            <a:ext cx="17043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피연산자 </a:t>
            </a:r>
            <a:r>
              <a:rPr lang="en-US" altLang="ko-KR" sz="1300"/>
              <a:t>2</a:t>
            </a:r>
            <a:r>
              <a:rPr lang="ko-KR" altLang="en-US" sz="1300"/>
              <a:t>개 꺼내옴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93A41-D592-4AA7-90A0-E903094A33AB}"/>
              </a:ext>
            </a:extLst>
          </p:cNvPr>
          <p:cNvSpPr txBox="1"/>
          <p:nvPr/>
        </p:nvSpPr>
        <p:spPr>
          <a:xfrm>
            <a:off x="7201082" y="62704"/>
            <a:ext cx="11079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str[i]=</a:t>
            </a:r>
            <a:r>
              <a:rPr lang="ko-KR" altLang="en-US" sz="1300"/>
              <a:t>알파벳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90F79F-8487-48C4-AD53-CDA8F2E0101A}"/>
              </a:ext>
            </a:extLst>
          </p:cNvPr>
          <p:cNvSpPr txBox="1"/>
          <p:nvPr/>
        </p:nvSpPr>
        <p:spPr>
          <a:xfrm>
            <a:off x="6244972" y="5044191"/>
            <a:ext cx="14141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num={1,2,3,4,5}</a:t>
            </a:r>
            <a:endParaRPr lang="ko-KR" altLang="en-US" sz="13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8C8FA4-226C-49E8-A4D6-F4F89EFD8EF9}"/>
              </a:ext>
            </a:extLst>
          </p:cNvPr>
          <p:cNvSpPr txBox="1"/>
          <p:nvPr/>
        </p:nvSpPr>
        <p:spPr>
          <a:xfrm>
            <a:off x="6244972" y="4751803"/>
            <a:ext cx="13244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str=ABC*+DE/-</a:t>
            </a:r>
            <a:endParaRPr lang="ko-KR" altLang="en-US" sz="1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8AA903-9434-4659-B850-6EF1D02646CB}"/>
              </a:ext>
            </a:extLst>
          </p:cNvPr>
          <p:cNvSpPr txBox="1"/>
          <p:nvPr/>
        </p:nvSpPr>
        <p:spPr>
          <a:xfrm>
            <a:off x="9116550" y="361899"/>
            <a:ext cx="18966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str[i]-’A’ =&gt;num index</a:t>
            </a:r>
            <a:endParaRPr lang="ko-KR" altLang="en-US" sz="13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0E5F4-C327-4708-A6FD-79AA2D494879}"/>
              </a:ext>
            </a:extLst>
          </p:cNvPr>
          <p:cNvSpPr txBox="1"/>
          <p:nvPr/>
        </p:nvSpPr>
        <p:spPr>
          <a:xfrm>
            <a:off x="9116550" y="637001"/>
            <a:ext cx="29851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A</a:t>
            </a:r>
            <a:r>
              <a:rPr lang="ko-KR" altLang="en-US" sz="1300"/>
              <a:t>가 </a:t>
            </a:r>
            <a:r>
              <a:rPr lang="en-US" altLang="ko-KR" sz="1300"/>
              <a:t>0</a:t>
            </a:r>
            <a:r>
              <a:rPr lang="ko-KR" altLang="en-US" sz="1300"/>
              <a:t>일 경우</a:t>
            </a:r>
            <a:r>
              <a:rPr lang="en-US" altLang="ko-KR" sz="1300"/>
              <a:t>, 0</a:t>
            </a:r>
            <a:r>
              <a:rPr lang="ko-KR" altLang="en-US" sz="1300"/>
              <a:t>번째 </a:t>
            </a:r>
            <a:r>
              <a:rPr lang="en-US" altLang="ko-KR" sz="1300"/>
              <a:t>num</a:t>
            </a:r>
            <a:r>
              <a:rPr lang="ko-KR" altLang="en-US" sz="1300"/>
              <a:t>요소 </a:t>
            </a:r>
            <a:r>
              <a:rPr lang="en-US" altLang="ko-KR" sz="1300"/>
              <a:t>1 push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5442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8759F19-5790-449A-BBAD-0563CBD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781F8-E84E-4B79-AE3B-218DB37F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302"/>
            <a:ext cx="5630061" cy="2924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BFBA74-C734-4996-8641-6B973EFB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281"/>
            <a:ext cx="8849960" cy="657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E02F4-B610-4628-B4D6-8449AB8C7661}"/>
              </a:ext>
            </a:extLst>
          </p:cNvPr>
          <p:cNvSpPr txBox="1"/>
          <p:nvPr/>
        </p:nvSpPr>
        <p:spPr>
          <a:xfrm>
            <a:off x="5755341" y="1244884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반환값이 없는데 정수에 할당함</a:t>
            </a:r>
            <a:endParaRPr lang="en-US" altLang="ko-KR"/>
          </a:p>
          <a:p>
            <a:r>
              <a:rPr lang="en-US" altLang="ko-KR"/>
              <a:t>s.pop(): </a:t>
            </a:r>
            <a:r>
              <a:rPr lang="ko-KR" altLang="en-US"/>
              <a:t>맨위의 원소 삭제 </a:t>
            </a:r>
            <a:r>
              <a:rPr lang="en-US" altLang="ko-KR"/>
              <a:t>(void)</a:t>
            </a:r>
          </a:p>
          <a:p>
            <a:r>
              <a:rPr lang="en-US" altLang="ko-KR"/>
              <a:t>s. top(): </a:t>
            </a:r>
            <a:r>
              <a:rPr lang="ko-KR" altLang="en-US"/>
              <a:t>맨위의 원소 반환 </a:t>
            </a:r>
            <a:r>
              <a:rPr lang="en-US" altLang="ko-KR"/>
              <a:t>(int)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3A7E78-4533-468B-BB5E-9909A238D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76" r="5822" b="1"/>
          <a:stretch/>
        </p:blipFill>
        <p:spPr>
          <a:xfrm>
            <a:off x="1" y="3606348"/>
            <a:ext cx="4281896" cy="3202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E3ADA4-D4A7-4494-A1EF-D33EDA08C3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1" t="-7980" r="26176" b="-1"/>
          <a:stretch/>
        </p:blipFill>
        <p:spPr>
          <a:xfrm>
            <a:off x="3854824" y="4796882"/>
            <a:ext cx="8104208" cy="1061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52EC1-9358-40F3-BD40-C41E7348E672}"/>
              </a:ext>
            </a:extLst>
          </p:cNvPr>
          <p:cNvSpPr txBox="1"/>
          <p:nvPr/>
        </p:nvSpPr>
        <p:spPr>
          <a:xfrm>
            <a:off x="4858928" y="38468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'Helvetica Neue'"/>
              </a:rPr>
              <a:t> 산술 연산 전에 값을 더 넓은 유형으로 캐스트하여 손실을 방지</a:t>
            </a:r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0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7CBA-A59F-45CE-9618-923F072D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F9A1DC-4003-49E1-81C3-6651309C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910720"/>
            <a:ext cx="7980504" cy="4533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7175DC-E33C-44E5-AA1B-D2299B12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894"/>
            <a:ext cx="5394960" cy="162153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C7FCC-FCFE-4600-A7BD-9E809CD0056E}"/>
              </a:ext>
            </a:extLst>
          </p:cNvPr>
          <p:cNvCxnSpPr>
            <a:cxnSpLocks/>
          </p:cNvCxnSpPr>
          <p:nvPr/>
        </p:nvCxnSpPr>
        <p:spPr>
          <a:xfrm flipV="1">
            <a:off x="472440" y="2987040"/>
            <a:ext cx="0" cy="3337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97574E-15A9-4C18-AE58-B34216B97D8D}"/>
              </a:ext>
            </a:extLst>
          </p:cNvPr>
          <p:cNvSpPr txBox="1"/>
          <p:nvPr/>
        </p:nvSpPr>
        <p:spPr>
          <a:xfrm>
            <a:off x="5394960" y="72377"/>
            <a:ext cx="346441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1</a:t>
            </a:r>
            <a:r>
              <a:rPr lang="ko-KR" altLang="en-US" sz="1300"/>
              <a:t>번째 들어오는 손님부터 차례도록 배정하여</a:t>
            </a:r>
            <a:endParaRPr lang="en-US" altLang="ko-KR" sz="1300"/>
          </a:p>
          <a:p>
            <a:r>
              <a:rPr lang="en-US" altLang="ko-KR" sz="1300"/>
              <a:t>n</a:t>
            </a:r>
            <a:r>
              <a:rPr lang="ko-KR" altLang="en-US" sz="1300"/>
              <a:t>번째 손님의 방번호를 출력하는 문제</a:t>
            </a:r>
            <a:endParaRPr lang="en-US" altLang="ko-KR" sz="1300"/>
          </a:p>
          <a:p>
            <a:endParaRPr lang="ko-KR" altLang="en-US" sz="13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61AC4-DB2D-4D81-80F4-D6193BD61166}"/>
              </a:ext>
            </a:extLst>
          </p:cNvPr>
          <p:cNvSpPr txBox="1"/>
          <p:nvPr/>
        </p:nvSpPr>
        <p:spPr>
          <a:xfrm>
            <a:off x="5394960" y="948202"/>
            <a:ext cx="349807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1) </a:t>
            </a:r>
            <a:r>
              <a:rPr lang="ko-KR" altLang="en-US" sz="1300"/>
              <a:t>엘리베이터와 가까운 방 배정</a:t>
            </a:r>
            <a:endParaRPr lang="en-US" altLang="ko-KR" sz="1300"/>
          </a:p>
          <a:p>
            <a:r>
              <a:rPr lang="en-US" altLang="ko-KR" sz="1300"/>
              <a:t>2)</a:t>
            </a:r>
            <a:r>
              <a:rPr lang="ko-KR" altLang="en-US" sz="1300"/>
              <a:t>방 거리가 가까울 경우 낮은 층에 손님 배정</a:t>
            </a:r>
            <a:endParaRPr lang="en-US" altLang="ko-KR" sz="1300"/>
          </a:p>
          <a:p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7991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D72F-965E-47AE-8EE5-32C9F108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C19A3-A6F1-44E0-A903-5BFAF8F4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6927D-D9EF-4FA1-86A8-C17B9EE7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12"/>
            <a:ext cx="8021169" cy="5668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0879A6-AA81-4DCF-8437-02278C403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52" y="3732499"/>
            <a:ext cx="4915586" cy="22863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75D26B-2DCE-4EFA-AC5D-D3748DEE1D25}"/>
              </a:ext>
            </a:extLst>
          </p:cNvPr>
          <p:cNvSpPr/>
          <p:nvPr/>
        </p:nvSpPr>
        <p:spPr>
          <a:xfrm>
            <a:off x="5262282" y="4823012"/>
            <a:ext cx="268942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2559B-0C68-4429-9194-D8DC2A456CAF}"/>
              </a:ext>
            </a:extLst>
          </p:cNvPr>
          <p:cNvSpPr/>
          <p:nvPr/>
        </p:nvSpPr>
        <p:spPr>
          <a:xfrm>
            <a:off x="3129947" y="2590801"/>
            <a:ext cx="268942" cy="17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88D82-97AA-41AD-A681-B7FFC501AD28}"/>
              </a:ext>
            </a:extLst>
          </p:cNvPr>
          <p:cNvSpPr txBox="1"/>
          <p:nvPr/>
        </p:nvSpPr>
        <p:spPr>
          <a:xfrm>
            <a:off x="3398889" y="375596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</a:t>
            </a:r>
            <a:r>
              <a:rPr lang="ko-KR" altLang="en-US" sz="1400"/>
              <a:t>번째 손님</a:t>
            </a:r>
            <a:r>
              <a:rPr lang="en-US" altLang="ko-KR" sz="1400"/>
              <a:t>/</a:t>
            </a:r>
            <a:r>
              <a:rPr lang="ko-KR" altLang="en-US" sz="1400"/>
              <a:t>층수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064C3-B403-4431-91A1-3DB442DCFDD7}"/>
              </a:ext>
            </a:extLst>
          </p:cNvPr>
          <p:cNvSpPr txBox="1"/>
          <p:nvPr/>
        </p:nvSpPr>
        <p:spPr>
          <a:xfrm>
            <a:off x="2833114" y="1603265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*</a:t>
            </a:r>
            <a:r>
              <a:rPr lang="ko-KR" altLang="en-US" sz="1400"/>
              <a:t>호수는 연산에 개입하지 않음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D7E6A-B1E8-4628-95F5-94F853C1BC3E}"/>
              </a:ext>
            </a:extLst>
          </p:cNvPr>
          <p:cNvSpPr txBox="1"/>
          <p:nvPr/>
        </p:nvSpPr>
        <p:spPr>
          <a:xfrm>
            <a:off x="3553160" y="2537000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층수 </a:t>
            </a:r>
            <a:r>
              <a:rPr lang="en-US" altLang="ko-KR" sz="1400"/>
              <a:t>6 12</a:t>
            </a:r>
            <a:r>
              <a:rPr lang="ko-KR" altLang="en-US" sz="1400"/>
              <a:t>번째 손님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325578-60D7-448F-A79F-64998193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171" y="-56979"/>
            <a:ext cx="4960446" cy="2818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931706-1DC2-4894-BC7D-F5F961ABD9F5}"/>
              </a:ext>
            </a:extLst>
          </p:cNvPr>
          <p:cNvSpPr txBox="1"/>
          <p:nvPr/>
        </p:nvSpPr>
        <p:spPr>
          <a:xfrm>
            <a:off x="1320154" y="458151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층수와 호수를 합침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F44E9-5022-430A-81E3-A3AA521AB9B7}"/>
              </a:ext>
            </a:extLst>
          </p:cNvPr>
          <p:cNvSpPr txBox="1"/>
          <p:nvPr/>
        </p:nvSpPr>
        <p:spPr>
          <a:xfrm>
            <a:off x="3882935" y="1877393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방번호를 반환하는 함수</a:t>
            </a:r>
          </a:p>
        </p:txBody>
      </p:sp>
      <p:sp>
        <p:nvSpPr>
          <p:cNvPr id="19" name="오각형 18">
            <a:extLst>
              <a:ext uri="{FF2B5EF4-FFF2-40B4-BE49-F238E27FC236}">
                <a16:creationId xmlns:a16="http://schemas.microsoft.com/office/drawing/2014/main" id="{2D259C45-BA2E-4156-B4CD-917D8C911CA9}"/>
              </a:ext>
            </a:extLst>
          </p:cNvPr>
          <p:cNvSpPr/>
          <p:nvPr/>
        </p:nvSpPr>
        <p:spPr>
          <a:xfrm>
            <a:off x="7872984" y="538756"/>
            <a:ext cx="228600" cy="2293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9601D-5627-4509-86BD-DB3387EB87E8}"/>
              </a:ext>
            </a:extLst>
          </p:cNvPr>
          <p:cNvSpPr txBox="1"/>
          <p:nvPr/>
        </p:nvSpPr>
        <p:spPr>
          <a:xfrm>
            <a:off x="2911949" y="5291613"/>
            <a:ext cx="353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정수로 연산을 하였고</a:t>
            </a:r>
            <a:r>
              <a:rPr lang="en-US" altLang="ko-KR" sz="1400"/>
              <a:t>, </a:t>
            </a:r>
            <a:r>
              <a:rPr lang="ko-KR" altLang="en-US" sz="1400"/>
              <a:t>문자로 이어줘야 함</a:t>
            </a:r>
          </a:p>
        </p:txBody>
      </p:sp>
    </p:spTree>
    <p:extLst>
      <p:ext uri="{BB962C8B-B14F-4D97-AF65-F5344CB8AC3E}">
        <p14:creationId xmlns:p14="http://schemas.microsoft.com/office/powerpoint/2010/main" val="332104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210</TotalTime>
  <Words>164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'Helvetica Neue'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12</cp:revision>
  <dcterms:created xsi:type="dcterms:W3CDTF">2021-05-10T04:51:28Z</dcterms:created>
  <dcterms:modified xsi:type="dcterms:W3CDTF">2021-05-10T08:22:00Z</dcterms:modified>
</cp:coreProperties>
</file>