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55" autoAdjust="0"/>
    <p:restoredTop sz="94660"/>
  </p:normalViewPr>
  <p:slideViewPr>
    <p:cSldViewPr snapToGrid="0">
      <p:cViewPr>
        <p:scale>
          <a:sx n="85" d="100"/>
          <a:sy n="85" d="100"/>
        </p:scale>
        <p:origin x="11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0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1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6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0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3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7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9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2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4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1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6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4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1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8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265DFF9-A8D7-45FB-B3A7-7B422D2019B6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8186F3C-A88E-4C86-B1E0-E4EB8BBA7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1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4B443-7F59-470F-AAA3-7C1974FB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70" y="348576"/>
            <a:ext cx="10571998" cy="970450"/>
          </a:xfrm>
        </p:spPr>
        <p:txBody>
          <a:bodyPr/>
          <a:lstStyle/>
          <a:p>
            <a:r>
              <a:rPr lang="ko-KR" altLang="en-US"/>
              <a:t>브루트포스</a:t>
            </a:r>
            <a:r>
              <a:rPr lang="en-US" altLang="ko-KR"/>
              <a:t>(brute+force)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B5AF4B-F121-4762-8757-DAFCDE2AA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6" y="1694859"/>
            <a:ext cx="8592749" cy="438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136EF-CC57-418D-8483-F5AF2F97F79C}"/>
              </a:ext>
            </a:extLst>
          </p:cNvPr>
          <p:cNvSpPr txBox="1"/>
          <p:nvPr/>
        </p:nvSpPr>
        <p:spPr>
          <a:xfrm>
            <a:off x="466165" y="2357718"/>
            <a:ext cx="48494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=</a:t>
            </a:r>
            <a:r>
              <a:rPr lang="ko-KR" altLang="en-US"/>
              <a:t>완전 탐색</a:t>
            </a:r>
            <a:endParaRPr lang="en-US" altLang="ko-KR"/>
          </a:p>
          <a:p>
            <a:r>
              <a:rPr lang="ko-KR" altLang="en-US"/>
              <a:t>모든 경우의 수를 시도해보는 방법</a:t>
            </a:r>
            <a:endParaRPr lang="en-US" altLang="ko-KR"/>
          </a:p>
          <a:p>
            <a:r>
              <a:rPr lang="ko-KR" altLang="en-US"/>
              <a:t>입력값의 범위가 작은 경우 유용</a:t>
            </a:r>
            <a:endParaRPr lang="en-US" altLang="ko-KR"/>
          </a:p>
          <a:p>
            <a:r>
              <a:rPr lang="ko-KR" altLang="en-US"/>
              <a:t>전수조사 암호학에서 제일 위협적인 방법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공통</a:t>
            </a:r>
            <a:r>
              <a:rPr lang="en-US" altLang="ko-KR"/>
              <a:t>: for</a:t>
            </a:r>
            <a:r>
              <a:rPr lang="ko-KR" altLang="en-US"/>
              <a:t>문을 이용하여 배열의 모든 값을 탐색</a:t>
            </a:r>
          </a:p>
        </p:txBody>
      </p:sp>
    </p:spTree>
    <p:extLst>
      <p:ext uri="{BB962C8B-B14F-4D97-AF65-F5344CB8AC3E}">
        <p14:creationId xmlns:p14="http://schemas.microsoft.com/office/powerpoint/2010/main" val="33667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47134-326E-493E-AAA4-E0E106CC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85" y="77835"/>
            <a:ext cx="10571998" cy="970450"/>
          </a:xfrm>
        </p:spPr>
        <p:txBody>
          <a:bodyPr/>
          <a:lstStyle/>
          <a:p>
            <a:r>
              <a:rPr lang="en-US" altLang="ko-KR"/>
              <a:t>7568 </a:t>
            </a:r>
            <a:r>
              <a:rPr lang="ko-KR" altLang="en-US"/>
              <a:t>덩치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DABA8-FF49-4F60-A7DE-F611AB7F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48CF2-01EE-4352-8128-10E65EEAA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70" y="2700322"/>
            <a:ext cx="3143689" cy="30103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682B05-CB53-4A70-B0FD-7208CACD4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61" y="1583876"/>
            <a:ext cx="2619741" cy="4686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89ED3F-D1E4-41F5-9563-CC4CBC676C8D}"/>
              </a:ext>
            </a:extLst>
          </p:cNvPr>
          <p:cNvSpPr txBox="1"/>
          <p:nvPr/>
        </p:nvSpPr>
        <p:spPr>
          <a:xfrm>
            <a:off x="7375704" y="2262437"/>
            <a:ext cx="387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r>
              <a:rPr lang="ko-KR" altLang="en-US"/>
              <a:t>가 </a:t>
            </a:r>
            <a:r>
              <a:rPr lang="en-US" altLang="ko-KR"/>
              <a:t>B</a:t>
            </a:r>
            <a:r>
              <a:rPr lang="ko-KR" altLang="en-US"/>
              <a:t>보다 몸무게와 키가 모두 크면 </a:t>
            </a:r>
            <a:endParaRPr lang="en-US" altLang="ko-KR"/>
          </a:p>
          <a:p>
            <a:r>
              <a:rPr lang="en-US" altLang="ko-KR"/>
              <a:t>A</a:t>
            </a:r>
            <a:r>
              <a:rPr lang="ko-KR" altLang="en-US"/>
              <a:t>등수가 </a:t>
            </a:r>
            <a:r>
              <a:rPr lang="en-US" altLang="ko-KR"/>
              <a:t>B</a:t>
            </a:r>
            <a:r>
              <a:rPr lang="ko-KR" altLang="en-US"/>
              <a:t>등수보다 높음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988262-16F0-48EB-84AB-0DF52FE93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7" y="1138527"/>
            <a:ext cx="12192000" cy="3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BF23B-B87A-47D0-9DF0-92A26306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65" y="-12352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7658-</a:t>
            </a:r>
            <a:r>
              <a:rPr lang="ko-KR" altLang="en-US"/>
              <a:t>구조체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5D817C-21CF-4D42-80E6-DDC08138B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0" t="1227"/>
          <a:stretch/>
        </p:blipFill>
        <p:spPr>
          <a:xfrm>
            <a:off x="0" y="999202"/>
            <a:ext cx="4419600" cy="57137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3C6505-447F-4899-AE52-309D621D9179}"/>
              </a:ext>
            </a:extLst>
          </p:cNvPr>
          <p:cNvSpPr txBox="1"/>
          <p:nvPr/>
        </p:nvSpPr>
        <p:spPr>
          <a:xfrm>
            <a:off x="6571127" y="1486037"/>
            <a:ext cx="255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55    58    88    60    46</a:t>
            </a:r>
          </a:p>
          <a:p>
            <a:endParaRPr lang="en-US" altLang="ko-KR"/>
          </a:p>
          <a:p>
            <a:r>
              <a:rPr lang="en-US" altLang="ko-KR"/>
              <a:t>185 183  186  175  155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983B7-E008-427D-9EB8-AE3E66818D08}"/>
              </a:ext>
            </a:extLst>
          </p:cNvPr>
          <p:cNvSpPr txBox="1"/>
          <p:nvPr/>
        </p:nvSpPr>
        <p:spPr>
          <a:xfrm>
            <a:off x="5468470" y="147732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arr[i].w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2D2DA-14B6-4085-B6B3-A59265DDA472}"/>
              </a:ext>
            </a:extLst>
          </p:cNvPr>
          <p:cNvSpPr txBox="1"/>
          <p:nvPr/>
        </p:nvSpPr>
        <p:spPr>
          <a:xfrm>
            <a:off x="5467199" y="199654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arr[i].h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9F76D-D060-456E-9E64-2222AA6161FE}"/>
              </a:ext>
            </a:extLst>
          </p:cNvPr>
          <p:cNvSpPr txBox="1"/>
          <p:nvPr/>
        </p:nvSpPr>
        <p:spPr>
          <a:xfrm>
            <a:off x="5960223" y="2886413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88 &gt; 60</a:t>
            </a:r>
          </a:p>
          <a:p>
            <a:r>
              <a:rPr lang="en-US" altLang="ko-KR"/>
              <a:t>186 &gt; 175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47915C-AB74-43BA-85DD-D64D03D6FF27}"/>
              </a:ext>
            </a:extLst>
          </p:cNvPr>
          <p:cNvSpPr txBox="1"/>
          <p:nvPr/>
        </p:nvSpPr>
        <p:spPr>
          <a:xfrm>
            <a:off x="5751193" y="263524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arr[2]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728DD8-3F3C-4DCC-A399-7EFC72F79BD1}"/>
              </a:ext>
            </a:extLst>
          </p:cNvPr>
          <p:cNvSpPr txBox="1"/>
          <p:nvPr/>
        </p:nvSpPr>
        <p:spPr>
          <a:xfrm>
            <a:off x="6499956" y="263524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arr[3]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0F85D3-5868-49B7-883A-95AF317D9DF0}"/>
              </a:ext>
            </a:extLst>
          </p:cNvPr>
          <p:cNvSpPr txBox="1"/>
          <p:nvPr/>
        </p:nvSpPr>
        <p:spPr>
          <a:xfrm>
            <a:off x="5399529" y="3563290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arr[2]</a:t>
            </a:r>
            <a:r>
              <a:rPr lang="ko-KR" altLang="en-US" sz="1400"/>
              <a:t>의 순위가 </a:t>
            </a:r>
            <a:r>
              <a:rPr lang="en-US" altLang="ko-KR" sz="1400"/>
              <a:t>arr[3]</a:t>
            </a:r>
            <a:r>
              <a:rPr lang="ko-KR" altLang="en-US" sz="1400"/>
              <a:t>의 순위보다 높음</a:t>
            </a:r>
            <a:endParaRPr lang="en-US" altLang="ko-KR" sz="1400"/>
          </a:p>
          <a:p>
            <a:r>
              <a:rPr lang="en-US" altLang="ko-KR" sz="1400"/>
              <a:t>arr[3].rank++; (</a:t>
            </a:r>
            <a:r>
              <a:rPr lang="ko-KR" altLang="en-US" sz="1400"/>
              <a:t>순위가 낮아짐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D7BCF-646D-40DF-83B5-50553DF34CB5}"/>
              </a:ext>
            </a:extLst>
          </p:cNvPr>
          <p:cNvSpPr txBox="1"/>
          <p:nvPr/>
        </p:nvSpPr>
        <p:spPr>
          <a:xfrm>
            <a:off x="1841556" y="2696796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구조체 배열 선언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F24407-52E5-4D17-B276-D2975A1FD730}"/>
              </a:ext>
            </a:extLst>
          </p:cNvPr>
          <p:cNvSpPr txBox="1"/>
          <p:nvPr/>
        </p:nvSpPr>
        <p:spPr>
          <a:xfrm>
            <a:off x="2774188" y="3699539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.</a:t>
            </a:r>
            <a:r>
              <a:rPr lang="ko-KR" altLang="en-US" sz="1400"/>
              <a:t>을 이용해 멤버변수에 접근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5BE417-D7D5-491C-98CF-AAEFFC8EF4B2}"/>
              </a:ext>
            </a:extLst>
          </p:cNvPr>
          <p:cNvSpPr txBox="1"/>
          <p:nvPr/>
        </p:nvSpPr>
        <p:spPr>
          <a:xfrm>
            <a:off x="5840484" y="248135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i=2</a:t>
            </a:r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A9F484-B31F-4DFC-A48D-2B87F909E6A2}"/>
              </a:ext>
            </a:extLst>
          </p:cNvPr>
          <p:cNvSpPr txBox="1"/>
          <p:nvPr/>
        </p:nvSpPr>
        <p:spPr>
          <a:xfrm>
            <a:off x="6681976" y="244808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j=3</a:t>
            </a:r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25A961-FA82-491B-A003-787BA6CA1EE4}"/>
              </a:ext>
            </a:extLst>
          </p:cNvPr>
          <p:cNvSpPr txBox="1"/>
          <p:nvPr/>
        </p:nvSpPr>
        <p:spPr>
          <a:xfrm>
            <a:off x="9636582" y="2430151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i=1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0E3702-B3ED-485C-934A-63618F691DCA}"/>
              </a:ext>
            </a:extLst>
          </p:cNvPr>
          <p:cNvSpPr txBox="1"/>
          <p:nvPr/>
        </p:nvSpPr>
        <p:spPr>
          <a:xfrm>
            <a:off x="10367416" y="243015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j=3</a:t>
            </a:r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0EB1F-261B-45C5-B1DD-C4406FA6C424}"/>
              </a:ext>
            </a:extLst>
          </p:cNvPr>
          <p:cNvSpPr txBox="1"/>
          <p:nvPr/>
        </p:nvSpPr>
        <p:spPr>
          <a:xfrm>
            <a:off x="9367850" y="262614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arr[1]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83EE74-B870-40F3-956A-66E0351BB98F}"/>
              </a:ext>
            </a:extLst>
          </p:cNvPr>
          <p:cNvSpPr txBox="1"/>
          <p:nvPr/>
        </p:nvSpPr>
        <p:spPr>
          <a:xfrm>
            <a:off x="10210887" y="264808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arr[3]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3250F7-B72E-4C01-A62C-EA4F0C3304F6}"/>
              </a:ext>
            </a:extLst>
          </p:cNvPr>
          <p:cNvSpPr txBox="1"/>
          <p:nvPr/>
        </p:nvSpPr>
        <p:spPr>
          <a:xfrm>
            <a:off x="9642746" y="2937187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58 &lt; 60</a:t>
            </a:r>
          </a:p>
          <a:p>
            <a:r>
              <a:rPr lang="en-US" altLang="ko-KR"/>
              <a:t>183 &gt; 175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7E910-33B2-4918-8F5A-8FF37A3CF816}"/>
              </a:ext>
            </a:extLst>
          </p:cNvPr>
          <p:cNvSpPr txBox="1"/>
          <p:nvPr/>
        </p:nvSpPr>
        <p:spPr>
          <a:xfrm>
            <a:off x="6571127" y="115890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i=0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2416AF-7B8B-489C-8666-41B36EA4DE1B}"/>
              </a:ext>
            </a:extLst>
          </p:cNvPr>
          <p:cNvSpPr txBox="1"/>
          <p:nvPr/>
        </p:nvSpPr>
        <p:spPr>
          <a:xfrm>
            <a:off x="7162171" y="114771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i=1</a:t>
            </a:r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7E4947-4F9D-4915-B8EF-5978C87CC0E2}"/>
              </a:ext>
            </a:extLst>
          </p:cNvPr>
          <p:cNvSpPr txBox="1"/>
          <p:nvPr/>
        </p:nvSpPr>
        <p:spPr>
          <a:xfrm>
            <a:off x="7590493" y="117165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i=2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54127F-D87C-4D45-8064-DE0E4A9228B0}"/>
              </a:ext>
            </a:extLst>
          </p:cNvPr>
          <p:cNvSpPr txBox="1"/>
          <p:nvPr/>
        </p:nvSpPr>
        <p:spPr>
          <a:xfrm>
            <a:off x="8101481" y="11522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i=3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74F435-E981-4601-97F1-F219131DE7DB}"/>
              </a:ext>
            </a:extLst>
          </p:cNvPr>
          <p:cNvSpPr txBox="1"/>
          <p:nvPr/>
        </p:nvSpPr>
        <p:spPr>
          <a:xfrm>
            <a:off x="8612469" y="110627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i=4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91B91B-5F01-4BBF-8233-C5AFC73D2AF0}"/>
              </a:ext>
            </a:extLst>
          </p:cNvPr>
          <p:cNvSpPr txBox="1"/>
          <p:nvPr/>
        </p:nvSpPr>
        <p:spPr>
          <a:xfrm>
            <a:off x="9320567" y="3580858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우열 가릴 수 없음</a:t>
            </a:r>
            <a:endParaRPr lang="en-US" altLang="ko-KR" sz="1400"/>
          </a:p>
          <a:p>
            <a:r>
              <a:rPr lang="en-US" altLang="ko-KR" sz="1400"/>
              <a:t>-&gt;rank</a:t>
            </a:r>
            <a:r>
              <a:rPr lang="ko-KR" altLang="en-US" sz="1400"/>
              <a:t>의 변화 없음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4A1B50-F13F-4468-9818-32706AA7511B}"/>
              </a:ext>
            </a:extLst>
          </p:cNvPr>
          <p:cNvSpPr txBox="1"/>
          <p:nvPr/>
        </p:nvSpPr>
        <p:spPr>
          <a:xfrm>
            <a:off x="2672144" y="34290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입력값 받음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BD0C8A-1431-4A75-956E-CA121CB1AFA9}"/>
              </a:ext>
            </a:extLst>
          </p:cNvPr>
          <p:cNvSpPr txBox="1"/>
          <p:nvPr/>
        </p:nvSpPr>
        <p:spPr>
          <a:xfrm>
            <a:off x="400799" y="3932621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등수 매김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BCD8248-25F0-473E-99E2-6EE3E04DA015}"/>
              </a:ext>
            </a:extLst>
          </p:cNvPr>
          <p:cNvCxnSpPr>
            <a:cxnSpLocks/>
          </p:cNvCxnSpPr>
          <p:nvPr/>
        </p:nvCxnSpPr>
        <p:spPr>
          <a:xfrm flipV="1">
            <a:off x="3702424" y="1846653"/>
            <a:ext cx="1697105" cy="225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0D8FB8F-9881-4248-8E53-160E75451FEA}"/>
              </a:ext>
            </a:extLst>
          </p:cNvPr>
          <p:cNvSpPr txBox="1"/>
          <p:nvPr/>
        </p:nvSpPr>
        <p:spPr>
          <a:xfrm>
            <a:off x="4067760" y="4123966"/>
            <a:ext cx="2367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배열의 처음</a:t>
            </a:r>
            <a:r>
              <a:rPr lang="en-US" altLang="ko-KR" sz="1400"/>
              <a:t>~</a:t>
            </a:r>
            <a:r>
              <a:rPr lang="ko-KR" altLang="en-US" sz="1400"/>
              <a:t>끝에서 두번째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F689F-A52B-4F4C-9F89-25A6C871BDB0}"/>
              </a:ext>
            </a:extLst>
          </p:cNvPr>
          <p:cNvSpPr txBox="1"/>
          <p:nvPr/>
        </p:nvSpPr>
        <p:spPr>
          <a:xfrm>
            <a:off x="4101157" y="4412480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배열의 두번째</a:t>
            </a:r>
            <a:r>
              <a:rPr lang="en-US" altLang="ko-KR" sz="1400"/>
              <a:t>~</a:t>
            </a:r>
            <a:r>
              <a:rPr lang="ko-KR" altLang="en-US" sz="140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428171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AE8BD-D523-4D30-824A-8D71644C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29" y="0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7568-pair</a:t>
            </a:r>
            <a:r>
              <a:rPr lang="ko-KR" altLang="en-US"/>
              <a:t>클래스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0731C-B208-4332-BD54-6B745C0E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460"/>
            <a:ext cx="6401798" cy="5226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D31CB-FB65-40BB-BEA0-DCB9BA29B98E}"/>
              </a:ext>
            </a:extLst>
          </p:cNvPr>
          <p:cNvSpPr txBox="1"/>
          <p:nvPr/>
        </p:nvSpPr>
        <p:spPr>
          <a:xfrm>
            <a:off x="3200899" y="567361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2F2CD-F4F3-4715-8188-C665581300B4}"/>
              </a:ext>
            </a:extLst>
          </p:cNvPr>
          <p:cNvSpPr txBox="1"/>
          <p:nvPr/>
        </p:nvSpPr>
        <p:spPr>
          <a:xfrm>
            <a:off x="3798804" y="3299842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p[i].first</a:t>
            </a:r>
            <a:r>
              <a:rPr lang="ko-KR" altLang="en-US" sz="1400"/>
              <a:t>는 첫번째 인자에 접근</a:t>
            </a:r>
            <a:endParaRPr lang="en-US" altLang="ko-KR" sz="1400"/>
          </a:p>
          <a:p>
            <a:r>
              <a:rPr lang="en-US" altLang="ko-KR" sz="1400"/>
              <a:t>p[i].second</a:t>
            </a:r>
            <a:r>
              <a:rPr lang="ko-KR" altLang="en-US" sz="1400"/>
              <a:t>는 두 번째 인자에 접근</a:t>
            </a:r>
            <a:endParaRPr lang="en-US" altLang="ko-KR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EDD9D-AF55-45EC-BD2F-9F8819C20F1E}"/>
              </a:ext>
            </a:extLst>
          </p:cNvPr>
          <p:cNvSpPr txBox="1"/>
          <p:nvPr/>
        </p:nvSpPr>
        <p:spPr>
          <a:xfrm>
            <a:off x="2176405" y="1408507"/>
            <a:ext cx="3244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pair</a:t>
            </a:r>
            <a:r>
              <a:rPr lang="ko-KR" altLang="en-US" sz="1400"/>
              <a:t>클래스 사용</a:t>
            </a:r>
            <a:r>
              <a:rPr lang="en-US" altLang="ko-KR" sz="1400"/>
              <a:t>-&gt;utility</a:t>
            </a:r>
            <a:r>
              <a:rPr lang="ko-KR" altLang="en-US" sz="1400"/>
              <a:t>헤더 파일 선언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299EC-86E0-415E-8357-58802B5EE18D}"/>
              </a:ext>
            </a:extLst>
          </p:cNvPr>
          <p:cNvSpPr txBox="1"/>
          <p:nvPr/>
        </p:nvSpPr>
        <p:spPr>
          <a:xfrm>
            <a:off x="2317942" y="4378574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일차원 배열 </a:t>
            </a:r>
            <a:r>
              <a:rPr lang="en-US" altLang="ko-KR" sz="1400"/>
              <a:t>cf) </a:t>
            </a:r>
            <a:r>
              <a:rPr lang="ko-KR" altLang="en-US" sz="1400"/>
              <a:t>구조체 멤버변수 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1C6DB-2D0E-4757-924D-688E0E11B992}"/>
              </a:ext>
            </a:extLst>
          </p:cNvPr>
          <p:cNvSpPr txBox="1"/>
          <p:nvPr/>
        </p:nvSpPr>
        <p:spPr>
          <a:xfrm>
            <a:off x="3798804" y="3090230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몸무게와 키 차례대로 입력받음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13C25-F38A-46AA-AA98-060C1A07DF87}"/>
              </a:ext>
            </a:extLst>
          </p:cNvPr>
          <p:cNvSpPr txBox="1"/>
          <p:nvPr/>
        </p:nvSpPr>
        <p:spPr>
          <a:xfrm>
            <a:off x="2602473" y="1788713"/>
            <a:ext cx="7895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pair</a:t>
            </a:r>
            <a:r>
              <a:rPr lang="ko-KR" altLang="en-US" sz="1400"/>
              <a:t>클래스 두 객체를 하나로 묶어줌</a:t>
            </a:r>
            <a:r>
              <a:rPr lang="en-US" altLang="ko-KR" sz="1400"/>
              <a:t>( ex: </a:t>
            </a:r>
            <a:r>
              <a:rPr lang="ko-KR" altLang="en-US" sz="1400"/>
              <a:t>평면좌표 </a:t>
            </a:r>
            <a:r>
              <a:rPr lang="en-US" altLang="ko-KR" sz="1400"/>
              <a:t>(x,y) </a:t>
            </a:r>
            <a:r>
              <a:rPr lang="ko-KR" altLang="en-US" sz="1400"/>
              <a:t>과 같이 쌍을 나타낼 때 사용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pair &lt;</a:t>
            </a:r>
            <a:r>
              <a:rPr lang="ko-KR" altLang="en-US" sz="1400"/>
              <a:t>자료형</a:t>
            </a:r>
            <a:r>
              <a:rPr lang="en-US" altLang="ko-KR" sz="1400"/>
              <a:t>, </a:t>
            </a:r>
            <a:r>
              <a:rPr lang="ko-KR" altLang="en-US" sz="1400"/>
              <a:t>자료형</a:t>
            </a:r>
            <a:r>
              <a:rPr lang="en-US" altLang="ko-KR" sz="1400"/>
              <a:t>&gt; p   </a:t>
            </a:r>
            <a:r>
              <a:rPr lang="ko-KR" altLang="en-US" sz="1400"/>
              <a:t>키와 몸무게이므로 자료형은 둘다 </a:t>
            </a:r>
            <a:r>
              <a:rPr lang="en-US" altLang="ko-KR" sz="1400"/>
              <a:t>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13469-1ADF-4C4C-9851-A5339E4AED3D}"/>
              </a:ext>
            </a:extLst>
          </p:cNvPr>
          <p:cNvSpPr txBox="1"/>
          <p:nvPr/>
        </p:nvSpPr>
        <p:spPr>
          <a:xfrm>
            <a:off x="3133091" y="5727399"/>
            <a:ext cx="5436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rank</a:t>
            </a:r>
            <a:r>
              <a:rPr lang="ko-KR" altLang="en-US" sz="1400"/>
              <a:t>가 </a:t>
            </a:r>
            <a:r>
              <a:rPr lang="en-US" altLang="ko-KR" sz="1400"/>
              <a:t>1</a:t>
            </a:r>
            <a:r>
              <a:rPr lang="ko-KR" altLang="en-US" sz="1400"/>
              <a:t>이 아닌 </a:t>
            </a:r>
            <a:r>
              <a:rPr lang="en-US" altLang="ko-KR" sz="1400"/>
              <a:t>0</a:t>
            </a:r>
            <a:r>
              <a:rPr lang="ko-KR" altLang="en-US" sz="1400"/>
              <a:t>으로 초기화 되었으므로 출력할 때 </a:t>
            </a:r>
            <a:r>
              <a:rPr lang="en-US" altLang="ko-KR" sz="1400"/>
              <a:t>1</a:t>
            </a:r>
            <a:r>
              <a:rPr lang="ko-KR" altLang="en-US" sz="1400"/>
              <a:t>씩 더해준다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3931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748DC-AF9B-4917-AC30-4B688AF6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82" y="0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2309 </a:t>
            </a:r>
            <a:r>
              <a:rPr lang="ko-KR" altLang="en-US"/>
              <a:t>일곱 난쟁이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536F71-47B8-4541-B1CE-E9ECD3A94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3" y="1139732"/>
            <a:ext cx="8907118" cy="1314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0FA960-E9E0-44B6-ABD5-640165D9B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74"/>
          <a:stretch/>
        </p:blipFill>
        <p:spPr>
          <a:xfrm>
            <a:off x="463103" y="2842048"/>
            <a:ext cx="3345366" cy="36365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21C66F-39B1-499A-838C-91162228B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86"/>
          <a:stretch/>
        </p:blipFill>
        <p:spPr>
          <a:xfrm>
            <a:off x="4598388" y="3007051"/>
            <a:ext cx="3345366" cy="33065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094B23-2969-4A63-999E-03BC211066D2}"/>
              </a:ext>
            </a:extLst>
          </p:cNvPr>
          <p:cNvSpPr txBox="1"/>
          <p:nvPr/>
        </p:nvSpPr>
        <p:spPr>
          <a:xfrm>
            <a:off x="7847057" y="3578877"/>
            <a:ext cx="323678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9</a:t>
            </a:r>
            <a:r>
              <a:rPr lang="ko-KR" altLang="en-US"/>
              <a:t>명 총합</a:t>
            </a:r>
            <a:r>
              <a:rPr lang="en-US" altLang="ko-KR"/>
              <a:t>: 140</a:t>
            </a:r>
          </a:p>
          <a:p>
            <a:r>
              <a:rPr lang="ko-KR" altLang="en-US"/>
              <a:t>가짜 </a:t>
            </a:r>
            <a:r>
              <a:rPr lang="en-US" altLang="ko-KR"/>
              <a:t>2</a:t>
            </a:r>
            <a:r>
              <a:rPr lang="ko-KR" altLang="en-US"/>
              <a:t>명의 합</a:t>
            </a:r>
            <a:r>
              <a:rPr lang="en-US" altLang="ko-KR"/>
              <a:t>=140-100=40</a:t>
            </a:r>
          </a:p>
          <a:p>
            <a:r>
              <a:rPr lang="ko-KR" altLang="en-US"/>
              <a:t>합이 </a:t>
            </a:r>
            <a:r>
              <a:rPr lang="en-US" altLang="ko-KR"/>
              <a:t>40</a:t>
            </a:r>
            <a:r>
              <a:rPr lang="ko-KR" altLang="en-US"/>
              <a:t>인 두명의 난쟁이 찾기</a:t>
            </a:r>
          </a:p>
        </p:txBody>
      </p:sp>
    </p:spTree>
    <p:extLst>
      <p:ext uri="{BB962C8B-B14F-4D97-AF65-F5344CB8AC3E}">
        <p14:creationId xmlns:p14="http://schemas.microsoft.com/office/powerpoint/2010/main" val="411106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6BF3-4876-4ACA-A33D-E21E6955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84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2309 </a:t>
            </a:r>
            <a:r>
              <a:rPr lang="ko-KR" altLang="en-US"/>
              <a:t>일곱 난쟁이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BBFBE-B207-47A4-94A7-664FBBD9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0" y="981317"/>
            <a:ext cx="4886916" cy="53578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679E09-B9AF-45A8-B68F-830804BA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653" y="994179"/>
            <a:ext cx="6612070" cy="35509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D47241-36D2-4AB9-AEAB-DA6291326269}"/>
              </a:ext>
            </a:extLst>
          </p:cNvPr>
          <p:cNvSpPr txBox="1"/>
          <p:nvPr/>
        </p:nvSpPr>
        <p:spPr>
          <a:xfrm>
            <a:off x="1688494" y="1674462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전체 난쟁이수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3FD09-4423-416D-9717-3368F8DB5EE2}"/>
              </a:ext>
            </a:extLst>
          </p:cNvPr>
          <p:cNvSpPr txBox="1"/>
          <p:nvPr/>
        </p:nvSpPr>
        <p:spPr>
          <a:xfrm>
            <a:off x="7665992" y="1186413"/>
            <a:ext cx="348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가짜 난쟁이를 포함한 난쟁이들의 키 배열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BE7C5-110D-406C-80B2-DD5EBAAF8F9F}"/>
              </a:ext>
            </a:extLst>
          </p:cNvPr>
          <p:cNvSpPr txBox="1"/>
          <p:nvPr/>
        </p:nvSpPr>
        <p:spPr>
          <a:xfrm>
            <a:off x="7891416" y="1771645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9</a:t>
            </a:r>
            <a:r>
              <a:rPr lang="ko-KR" altLang="en-US" sz="1400"/>
              <a:t>명 난쟁이들의 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C1F194-C0EE-45F3-A3CB-189AB446D8B9}"/>
              </a:ext>
            </a:extLst>
          </p:cNvPr>
          <p:cNvSpPr txBox="1"/>
          <p:nvPr/>
        </p:nvSpPr>
        <p:spPr>
          <a:xfrm>
            <a:off x="8666688" y="2356877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난쟁이들을 입력받고</a:t>
            </a:r>
            <a:r>
              <a:rPr lang="en-US" altLang="ko-KR" sz="1400"/>
              <a:t>, </a:t>
            </a:r>
            <a:r>
              <a:rPr lang="ko-KR" altLang="en-US" sz="1400"/>
              <a:t>합을 구함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307EA9-18FF-4C92-8A5E-981E65B423CF}"/>
              </a:ext>
            </a:extLst>
          </p:cNvPr>
          <p:cNvSpPr txBox="1"/>
          <p:nvPr/>
        </p:nvSpPr>
        <p:spPr>
          <a:xfrm>
            <a:off x="8373960" y="3450991"/>
            <a:ext cx="21980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/>
              <a:t>문제조건</a:t>
            </a:r>
            <a:r>
              <a:rPr lang="en-US" altLang="ko-KR" sz="1400"/>
              <a:t>-&gt;</a:t>
            </a:r>
            <a:r>
              <a:rPr lang="ko-KR" altLang="en-US" sz="1400"/>
              <a:t>오름차순 정렬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828A6-AD6E-4C6D-8CB5-4F6F95EF6391}"/>
              </a:ext>
            </a:extLst>
          </p:cNvPr>
          <p:cNvSpPr txBox="1"/>
          <p:nvPr/>
        </p:nvSpPr>
        <p:spPr>
          <a:xfrm>
            <a:off x="7788984" y="1494190"/>
            <a:ext cx="348524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/>
              <a:t>가짜 난쟁이를 제외한 난쟁이들의 키 배열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43761-634A-4653-81FE-BBB86DA3CF05}"/>
              </a:ext>
            </a:extLst>
          </p:cNvPr>
          <p:cNvSpPr txBox="1"/>
          <p:nvPr/>
        </p:nvSpPr>
        <p:spPr>
          <a:xfrm>
            <a:off x="3349449" y="4993287"/>
            <a:ext cx="3305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가짜 난쟁이가 나오면 배열에 담지 않음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FC7008-C4B5-4461-A2BF-D252CD43CCAE}"/>
              </a:ext>
            </a:extLst>
          </p:cNvPr>
          <p:cNvSpPr txBox="1"/>
          <p:nvPr/>
        </p:nvSpPr>
        <p:spPr>
          <a:xfrm>
            <a:off x="2632273" y="4567985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가짜 난쟁이 제외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6B7A5-488D-4187-B1AE-AC188A792815}"/>
              </a:ext>
            </a:extLst>
          </p:cNvPr>
          <p:cNvSpPr txBox="1"/>
          <p:nvPr/>
        </p:nvSpPr>
        <p:spPr>
          <a:xfrm>
            <a:off x="2344283" y="3376025"/>
            <a:ext cx="312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가짜 난쟁이를 각각 찾아 변수에 담음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406C8-7725-4A92-93AB-0544DD91900B}"/>
              </a:ext>
            </a:extLst>
          </p:cNvPr>
          <p:cNvSpPr txBox="1"/>
          <p:nvPr/>
        </p:nvSpPr>
        <p:spPr>
          <a:xfrm>
            <a:off x="2990982" y="2712533"/>
            <a:ext cx="40226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/>
              <a:t>배열의 두 수를 더해서 두 가짜 난쟁이 합과 비교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22B6E-1DAD-4A4D-A7D2-F55152B34A84}"/>
              </a:ext>
            </a:extLst>
          </p:cNvPr>
          <p:cNvSpPr txBox="1"/>
          <p:nvPr/>
        </p:nvSpPr>
        <p:spPr>
          <a:xfrm>
            <a:off x="5917217" y="34739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height[9]={20 7 23 19 10 15 25 8 13}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6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C4500-DB3D-47FB-A663-B8919065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6" y="241000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11047-</a:t>
            </a:r>
            <a:r>
              <a:rPr lang="ko-KR" altLang="en-US"/>
              <a:t>동전</a:t>
            </a:r>
            <a:r>
              <a:rPr lang="en-US" altLang="ko-KR"/>
              <a:t>0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54763-0DCB-4BCE-BCAA-8FDA157C2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7"/>
          <a:stretch/>
        </p:blipFill>
        <p:spPr>
          <a:xfrm>
            <a:off x="0" y="1377220"/>
            <a:ext cx="6591249" cy="45574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11B85D-FA9E-478C-9753-C1229B44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637" y="1358511"/>
            <a:ext cx="1924319" cy="3762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309C7E-C126-4151-8D73-9F66975AB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37" r="28873"/>
          <a:stretch/>
        </p:blipFill>
        <p:spPr>
          <a:xfrm>
            <a:off x="10010637" y="5294951"/>
            <a:ext cx="1924319" cy="747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A3F05A-7500-4295-8533-11C83D97E4B1}"/>
              </a:ext>
            </a:extLst>
          </p:cNvPr>
          <p:cNvSpPr txBox="1"/>
          <p:nvPr/>
        </p:nvSpPr>
        <p:spPr>
          <a:xfrm>
            <a:off x="4580964" y="3624143"/>
            <a:ext cx="4934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price/coin[i]&gt;0 </a:t>
            </a:r>
            <a:r>
              <a:rPr lang="en-US" altLang="ko-KR" sz="1400">
                <a:sym typeface="Wingdings" panose="05000000000000000000" pitchFamily="2" charset="2"/>
              </a:rPr>
              <a:t></a:t>
            </a:r>
            <a:r>
              <a:rPr lang="en-US" altLang="ko-KR" sz="1400"/>
              <a:t>price</a:t>
            </a:r>
            <a:r>
              <a:rPr lang="ko-KR" altLang="en-US" sz="1400"/>
              <a:t>의 일부를 </a:t>
            </a:r>
            <a:r>
              <a:rPr lang="en-US" altLang="ko-KR" sz="1400"/>
              <a:t>coin[i]</a:t>
            </a:r>
            <a:r>
              <a:rPr lang="ko-KR" altLang="en-US" sz="1400"/>
              <a:t>로 나타낼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067AC-746B-4EAC-9F60-0361964B0F3C}"/>
              </a:ext>
            </a:extLst>
          </p:cNvPr>
          <p:cNvSpPr txBox="1"/>
          <p:nvPr/>
        </p:nvSpPr>
        <p:spPr>
          <a:xfrm>
            <a:off x="3177854" y="4671590"/>
            <a:ext cx="3714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coin</a:t>
            </a:r>
            <a:r>
              <a:rPr lang="ko-KR" altLang="en-US" sz="1400"/>
              <a:t>들로 </a:t>
            </a:r>
            <a:r>
              <a:rPr lang="en-US" altLang="ko-KR" sz="1400"/>
              <a:t>price</a:t>
            </a:r>
            <a:r>
              <a:rPr lang="ko-KR" altLang="en-US" sz="1400"/>
              <a:t>를 모두 나타냄</a:t>
            </a:r>
            <a:r>
              <a:rPr lang="en-US" altLang="ko-KR" sz="1400">
                <a:sym typeface="Wingdings" panose="05000000000000000000" pitchFamily="2" charset="2"/>
              </a:rPr>
              <a:t></a:t>
            </a:r>
            <a:r>
              <a:rPr lang="ko-KR" altLang="en-US" sz="1400">
                <a:sym typeface="Wingdings" panose="05000000000000000000" pitchFamily="2" charset="2"/>
              </a:rPr>
              <a:t>반복문 종료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BF880-08D0-4966-B28A-DFC0510058C3}"/>
              </a:ext>
            </a:extLst>
          </p:cNvPr>
          <p:cNvSpPr txBox="1"/>
          <p:nvPr/>
        </p:nvSpPr>
        <p:spPr>
          <a:xfrm>
            <a:off x="2698302" y="3855981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coin[i] s</a:t>
            </a:r>
            <a:r>
              <a:rPr lang="ko-KR" altLang="en-US" sz="1400"/>
              <a:t>개로 </a:t>
            </a:r>
            <a:r>
              <a:rPr lang="en-US" altLang="ko-KR" sz="1400"/>
              <a:t>price</a:t>
            </a:r>
            <a:r>
              <a:rPr lang="ko-KR" altLang="en-US" sz="1400"/>
              <a:t>일부를 나타냄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38BEC0-CDC1-4E3D-9D98-99263B8FA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038" y="194176"/>
            <a:ext cx="6384198" cy="11175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C0C04E-E7D6-4A21-98FA-2AFC5D003E20}"/>
              </a:ext>
            </a:extLst>
          </p:cNvPr>
          <p:cNvSpPr txBox="1"/>
          <p:nvPr/>
        </p:nvSpPr>
        <p:spPr>
          <a:xfrm>
            <a:off x="2024974" y="2370379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동전 개수의 일부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D6E49-C1B3-4AD8-83F9-7C9A06B733AF}"/>
              </a:ext>
            </a:extLst>
          </p:cNvPr>
          <p:cNvSpPr txBox="1"/>
          <p:nvPr/>
        </p:nvSpPr>
        <p:spPr>
          <a:xfrm>
            <a:off x="3729677" y="3387370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price</a:t>
            </a:r>
            <a:r>
              <a:rPr lang="ko-KR" altLang="en-US" sz="1400"/>
              <a:t>를 나타낼수 있는 </a:t>
            </a:r>
            <a:r>
              <a:rPr lang="en-US" altLang="ko-KR" sz="1400"/>
              <a:t>coin[i] </a:t>
            </a:r>
            <a:r>
              <a:rPr lang="ko-KR" altLang="en-US" sz="1400"/>
              <a:t>중 최대값 구하기</a:t>
            </a:r>
          </a:p>
        </p:txBody>
      </p:sp>
    </p:spTree>
    <p:extLst>
      <p:ext uri="{BB962C8B-B14F-4D97-AF65-F5344CB8AC3E}">
        <p14:creationId xmlns:p14="http://schemas.microsoft.com/office/powerpoint/2010/main" val="91897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167</TotalTime>
  <Words>416</Words>
  <Application>Microsoft Office PowerPoint</Application>
  <PresentationFormat>와이드스크린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명언</vt:lpstr>
      <vt:lpstr>브루트포스(brute+force)</vt:lpstr>
      <vt:lpstr>7568 덩치</vt:lpstr>
      <vt:lpstr>백준 7658-구조체 사용</vt:lpstr>
      <vt:lpstr>백준 7568-pair클래스 사용</vt:lpstr>
      <vt:lpstr>백준 2309 일곱 난쟁이</vt:lpstr>
      <vt:lpstr>백준 2309 일곱 난쟁이</vt:lpstr>
      <vt:lpstr>백준 11047-동전0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손가현</dc:creator>
  <cp:lastModifiedBy>손가현</cp:lastModifiedBy>
  <cp:revision>16</cp:revision>
  <dcterms:created xsi:type="dcterms:W3CDTF">2021-05-17T05:53:11Z</dcterms:created>
  <dcterms:modified xsi:type="dcterms:W3CDTF">2021-05-17T08:40:36Z</dcterms:modified>
</cp:coreProperties>
</file>