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ink/ink7.xml" ContentType="application/inkml+xml"/>
  <Override PartName="/ppt/ink/ink8.xml" ContentType="application/inkml+xml"/>
  <Override PartName="/ppt/ink/ink9.xml" ContentType="application/inkml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ink/ink19.xml" ContentType="application/inkml+xml"/>
  <Override PartName="/ppt/ink/ink20.xml" ContentType="application/inkml+xml"/>
  <Override PartName="/ppt/ink/ink21.xml" ContentType="application/inkml+xml"/>
  <Override PartName="/ppt/ink/ink22.xml" ContentType="application/inkml+xml"/>
  <Override PartName="/ppt/ink/ink23.xml" ContentType="application/inkml+xml"/>
  <Override PartName="/ppt/ink/ink24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12"/>
  </p:notesMasterIdLst>
  <p:sldIdLst>
    <p:sldId id="256" r:id="rId2"/>
    <p:sldId id="257" r:id="rId3"/>
    <p:sldId id="259" r:id="rId4"/>
    <p:sldId id="260" r:id="rId5"/>
    <p:sldId id="267" r:id="rId6"/>
    <p:sldId id="261" r:id="rId7"/>
    <p:sldId id="262" r:id="rId8"/>
    <p:sldId id="264" r:id="rId9"/>
    <p:sldId id="265" r:id="rId10"/>
    <p:sldId id="266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39:30.764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8396 8043 0,'18'0'94,"-1"0"-78,1 0-16,0 0 15,35 0 1,-36 0 0,1 0-1,-1 0 1,1 0 31,0 0-32,17 0-15,0-17 16,-17 17 15,0 0-15,-1 0-1,1 0 1,0 0 0,17 0-1,-18 0 1,1 0 31,0 0-47,-1 0 15,1 0 1,0 0 0,-1 0-1,19 0 1,-1 0 15,-18 0-15,1 0-1,0 0-15,-1 0 16,1 0 0,-18 17 15,18-17 16,-1 0-16,1 0-15,0 0 77,-1 0-93,1 0 16,-1 0 15,1 0-15,0 0 0,17 0-1,-17 0 1,-1 36-1,1-1 1,-18-17 0,18 17-16,-1 0 15,1 0-15,35 18 16,-18 35 15,0-52-15,-35-19-16,18 1 15,0 0 1,-1 17 0,-17-17 15,0-1 0,18-17 0,-18 18 126,-18-18-142,1 17-15,-1-17 16,-17 18 0,35 0-1,-53-1 1,35 19 31,1-19-32,-1-17 17,18 18-17,0 0 1,-18-18-16,1 35 15,17 0 1,-18 18 0,18-35-1,0 17 1,0-17 0,0-1-1,0 19 1,0-19-1,0 1 17,0-1-17,0 1 1,-18-18 0,18 18-1,-35-18 1,35 17-1,0 1 17,-18-18-17,1 18 1,17-1 0,0 1-1,-18-18 1,18 18-1,-18-18 17,1 0-1,17 17-31,-18-17 16,-35 18-1,36-18 1,-1 0-16,0 0 47,-35 17-32,18-17 1,-18 0 0,36 0 15,-1 0 0,0 0-31,1 0 31,-1 0-31,-35 0 16,18 0 0,17 0-1,1 0 1,-1 0-1,0-17 1,-35 17 0,18-18-1,0 18 1,17-17 0,1 17 15,-1 0-16,0 0 1,1 0 0,-1 0-1,0-36 79,1 19-78,-19-54-1,1-17 1,35 53-16,-53-1 16,18-17-1,17 1 1,18 16-1,-17 36 1,17-17 218,0-1-218,0 0-16,17-17 16,19-71-1,-19 36 1,-17-19 0,36 19-1,-36 35 1,0 17-1,0-17 1,17 35 0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22.39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11871 10372 0,'35'0'109,"1"0"-93,-19-18-16,18 18 16,-17-18-1,0 18 16,17 0-31,88-17 16,1-1 0,-71 18-1,35 0 1,-53 0 125,1-18-141,-1 18 15,-17 0-15,17 0 16,-18 0-1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65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8347 8038 0,'13'0'94,"0"0"-78,0 0-16,0 0 15,25 0 1,-26 0 0,1 0-1,0 0 1,0 0 31,0 0-32,12 0-15,1-12 16,-13 12 15,0 0-15,-1 0-1,1 0 1,0 0 0,12 0-1,-12 0 1,0 0 31,0 0-47,-1 0 15,1 0 1,0 0 0,-1 0-1,14 0 1,0 0 15,-14 0-15,1 0-1,0 0-15,-1 0 16,1 0 0,-13 12 15,13-12 16,0 0-16,0 0-15,0 0 77,-1 0-93,1 0 16,-1 0 15,1 0-15,0 0 0,13 0-1,-13 0 1,-1 24-1,1 0 1,-13-11 0,13 11-16,-1 0 15,2 0-15,24 12 16,-13 24 15,1-35-15,-26-14-16,13 2 15,0-1 1,-1 12 0,-12-12 15,0 0 0,13-12 0,-13 12 126,-13-12-142,1 12-15,-1-12 16,-13 12 0,26 1-1,-38-2 1,25 14 31,1-13-32,-1-12 17,13 12-17,0 0 1,-14-12-16,2 24 15,12 0 1,-13 13 0,13-25-1,0 12 1,0-12 0,0 0-1,0 13 1,0-14-1,0 2 17,0-2-17,0 2 1,-13-13 0,13 12-1,-25-12 1,25 12-1,0 0 17,-13-12-17,0 12 1,13 0 0,0 0-1,-13-12 1,13 12-1,-13-12 17,1 0-1,12 12-31,-13-12 16,-25 12-1,25-12 1,0 0-16,0 0 47,-25 12-32,13-12 1,-14 0 0,27 0 15,-1 0 0,0 0-31,1 0 31,-1 0-31,-26 0 16,14 0 0,12 0-1,1 0 1,-1 0-1,0-12 1,-26 12 0,14-12-1,-1 12 1,13-12 0,1 12 15,-1 0-16,0 0 1,1 0 0,-1 0-1,0-24 79,0 12-78,-13-36-1,1-13 1,25 37-16,-38 0 16,12-13-1,13 2 1,13 10-1,-12 25 1,12-12 218,0 0-218,0 0-16,12-12 16,14-49-1,-13 25 1,-13-13 0,26 13-1,-26 24 1,0 12-1,0-12 1,12 24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7904 6685 0,'13'0'63,"-13"12"-47,12 0-1,1-12-15,-1 0 16,14 12-1,0 1 1,-1-13 0,26 0-1,-12 0 1,-1 0 0,1 0-1,-1-13 1,-26 13-1,40 0 1,-2 0 0,-11 0-1,-1 13 1,-25-13 15,12 11-15,-12-11 15,0 0-15,0 0-1,0 0-15,12 0 16,-13 0 0,1 13 77,0-13-77,0 36 0,13-12-1,-14 0 1,26 25-1,-25-25 1,1 36 0,23 12-1,-11-47 1,-26-13 0,13 12-1,13-12 1,-26 0-1,12-12 1,-12 12 15,13-12-15,0 0 15,12 0 16,1 0-31,-1 0-1,-12 0 1,12 0-16,14 0 16,12 0-1,13 0 1,-39 0-1,-12 0 1,0 0 0,12 0 15,1 0-15,-1 12-1,14-12 1,-13 13-1,-1-13 17,13 0-17,1 0 1,-14 0 0,-12 0 46,-1 0-15,-12 11 62,0 2-93,13-1-16,0 0 16,-13 24-1,38 0 1,-38-23-1,13 11 1,0 12 0,12-12-1,-25-12 1,13 12 0,0-11 15,-13-2 0,0 14-15,13-14-1,-13 2 1,25 11 0,-25 0-1,13-12 1,-13 0-16,0 0 47,0 0 78,0 1-110,-51 11 1,25 0 0,13-12-1,1 12 1,12-12-1,-13-12 1,13 12-16,-13 0 16,-12 25-1,25-25 1,-13 12 15,13 12-15,-13-36-1,13 24 1,0-11 15,0-2-15,0 2 0,0-1-1,0 0 1,0 0 31,0 0 0,0 0-16,0 0 0,0 0-15,0 0-1,0 12 1,0 1 0,0-14-1,0 2 1,0-1-1,0 0 1,0 0 0,0 0-1,0 0 1,0 0 0,13 12-1,0 0 1,-13 1-1,13-1 1,-1-12 0,-12 24-1,13-24 1,-13 12 0,0 13-1,13-25 1,-13 12-1,12-12 1,-12 12 0,13-24 15,-13 24-15,0-11 15,0-1 0,0-1-15,0 2 62,-13-1-78,1-12 15,12 24-15,-26 12 16,-25 12 0,38-23-1,1-13 1,-1 0 15,13 12-15,-13-12-1,1 12 1,-27-11 0,26 35-1,0-48-15,1 12 16,12 12-16,-13-12 16,13 0-1,-12-12 16,12 12 1,-13-12 15,-13 13 203,13-13-235,-12 24 1,-1-12-1,0-12 64,14 0-64,-14 0-15,-25 0 16,0 0-1,0 0 1,25 0 0,14 0-1,-1 0 32,0 0-31,1 0-1,-1 0 1,0 0 15,0 0-15,0 0 0,1 0-16,-14 0 15,1 0 1,12 0 15,0 0-15,13 12 187,-13-12-172,13 12-15,-13 0-16,13 0 15,-12 0 1,-27 48 0,14-36-1,-13 25 1,12-13-1,13-24 1,0 0-16,0 12 16,-12-24-1,25 13 1,0-1 0,-12-12 15,12 12-16,-13 12 1,0-24 0,13 12 31,0 0-32,-13-12 16,13 12-15,-13 13 0,-12-14-1,12 2 1,0 11 0,1-24 171,-1 0-187,0 0 16,-13 0-1,14 0 1,-14 0 0,14 0-1,-1 0 1,-13 0-1,13 0 1,1 0 0,-1 0-1,-25 0 1,-1 0 15,1 0-15,-1 0-1,27-12 1,-1 12 0,0 0 15,1 0 16,-1 0-32,13-12 17,-13 12-1,0 0 0,0 0-31,0 0 16,1-13-1,12 2 1,0-2 0,-25 1-1,12-36 1,-13 12 0,13 12-1,-12 11 1,12 1-16,0 0 31,1-12-15,12 12 15,0 0-15,-13 12-1,13-12 1,-13 12-1,13-12 1,0-1 0,-26-11-1,14 0 1,-1 12 0,0 1-1,13-2 16,-12 13-15,12-12 0,-13 12 124,-1 0-140,2 0 32,-1 0-17,-25 0 1,25 0-1,-25 0 1,0 0 0,-1 0-1,14 0 1,-13 0 15,-27 0-15,40 0-1,13 0 17,-1-12-17,0 12 1,-38 0 0,25 0-16,-38 0 15,26 0 1,-1 0-1,27 0 17,-1 0 186,13-12-218,0-24 16,-13 23-16,1-23 16,-27-12-1,14-1 1,-1-11 15,1 36-31,-1-36 16,13 47-1,1 1 1,12 0 15,-13 12-15,13-12 125,0 0-126,13-12-15,12 12 16,-12-13-1,0 14 1,0-14-16,-1 14 16,1-26-1,12 25 1,-12-36 0,0 36-1,-13-12 1,26-1-1,-26-11 1,25 24 0,-12-24-1,-1 12 17,1 11-17,13 13 16,-26-12-15,0 0 31,0 0 0,0 0-47,13 0 15,-13 0 1,0 0 0,13 0-1,-13-1 1,0 2 15,0-2 94,0-11-109,-13-12-16,-12 24 15,11-24 1,1 24 0,13 0-1,-25-25 17,25 25-17,-13-12 1,1 24-1,-1-12 1,13 0-16,0 0 16,-26-12-1,13-13 1,13 25 0,0-12-1,-12 12-15,-1-24 31,0 0-15,13 23 0,0-11-1,0 12 126,0-24-141,13 12 16,12 0-1,14-1 1,-26-11-1,12 12 1,-12-12 0,-13 12-1,12 0 1,15-1 15,-15 1-15,1 0-16,0 0 31,-13 12-15,25-12-1,-12 11 1,-13 1 0,38 0-1,-38 0 1,13 0 124,12 12-124,-12 0-16,13-12 16,-13 12-16,37-12 31,-24 12-15,25 0-1,0 0 1,-12 0-1,-27 0 1,1 0 0,0 0-1,-1-12 17,14 12-17,-26-12-15,13 12 16,0 0-1,-1 0 1,14 0 15,-14-13-15,15 13 0,-2 0-1,-12 0 48,-1-11-48,1 11 1,0-13 93,0 13-109,-13-12 16,13-12 0,25 0-16,-26 12 15,14 0-15,0-36 16,-1 24-1,-25-1 17,13 25-17,-1 0 32,-12-12-31,13 12-1,-13-12 17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6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7632 5416 0,'0'-12'31,"13"12"-31,51-12 16,-39 12 15,26 0-15,-12 0-1,37 0 1,-12 0 0,0 0-1,-1-12 1,-50 12-16,51 0 16,-25 0-1,-26 0 1,-1 0 171,1 0-187,-1 24 16,27 25 0,-13-1-1,-1-12 1,0 13-1,14-2 1,-14-10 0,-12-25-1,-13 0-15,13 0 16,-1 12 15,1-12-15,0 1-1,-13-2 1,26 2 0,-13-1-1,-1 0 1,1-12 0,-1 12-1,-12 12 1,13-24 15,13 0 47,0 0-78,-14-12 16,14 0-1,0 12 1,-14-12 0,14 12-1,12 0 1,13 0 0,-13 0-1,-12 0 1,0 0-1,-14 0 1,14 0 0,25 0-16,-13 0 31,-25 0 156,-1 0-171,1 0 0,0 0-1,13 0 17,-26 12-17,13 0 16,-13 0-15,25 12 0,-25 12-1,25-23 1,-11 23-16,-2-24 16,14 0-1,-14 24 1,1-23-1,0 23 1,13-12 0,-13 0-1,37 12 1,-37-12 15,13-12-15,-26 12-1,25-11 1,-25 11 0,38-12-1,-38 12 1,13-12 0,-13 0-1,13-12 1,-13 12-1,13-12 1,0 0 62,-1 0-62,14-12-1,-1 12 1,14-12 0,-27 12-1,1 0 1,0 0 15,-1 0-31,15 0 16,-15 0-1,1 0 1,0 0 0,-1 0-1,1 0 17,13 0-17,-1 0 1,-12 0-1,12 12 1,1-12 0,-13 0-1,0 12 1,-13 12 265,25-11-281,-12-13 16,-1 12-16,14 36 15,-13-36 17,13 12-17,-1 13-15,0-1 32,1 0-17,-26 1 1,26-26-1,-14 14 1,-12-1 15,13-24-15,-13 12 0,13-12-1,-13 12 32,0 0 78,0 0-109,-26 0-16,14 12 15,-14 1 1,-12 23 0,25-36-1,0-12 16,13 12-15,-12 12 0,-1-12-1,13 0 1,0 1-16,0 11 31,0-12-15,-13 24-1,13-12 1,-13 0 0,13 0-1,0 25 1,-13-37 0,13 12-1,0-12 1,-13-12-1,13 12 1,0 1 31,0-2 47,0 14-79,0-14-15,0 14 16,0 11 0,39 109-1,-1-36 1,-12-25-1,-1-35 1,-12-1 0,-13-36 15,13-12-31,-13 12 16,0 0 109,13 13-110,-13-1 157,-13-12-156,0 0-16,-13 0 15,1-12 1,12 12 0,13 0-1,-12 0 1,-1-12-1,13 12 1,-13 0 0,0 1-16,-25 23 31,25-24-15,1-12-1,-1 12 1,0 12 78,13 0 62,0 1-141,26 59 1,-1-48 0,0 13-1,-12-1 1,0-36 0,-13 0 15,0 0 0,13-12-31,-13 12 47,0 0-31,0 0-1,13 1 1,-1 11-1,1-24 1,-13 12 0,0 0 15,0 0-15,0 0-1,13 0 1,-1 12-1,-12-12 1,0 1 31,0-2 203,-12 2-219,12-1-15,0 12 15,-13-12-31,0 12 16,13-11-1,-12-13 1,12 24 0,-13-13-16,0-11 15,13 25 1,-26-13-1,1 12 1,25 0 0,-13-12 15,1 0-15,-1 0-1,13 0 16,-13-12-15,13 12 0,0 1-1,-13-2 1,13 2-16,-26-1 16,26 0-1,-12 0 1,-1-12 62,0 12-62,13 12 15,-12-24-31,-1 12 15,13 0 1,-13-12 0,13 13 15,-13-13-15,0 0-1,1 0-15,-26 0 16,24 0-16,-75 0 15,13 0 1,-1 0 0,26 0 15,25 0-15,-12 0-1,26 0 1,-1 0-1,0 0 220,0 11-235,13 14 15,-26-13 1,-24 36 0,-2 13-1,40-37 1,-1-12-16,13 0 16,0 0-1,-13 0 1,-13-12 15,26 13-15,0-2 15,0 2-15,-13-13-1,1 11 1,-1 1-1,13 1 17,0-2-32,-13-11 15,13 13-15,-12-1 16,12 0 15,0 0-15,-13-12 46,0 0-15,13 12-31,-13-12-16,0 12 15,-12-12 1,0 12 0,12-12-1,0 12-15,-13-12 16,1 12 0,12-12-1,1 0 1,-1 13-1,-13-13 1,-25 11 0,26-11-1,-14 0 17,-12 0-17,38 0 1,0 0-1,0 0 17,1 0-17,-1 0 17,1 13 108,-14-1-124,-25 24-1,38-24 1,0 0-16,1 12 16,-1-11-1,-13 11 17,13-24-32,13 24 15,-25-12 1,25 0-1,-13 12 1,1-11 15,-1-2-15,0 13 15,-13-11-15,26-1-16,-13-12 15,1 24 1,-1 0 0,13-12-1,-12-12 1,12 12 0,-13-12-1,13 12 1,-13 12 15,0-12-15,13 1-1,-26-13 1,26 11 78,-12-11-79,-1 13-15,0-13 235,-13 0-220,14 0 1,-14 0 0,1 0-1,12 0-15,-13 0 16,13 0-1,-12 0 1,-26 0 0,13-13-1,25 13 1,0 0 0,13-24-1,-25 24 32,12 0-31,-13 0-1,14 13 1,12-38 203,0 13-204,0-12-15,-13 12 16,13 0 0,-13 12 202,1 0-202,-27 12 0,26-12-1,0 0 1,1 0-16,12 12 31,-13-12-31,1 0 125,-2 0-94,14-12-15,-13 0-16,1 0 16,-1 12-16,-12-36 15,12 24 1,0-1-1,0-11 1,0 13 0,-12-26-1,12 25 1,1 0 15,-1-12 0,0 0-15,13 11-16,-13 2 16,13-14-1,-13 25 1,0-24 0,13 12-1,0 0 16,-38 12 94,13 0-93,-1 0-32,1 12 15,-13-12-15,25 0 16,-13 0 0,13 0 15,1 0 47,-1 0-62,0 0-1,-26 0 1,-24 0-1,-52-12 1,26 0 0,12-1-1,26 13 1,0-24 0,38 12-1,-12 12 1,25-12 218,0 0-187,0 0-16,0 0 1,0 0-17,0 0 1,0-24-1,0 0 1,-14-1 0,14 25-1,0-12 1,-12 12 0,12 0-1,-13-13 1,13 14-1,-12-13 1,12 11 0,-13 13-16,13-24 15,-13 24 17,13-24-17,-13 12 1,0 0-1,13-1 1,0-11 15,-13 24 126,-12 13-157,0-13 15,-14 11 1,1-11-1,13 0 1,-27 13 0,39-13-1,-12 0 1,13 0-16,-40 0 16,27 0-1,-39 12 1,26-12 15,25 0 94,0 0-125,1 0 16,-2 0-1,14-12 17,-13 12-32,13-13 15,-12 13-15,-14-11 16,26-2-1,-25 1 17,25 0-32,-13-12 31,0 12-15,0 0-1,1-25 1,-1 26-1,-12-26 1,12 25 0,0-24-1,-13 12 1,26 0 0,-12 12-1,-1-1 1,13 2-1,0-13 157,25-1-156,1 1-16,-13 12 16,25-12-16,-13 0 15,-12-1-15,0 13 16,-13 0-16,26-12 15,-14 0 1,1-12 15,0 23-15,-1-11 15,1 12-15,1 0-1,-14 0 1,0 0 0,12 0-1,-12 0 1,0-1 0,13 2-1,-13-2-15,0 1 16,0-12-1,0 13 1,0-14 0,0 13 15,13-12 0,-13 12 141,0 0-156,-13-1-16,0-23 15,1 24 1,-27-36-16,1 11 31,12-35-15,13 24-1,0-13 1,1 37 0,-1 0-1,13 12 95,0 0-79,0 0-15,0 0 124,0 0-140,0-25 16,0 1-1,13-24 1,12 11 0,-12 1 15,0 12-15,-13-1-1,0 25 1,0 0-1,0 0 1,13 12 0,-13-12-1,12 0 1,1 0 0,25-12-1,-24 0 16,-14 11-31,25 1 16,-25 1 62,0-2 63,13 13-141,-1 0 15,1-12 1,0 0 0,0 12-16,0 0 31,-13-12 735,0 0-766,-13 0 15,-13-24-15,13 23 16,13 2-1,-25-14-15,0-23 16,11-1 0,14 25-1,-25-12 1,-1 12 0,26 0-1,-12-1 1,-1 1 15,13 12-15,0-12-1,-13 24 17,13-12-17,0 0 79,0 0-78,0 0 171,0 0-171,0-1-16,26 2 15,24-50 1,-11 25 0,-1-36-1,-25 59-15,0 13 16,-13-24-1,13 24 1,0-12 15,-1 12 47,-12-12-62,0 0 0,13 12-1,0 0 110,-1-12-109,14-12 0,25 11-16,-13 2 15,14-2 1,-27 13-1,0-12 1,27 0 0,11 12-1,-24 0 1,-14 0 0,0 0-1,-11 0-15,-1 0 250,-13-12-250,12 12 16,1 0-1,-13-12 1,13-12 0,-1 0-1,1 11 1,38-23 15,-13 12-15,1-48-1,-13 24 1,24-1 0,-37 37-1,-13 0 1,13 0-16,0 0 16,0 0 15,-1-1-16,-12-11-15,13 12 16,25 0 0,-38 0-1,13 12 1,-13-12 93,13 12-62,0-12-47,89 0 16,-13 0-1,26 12 1,0 0 0,-64 0-1,0 0 17,-26 0-17,-12-12 251,-13-25-266,14-11 15,11 12-15,-13 11 16,27-22 0,-26 22-1,0 1 1,-13 12 15,25-12-15,-25 12-1,0 0 1,13 12 0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6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8378 4102 0,'26'0'94,"12"0"-94,-25 0 15,13 0-15,24-12 16,2 12-1,-14-24 1,1 11 0,-2 2-1,-11 11 1,0 0 15,12-13-31,-13 1 16,-12 12-16,26-12 15,-14 0-15,13-12 16,-25 24 31,0 0-31,0 12-1,12-12 1,-12 0-1,12 12 1,-12 0 172,-13 0-173,0 0-15,13 12 16,-13 13-16,13 11 15,12 49 1,13-61 0,14 12 15,-40 1-15,14-13-1,-13-24 1,0 24-1,25 0 1,-38-12 0,0-11-1,12-13 32,1 0 78,0-13-125,0 2 16,0 11-1,38-13 1,-13-11-16,-12 24 16,12-12-16,-13 12 15,1 0-15,-13 0 16,12 0 0,-12 0-1,-1 0 1,1 0 15,1 0-31,11 0 16,-12 0 15,-1 0-15,1 0-16,0 0 15,0 0 1,-13 12-16,13-12 15,12 0 1,13 13 0,-25-13-1,0 0 1,0 0 109,0 11-109,-1-11-1,1 13 32,-13-2-31,12 2-16,-12-1 15,13 24 1,13 1 0,0-1-1,-14-12 1,39 36-1,-38-24 1,0-23 0,0 11-1,-13-13 1,12 14 0,1-25-1,-13 12 16,0 0 1,25-12-17,-25 12 1,13 0-16,-13 0 31,26-12 47,12 0-62,14-12 0,-14 12-1,0 0 1,13 0-1,-38 0 1,12 0 0,27 0-1,11 0 1,-50 0 0,0 12-1,0-12 1,-13 24-1,12-24 64,1 13-64,0-2 1,12-11-1,-25 13 1,13-1 0,-13 0 15,13-12-15,0 0 30,-13 12-30,0 0 0,12 25-16,-12-26 31,52 38-15,-27-1-1,13-12 1,-25 0-1,26 25 1,-1-25 0,0 13-1,-12-13 1,-13-24 0,-1 12-1,1-24 1,-13 12-1,25-12 126,-12 0-125,26 0-1,-14 0-15,39 0 16,-13 0 0,38 0-1,-50 0 1,-26 0-1,-1 0 1,14 0 0,-1 0 15,-12 0-15,0 0-1,0 0 110,-1 0-94,1 0-15,0 0 31,-1 0-31,1 0-16,-13 12 15,13-12 1,0 0 187,0 13-172,-13 11-31,13-12 16,-1 12-1,1 0 1,25 0 0,-25 12-1,-13-23 1,0-1 0,13 0-1,0 0 1,-13 0-1,0 0 1,12 0 0,-12 0-1,0 0 17,13 0-17,-13 0 1,13 0-1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69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7328 4357 0,'-13'0'15,"1"12"1,-1 0-1,13 12 1,-13-24-16,0 25 16,-13-14-1,14 14 17,-1-13-32,13 36 15,-13-24 1,-12 25-1,25-38 1,-13 26 0,0-37 15,-25 24-15,38-12-1,-13 0-15,1 0 16,12 0-1,-13-12 1,0 24 31,0-24-31,0 13-1,-37-13 1,-40 24-1,13-12 1,13 0 0,1 0-1,11 0 1,14-12 0,26 0-1,-1 0 1,13 12 31,-13-12-47,0 25 47,-12-14-32,12-11 1,-39 13-1,40-13 1,12 12 0,-13-12 15,0 0-15,13 12-16,-12-12 15,-1 0 1,0 0 15,13 12 78,-13 0-77,-12 12-32,12-12 0,13 13 15,-13-14 1,1 2 0,12-1 15,0 0-16,-13-12-15,-13 24 16,1 12 0,-1-12 15,14-12-15,-1-12 77,-13 12-93,0 1 16,-12-13 0,0 0-1,-13 0 1,-13 0-1,-26 0 1,1 0 0,26 0 15,37 0-15,13-13-1,0 13 1,0 0 93,1 0-46,12 13-48,-13-2-15,1 38 16,-40 35 0,27 1-1,-13-12 1,25-25-1,13-36 1,-13-12 328,0 0-329,0 0-15,1 0 16,-14-12 0,14 12-1,-2 0 17,1-24-17,-12 24 1,-26 0-1,-13 12 1,39 0 0,-1-12-1,13 0 1,1 0 0,-1 0-1,-77 0 1,65 0-1,0 0-15,12 0 47,-13 12-31,13 0 0,1-12-1,-1 0-15,0 12 16,1-12-1,-1 0 1,13 13 140,-13-2-140,0 2 0,0 10-16,1 2 15,-27 23 1,1 12-1,25-35 1,0-1 0,-12-12-1,-1 0 1,26 0 0,-13 12-1,1-24 32,-1 13-16,13-2 47,0 2-62,-13-13 15,13 12 172,0 12-187,0 12 0,0-24-16,13 37 15,-13-25-15,13-12 16,-13 48 0,12-47-16,-12 23 15,13-25 1,-13 14 15,13-25-15,-13 12 62,0 0-78,0 0 15,26 0 1,-14 0-16,-12 0 0,13 13 31,-13-1-15,25 0 0,-25 0-1,13-12 1,-13 0-1,13 12 1,-13-11-16,13-2 31,-13 2-15,0-1 0,0 0 15,0 0-16,0 0 48,0 24-47,-13-24-16,0 12 15,0-11-15,1 23 16,-14 12-1,14-12 1,-14-24 0,26 1 15,0-2-15,0 2-1,0-1 1,0 0-1,-13 12 1,13-12 0,0 0-16,0 0 15,0 13 1,0-14 15,0 2 0,0-1-15,0 12 15,0-12-15,39 24 0,-27-11-1,-12-1 1,26 24-1,-1 0 1,-25-24 0,13 1-1,-13-14 1,0 14 0,0-1-1,0-12 1,13 0-1,-13 0 1,0 0 31,0 0-31,0 1-1,0-2 1,0 2-1,0 11 1,0 0 0,0 12-1,0 13 1,-13-25 0,13 0-16,0-12 15,0 12-15,-13 37 16,13-49-1,-25 60 1,25-48 15,-13 1-15,13-1-16,0 12 16,0-12-1,-13 25 1,13-38-1,0 14 1,0-1 0,0 0 15,-12-12-15,12 0-1,0 0 79,0 1-94,0-2 16,0 2-1,0 11 1,12-12-1,1 12 1,0 12 0,-1-23-1,1-13 1,-13 11 0,13-11 62,-13 12-78,0 1 62,26-13-46,-26 11-1,0 2 95,0 23-95,0-24-15,0 12 16,-26 61 0,13-37 15,13 13-15,-13-13-1,1-12 1,12 0-1,0-11 1,-13-13 0,13 0-1,0 0 1,0 0 15,0 12 16,0 0 0,0-12-31,0 0 30,0 1-30,0-2-16,0 2 16,0 11-1,0 0 1,13-24-16,-13 12 16,12 12-1,1-12 1,-13 1-1,26 11 1,-13 0 0,-13-12-1,13 0 17,-13 0-17,12 12 1,-12-12 31,26-12 15,-13 0-46,25 0-16,-25 0 15,12 0-15,27 0 16,-2 0 0,2 0 15,-27 0-15,-12 0-1,12 0 1,-12 0-1,38 0 1,-13 0 0,14 0-1,-40 0 17,1 0-17,-13 13-15,12-13 16,15 0-1,11 0 1,-13 24 0,-12-12 77,-13 12-77,0 12 0,13-12-16,0 25 15,37 35 1,-11 13 0,-1-37-1,-13-24 1,-25-23-1,13-13 173,13 0-172,0 0-16,12-13 15,-13 13 1,26 0-16,-38-11 15,51 11 1,0 0 0,-26 0-1,-12 0-15,-1 0 0,179 0 32,-102 0-17,-38 0 1,-26 0-1,-24 0 1,-14 11 281,0 2-297,13 59 16,25 13-1,-13-13 1,1-23-1,-26-25 1,13-12 0,12-12 218,-12 0-218,12 0-1,-12 0-15,26 0 16,50 0 0,-38 0-1,-13 0 1,-12 12-1,-14 12 1,1-24-16,12 0 16,2 0-1,-15 12 1,-12 0 140,25 0-140,-12 24-1,-13-23 1,13-1-16,0 24 16,0 1-1,25-2 1,-13 14 0,14-37-1,-26 12 1,-1-24-1,1 13 1,0-2 0,-1 2 15,1 11-15,13-12-1,-13-12 1,0 0 15,-13 11-15,12 2-1,1-13 1,-1 12 0,14 0-1,0 0 1,-13-12-1,-1 12 1,1 12 0,0-24-1,-1 0 1517,14 0-1517,25 0 1,-12 0-1,12 0 1,13 0 0,-39 0-1,-12 0 1,-1-12 140,14 12-140,0-12-16,-14 12 15,1 0 1,0 0 0,-1-12 15,27 12-15,12-12-1,-39 12 1,1 0-1,-13-12 126,0 0-125,13 12-16,-13-13 15,39-58 1,-27 34 0,1 13-1,0-24 1,-13 35-1,13 2 1,0 11 0,-13-13-1,13 1 1,-13 0 0,12 0-1,1 12 1,-13-24-1,12 24 32,1-12-31,0 12 0,-13-13 30,89 2-46,1-2 16,-39 13 15,51 0-15,-26 0-16,-24 0 16,25 0-1,-1 0 1,-50 0-1,-14 0 95,1 0-110,0 0 15,12 0 1,-12-12 31,0 0-31,0-12-1,25-12 1,-38 11-1,64-23-15,-64 36 16,25-24 0,-25 24-1,13-12 1,-1 12 0,-12 0-1,0-12 16,27-25-15,-27 37 0,12-12 15,1 24-15,0-12 30,12 0-30,-12-1-16,-13 2 16,13 11 15,12 0 0,-12 0-31,0 0 16,12 0-16,-12 0 15,13 0-15,-13 0 16,24 0 0,-11 0 15,140-13-15,-114 1-1,-14 12 1,38-12-1,-50 12 17,-14 0-1,-12-36 78,13 24-109,0-12 16,0-13-16,0 13 16,37-24-1,-37 0 1,-13 36-1,13-1 1,0-11 15,13-48-15,-14 48 0,1 0-1,12-1 1,1 1-1,-26 0 1,13 24 109,-13-12-62,25 12-63,1 0 15,-14 0 1,27 0-1,38 0 1,-14 0 0,-50 0 15,13 0-15,12 0-1,-13-12 1,-12 12-1,0 0-15,13-12 63,127-1-47,-115 2 15,-25-14 109,0 25-124,12-12-16,-25-24 16,39 24-1,-39 0 1,0 0 0,0-1-1,13 13 1,-13-24-1,12-12 32,1-73-31,-1 25 0,-12 72 15,0-12-16,0 11 1,0 2 93,-12-2-93,-13-23-16,-2 0 16,-11-1 15,13 1-15,-1 0-1,13 24 1,1 0-1,-1-12 1,-12 0 0,-1 11-1,13 1 1,0 1 0,0-2-1,13 1 1,-12 12-1,12-12 1,0 0 15,0 0 1,0 0 30,25-37-46,27 1-1,-40 24 1,1-12 0,12 11-1,1 1-15,-13 12 16,0 0-1,-13 0 17,0-12 15,12-25-1,-12 25-46,13 24 16,-13-12 0,13-24 15,-1-24-15,-12 48-1,0 0-15,0-1 31,0-11-15,0 12 0,0-12 15,0 12-15,-12 0 30,12 0-46,-13 12 16,0-12 0,13-13-1,-25 1 1,12 0 0,-13 0-1,-12-37 1,38 37-1,-12 12-15,12 0 16,-13 0 15,13-12 126,13 12-157,-1-12 15,1 24-15,-13-13 16,51-11-1,-51 12 1,0-24-16,38 0 31,-12-36-15,0 23 0,-26 13-1,25 24 1,-25 0-1,0-1 1,13-11 0,-13 12 15,0 0-15,0 0 171,0 0-171,-25-12-1,12 24-15,-1-12 16,14-13 0,-12 1-1,-14-12 1,26 24-16,-12-24 15,-40 24 1,52 0 15,-12 12-15,-1 0 0,13-12-1,-13 12 1,13-12-1,0-1 1,-12 2 0,-1-26-1,0 13 1,13 12 0,-26 0-1,26 0 1,0 0 31,0-1-32,-13 2 79,13-14-94,0 1 16,0 0-1,0 12 1,0 0-16,0-13 16,0 14-1,0-14 1,0 13-1,39-12 1,-13-37 15,-1 14-31,0 22 32,14-35-17,-26 48 1,-13-13-1,0 14 1,0-2 62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70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8555 8362 0,'51'0'94,"-25"0"-79,-14 0 1,1 0 31,114 0-32,-100 0-15,-2-12 16,0 12 0,-12 0-16,0-12 15,0 12 1,0 0 31,63-12-47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7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8572 8356 0,'13'0'109,"25"0"-109,14-12 16,-27 12-1,0-12-15,-12 0 16,38 12 0,-38-12-1,0 12 1,0 0 0,0 0 15,0 0-16,-1 12 1,1-12 0,-1 0 15,1 0 16,0 0-32,0 0 1,-13 12 0,13-12-16,12 0 15,1 0 1,-1 0 0,-12 0-1,0 0 79,-52 12 172,1 0-266,13 13 15,12-25 1,0 0-16,-25 11 15,13-11 1,12 0 0,0 0-1,0 0 17,-13 0-17,14 0 32,-14 0-31,13-11-1,-12 11 1,12 0 0,0 0 15,1 0 0,-1 0-15,0 0-1,0-13 1,0 13 0,0 0 46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72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9807 8837 0,'38'0'94,"-12"12"-94,0-12 16,12 24-1,0-11 1,0-13 0,-12 11-1,13-11 1,-27 13 0,1-13 62,0 0-63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73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10777 9666 0,'26'0'78,"12"0"-62,-12 0 0,12 0-16,13 0 15,-13 0 1,-13 0-1,-11 0 1,11 0 0,13 0-1,-25 0 1,13 0 0,-13 0 15,0 0-16,-1 0 1,1 0 156,-1 0-156,1 0-1,13 0-15,-13 0 203,0 0-109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39:55.320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8308 6685 0,'18'0'63,"-18"18"-47,17-1-1,1-17-15,-1 0 16,19 18-1,-1 0 1,0-18 0,36 0-1,-18 0 1,0 0 0,0 0-1,0-18 1,-36 18-1,54 0 1,-1 0 0,-17 0-1,0 18 1,-35-18 15,17 17-15,-17-17 15,-1 0-15,1 0-1,0 0-15,17 0 16,-18 0 0,1 18 77,0-18-77,-1 53 0,19-18-1,-19 0 1,36 36-1,-35-36 1,0 53 0,34 18-1,-16-70 1,-36-19 0,17 18-1,19-17 1,-36 0-1,17-18 1,-17 17 15,18-17-15,0 0 15,17 0 16,0 0-31,0 0-1,-17 0 1,17 0-16,18 0 16,18 0-1,17 0 1,-53 0-1,-17 0 1,0 0 0,17 0 15,0 0-15,0 18-1,18-18 1,-17 18-1,-1-18 17,18 0-17,0 0 1,-18 0 0,-17 0 46,-1 0-15,-17 17 62,0 1-93,18 0-16,-1-1 16,-17 36-1,53 0 1,-53-35-1,18 17 1,0 18 0,17-18-1,-35-17 1,18 17 0,-1-17 15,-17-1 0,0 19-15,18-19-1,-18 1 1,35 17 0,-35 0-1,18-17 1,-18 0-16,0-1 47,0 1 78,0 0-110,-71 17 1,36 0 0,17-17-1,1 17 1,17-17-1,-18-18 1,18 17-16,-18 1 16,-17 35-1,35-35 1,-18 17 15,18 18-15,-17-53-1,17 35 1,0-17 15,0-1-15,0 1 0,0 0-1,0-1 1,0 1 31,0 0 0,0-1-16,0 1 0,0-1-15,0 1-1,0 17 1,0 1 0,0-19-1,0 1 1,0 0-1,0-1 1,0 1 0,0 0-1,0-1 1,0 1 0,17 17-1,1 0 1,-18 1-1,18-1 1,-1-17 0,-17 34-1,18-34 1,-18 17 0,0 18-1,18-35 1,-18 17-1,17-17 1,-17 17 0,18-35 15,-18 35-15,0-17 15,0 0 0,0-1-15,0 1 62,-18 0-78,1-18 15,17 35-15,-36 18 16,-34 17 0,52-34-1,1-19 1,-1 1 15,18 17-15,-18-17-1,1 17 1,-36-17 0,35 52-1,0-70-15,1 18 16,17 17-16,-18-17 16,18-1-1,-17-17 16,17 18 1,-18-18 15,-17 18 203,17-18-235,-17 35 1,-1-17-1,1-18 64,18 0-64,-19 0-15,-34 0 16,-1 0-1,1 0 1,34 0 0,19 0-1,-1 0 32,0 0-31,1 0-1,-1 0 1,0 0 15,1 0-15,-1 0 0,1 0-16,-19 0 15,1 0 1,17 0 15,1 0-15,17 17 187,-18-17-172,18 18-15,-18 0-16,18-1 15,-17 1 1,-36 70 0,18-53-1,-18 36 1,17-18-1,19-36 1,-1 1-16,0 17 16,-17-35-1,35 18 1,0 0 0,-17-18 15,17 17-16,-18 19 1,0-36 0,18 17 31,0 1-32,-17-18 16,17 17-15,-18 19 0,-17-19-1,17 1 1,0 17 0,1-35 171,-1 0-187,1 0 16,-19 0-1,19 0 1,-19 0 0,19 0-1,-1 0 1,-17 0-1,17 0 1,1 0 0,-1 0-1,-35 0 1,0 0 15,0 0-15,0 0-1,36-17 1,-1 17 0,0 0 15,1 0 16,-1 0-32,18-18 17,-18 18-1,1 0 0,-1 0-31,0 0 16,1-18-1,17 1 1,0-1 0,-35 0-1,17-52 1,-17 17 0,17 18-1,-17 17 1,17 0-16,0 1 31,1-18-15,17 17 15,0 0-15,-18 18-1,18-17 1,-17 17-1,17-18 1,0 0 0,-36-17-1,19 0 1,-1 17 0,0 1-1,18-1 16,-17 18-15,17-18 0,-18 18 124,0 0-140,1 0 32,-1 0-17,-35 0 1,36 0-1,-36 0 1,0 0 0,0 0-1,18 0 1,-18 0 15,-36 0-15,54 0-1,18 0 17,-1-17-17,0 17 1,-52 0 0,34 0-16,-52 0 15,35 0 1,0 0-1,36 0 17,-1 0 186,18-18-218,0-35 16,-18 35-16,1-35 16,-36-17-1,18-1 1,-1-17 15,1 53-31,0-53 16,17 70-1,1 0 1,17 1 15,-18 17-15,18-18 125,0 1-126,18-19-15,17 19 16,-18-19-1,1 19 1,0-19-16,-1 19 16,1-36-1,17 35 1,-17-52 0,0 52-1,-18-17 1,35-1-1,-35-16 1,35 34 0,-17-35-1,-1 18 17,1 17-17,17 18 16,-35-18-15,0 1 31,0-1 0,0 1-47,18-1 15,-18 0 1,0 1 0,18-1-1,-18 0 1,0 1 15,0-1 94,0-17-109,-18-18-16,-17 35 15,17-35 1,0 36 0,18-1-1,-35-35 17,35 35-17,-18-17 1,1 35-1,-1-17 1,18-1-16,0 0 16,-35-17-1,17-18 1,18 35 0,0-17-1,-17 18-15,-1-36 31,0 0-15,18 35 0,0-17-1,0 17 126,0-35-141,18 18 16,17 0-1,18-1 1,-35-17-1,17 18 1,-17-18 0,-18 18-1,17 0 1,19-1 15,-19 1-15,1 0-16,0 0 31,-18 17-15,35-17-1,-18 17 1,-17 0 0,53 1-1,-53-1 1,18 0 124,17 18-124,-17 0-16,17-17 16,-17 17-16,52-18 31,-34 18-15,34 0-1,1 0 1,-18 0-1,-36 0 1,1 0 0,0 0-1,-1-17 17,19 17-17,-36-18-15,17 18 16,1 0-1,-1 0 1,19 0 15,-19-18-15,19 18 0,-1 0-1,-17 0 48,-1-17-48,1 17 1,0-18 93,-1 18-109,-17-18 16,18-17 0,35 0-16,-36 17 15,19 1-15,-1-54 16,0 36-1,-35-1 17,18 36-17,-1 0 32,-17-17-31,18 17-1,-18-18 17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56:26.374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11871 10344 0,'25'0'109,"1"0"-93,-13-12-16,12 12 16,-12-13-1,0 13 16,12 0-31,64-11 16,1-2 0,-51 13-1,24 0 1,-37 0 125,0-12-141,-1 12 15,-12 0-15,12 0 16,-12 0-1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5T10:12:55.151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3634 6068 0,'17'0'1265,"1"0"-1265,17 0 16,18 0 0,0 0-1,-35 0-15,105 0 16,1 0-1,52 0 1,36 0 0,-36 0-1,0 0 1,-52 0 15,-1 0-15,18 0-1,-88 0 1,53 0 0,-18-18-1,-35 18 1,53 0 0,-18 0-1,36-18 1,35 18-1,-54 0 1,-16 0 0,-1-17-1,0 17 1,0 0 0,36 0 15,-36 0-16,18 0 1,0 0 0,52 0-1,1-18 1,-36 18 0,-17 0-1,-17 0 1,-54 0-16,53 0 15,-70 0 1,-1 0 0,36 0-1,-18 0 1,1 0 0,-1 0 15,0 0-16,1 18 1,-1-18 0,0 0-1,-17 0 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5T10:12:57.53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4198 10936 0,'35'0'157,"1"0"-157,34-18 15,107 18-15,-1 0 31,124 0-15,-36 0 0,1 0-1,-142 0-15,19 0 16,-90 0 0,-16 0-1,-19 0 1,19 0-1,52-17 1,0 17 0,18 0-1,-18 0 1,36 0 15,122 0-15,72 0-1,-71 17 1,53 1 0,123 35-1,-211-53 1,-1 0 0,-52 0-1,53 18 1,-53-18-1,-18 0 1,53 17 0,-53-17-1,35 18 1,-35-18 0,-35 0 15,-35 0-31,-36 0 15,-17 18-15,17-18 16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5T11:03:28.917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4304 14005 0,'18'0'140,"17"0"-140,35-17 16,-17 17 0,71 0-1,34 0 1,1 0 0,106 0-1,123 0 1,-124 0-1,54 0 1,-142 0-16,212 0 16,-176 0-1,35 0 1,-18 0 0,-70 0-1,-71 0 16,71 0-15,-53 0 0,-18 0-1,18 0 1,-36 0 0,-52 0-1,0 0 1,-1 0-1,19 0-15,52 0 16,-53 0 0,36 0-1,-1 0 1,-35 0 0,18 0 15,53 0-16,0-18 1,-18 0 0,-52 18-16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5T11:03:34.377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6932 7108 0,'35'0'172,"-17"0"-156,0 0-1,-1 0 1,1 0 15</inkml:trace>
  <inkml:trace contextRef="#ctx0" brushRef="#br0" timeOffset="441.47">7003 7214 0,'0'36'79,"0"-1"-64,0-18 1,0 19-1,0-1 1,0-17 0</inkml:trace>
  <inkml:trace contextRef="#ctx0" brushRef="#br0" timeOffset="1030.9">7126 7232 0,'18'0'78,"-1"-18"-62,1 1 0,0 17 30,-1 0-30,1 17 15,-18 1-15,18-18 0,-1 0 15</inkml:trace>
  <inkml:trace contextRef="#ctx0" brushRef="#br0" timeOffset="1645.14">7232 7320 0,'18'0'141,"17"0"-141,-18 0 15,1 0 1</inkml:trace>
  <inkml:trace contextRef="#ctx0" brushRef="#br0" timeOffset="2906.71">7514 7126 0,'-17'18'47,"17"-1"-31,-18-17-1,18 18-15,-18-18 16,18 35 0,0-17-1,0 0 16,0 17-15,0-18-16,0 1 16,18 35-1,-18-35 1,18-1 0,-1 1-1,1-18 63,-1 0-62,-17-18 0,36 18-16,-19-17 15,1-19 1,-18 19-1,0-1 1,0 0-16,18 1 16,-18-18-1,0 17 1,0-17 0,0 17-1,0 0 1,0 1-1,0-1 17,-18 18 93,0 0-94,18 18 0,-17-18-15,-1 0 31,18 17-16,-18-17-15,18 18 77,-17-18-93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0:12.48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8343 5433 0,'0'-18'31,"18"18"-31,70-18 16,-53 18 15,36 0-15,-18 0-1,53 0 1,-18 0 0,0 0-1,0-17 1,-70 17-16,70 0 16,-35 0-1,-35 0 1,-1 0 171,1 0-187,-1 35 16,36 36 0,-17-1-1,-1-17 1,0 18-1,18-1 1,-18-17 0,-17-35-1,-18-1-15,18 1 16,-1 17 15,1-17-15,0 0-1,-18-1 1,35 1 0,-17 0-1,-1-1 1,1-17 0,-1 18-1,-17 17 1,18-35 15,17 0 47,1 0-78,-19-18 16,19 1-1,-1 17 1,-18-18 0,19 18-1,17 0 1,17 0 0,-17 0-1,-18 0 1,1 0-1,-19 0 1,19 0 0,34 0-16,-17 0 31,-35 0 156,-1 0-171,1 0 0,0 0-1,17 0 17,-35 18-17,18-1 16,-18 1-15,35 17 0,-35 18-1,35-35 1,-17 35-16,-1-35 16,19-1-1,-19 36 1,1-35-1,0 35 1,17-18 0,-17 0-1,52 18 1,-52-18 15,17-17-15,-35 17-1,35-17 1,-35 17 0,53-17-1,-53 17 1,18-17 0,-18-1-1,17-17 1,-17 18-1,18-18 1,0 0 62,-1 0-62,19-18-1,-1 18 1,18-17 0,-36 17-1,1 0 1,0 0 15,-1 0-31,19 0 16,-19 0-1,1 0 1,0 0 0,-1 0-1,1 0 17,17 0-17,0 0 1,-17 0-1,17 17 1,1-17 0,-19 0-1,1 18 1,-18 17 265,35-17-281,-17-18 16,-1 18-16,19 52 15,-19-52 17,19 17-17,-1 18-15,0 0 32,0 0-17,-35 0 1,36-36-1,-19 19 1,-17-1 15,18-35-15,-18 18 0,18-18-1,-18 17 32,0 1 78,0-1-109,-36 1-16,19 17 15,-19 1 1,-16 34 0,34-52-1,0-18 16,18 18-15,-17 17 0,-1-18-1,18 1 1,0 0-16,0 17 31,0-17-15,-18 35-1,18-18 1,-17 0 0,17 0-1,0 36 1,-18-53 0,18 17-1,0-18 1,-18-17-1,18 18 1,0 0 31,0-1 47,0 19-79,0-19-15,0 19 16,0 17 0,53 158-1,0-52 1,-17-36-1,-1-52 1,-18 0 0,-17-54 15,18-17-31,-18 18 16,0-1 109,18 19-110,-18-1 157,-18-17-156,0-1-16,-17 1 15,0-18 1,17 18 0,18-1-1,-17 1 1,-1-18-1,18 17 1,-18 1 0,1 0-16,-36 35 31,35-36-15,1-17-1,-1 18 1,0 17 78,18 0 62,0 1-141,36 87 1,-1-70 0,0 18-1,-17-1 1,-1-52 0,-17 0 15,0-1 0,18-17-31,-18 18 47,0-1-31,0 1-1,18 0 1,-1 17-1,1-35 1,-18 18 0,0-1 15,0 1-15,0 0-1,18-1 1,-1 18-1,-17-17 1,0 0 31,0-1 203,-17 1-219,17 0-15,0 17 15,-18-17-31,0 17 16,18-17-1,-17-18 1,17 35 0,-18-18-16,0-17 15,18 36 1,-35-19-1,0 19 1,35-1 0,-18-17 15,1-1-15,-1 1-1,18-1 16,-18-17-15,18 18 0,0 0-1,-17-1 1,17 1-16,-36 0 16,36-1-1,-17 1 1,-1-18 62,0 18-62,18 17 15,-17-35-31,-1 17 15,18 1 1,-17-18 0,17 18 15,-18-18-15,0 0-1,1 0-15,-36 0 16,35 0-16,-105 0 15,17 0 1,0 0 0,35 0 15,36 0-15,-18 0-1,36 0 1,-1 0-1,0 0 220,1 17-235,17 19 15,-36-19 1,-34 54 0,-1 17-1,54-53 1,-1-17-16,18 0 16,0-1-1,-18 1 1,-17-18 15,35 18-15,0-1 15,0 1-15,-18-18-1,1 17 1,-1 1-1,18 0 17,0-1-32,-18-17 15,18 18-15,-17 0 16,17-1 15,0 1-15,-18-18 46,1 0-15,17 18-31,-18-18-16,0 17 15,-17-17 1,0 18 0,17-18-1,0 17-15,-17-17 16,0 18 0,17-18-1,1 0 1,-1 18-1,-17-18 1,-36 17 0,36-17-1,-18 0 17,-18 0-17,54 0 1,-1 0-1,0 0 17,1 0-17,-1 0 17,1 18 108,-19 0-124,-34 35-1,52-36 1,0 1-16,1 17 16,-1-17-1,-17 17 17,17-35-32,18 35 15,-35-17 1,35 0-1,-18 17 1,1-17 15,-1-1-15,0 18 15,-17-17-15,35 0-16,-18-18 15,1 35 1,-1 0 0,18-17-1,-17-18 1,17 18 0,-18-18-1,18 17 1,-18 18 15,1-17-15,17 0-1,-36-18 1,36 17 78,-17-17-79,-1 18-15,0-18 235,-17 0-220,18 0 1,-19 0 0,1 0-1,17 0-15,-17 0 16,17 0-1,-17 0 1,-35 0 0,17-18-1,35 18 1,0 0 0,18-35-1,-35 35 32,17 0-31,-17 0-1,18 18 1,17-54 203,0 19-204,0-18-15,-18 17 16,18 0 0,-18 18 202,1 0-202,-36 18 0,35-18-1,0 0 1,1 0-16,17 18 31,-18-18-31,1 0 125,-1 0-94,18-18-15,-18 0-16,1 1 16,-1 17-16,-17-53 15,17 35 1,0 0-1,1-17 1,-1 18 0,-17-36-1,17 35 1,1 0 15,-1-17 0,0 0-15,18 17-16,-17 1 16,17-19-1,-18 36 1,0-35 0,18 17-1,0 1 16,-53 17 94,18 0-93,0 0-32,0 17 15,-18-17-15,35 0 16,-17 0 0,17 0 15,1 0 47,-1 0-62,0 0-1,-35 0 1,-35 0-1,-71-17 1,36-1 0,17 0-1,36 18 1,-1-35 0,53 17-1,-17 18 1,35-17 218,0-1-187,0 1-16,0-1 1,0 0-17,0 1 1,0-36-1,0 0 1,-18 0 0,18 35-1,0-17 1,-17 17 0,17 1-1,-18-19 1,18 19-1,-17-18 1,17 17 0,-18 18-16,18-35 15,-18 35 17,18-36-17,-17 19 1,-1-1-1,18 0 1,0-17 15,-18 35 126,-17 18-157,0-18 15,-18 17 1,0-17-1,18 0 1,-36 18 0,53-18-1,-17 0 1,18 0-16,-54 0 16,36 0-1,-53 18 1,35-18 15,35 0 94,0 0-125,1 0 16,-1 0-1,18-18 17,-18 18-32,18-18 15,-17 18-15,-19-17 16,36-1-1,-35 0 17,35 1-32,-17-18 31,-1 17-15,0 0-1,1-35 1,-1 36-1,-17-36 1,17 35 0,0-35-1,-17 18 1,35 0 0,-17 17-1,-1 0 1,18 1-1,0-18 157,35-1-156,0 1-16,-17 17 16,35-17-16,-18 0 15,-17-1-15,0 19 16,-18-1-16,35-17 15,-18 0 1,1-18 15,0 35-15,-1-17 15,1 17-15,0 1-1,-18-1 1,0 0 0,17 1-1,-17-1 1,0 0 0,18 1-1,-18-1-15,0 0 16,0-17-1,0 18 1,0-19 0,0 19 15,18-19 0,-18 19 141,0-1-156,-18 0-16,0-35 15,1 36 1,-36-54-16,0 18 31,18-52-15,17 34-1,0-17 1,1 53 0,-1-1-1,18 19 95,0-1-79,0 0-15,0 1 124,0-1-140,0-35 16,0 0-1,18-35 1,17 17 0,-17 1 15,-1 17-15,-17 0-1,0 35 1,0 1-1,0-1 1,18 18 0,-18-17-1,17-1 1,1 0 0,35-17-1,-35 0 16,-18 17-31,35 0 16,-35 1 62,0-1 63,18 18-141,-1 0 15,1-18 1,0 1 0,-1 17-16,1 0 31,-18-18 735,0 1-766,-18-1 15,-17-35-15,17 35 16,18 1-1,-35-19-15,0-34 16,17-1 0,18 36-1,-35-18 1,-1 18 0,36 0-1,-17-1 1,-1 1 15,18 17-15,0-17-1,-17 35 17,17-18-17,0 1 79,0-1-78,0 1 171,0-1-171,0 0-16,35 1 15,35-72 1,-17 37 0,0-54-1,-35 88-15,0 18 16,-18-35-1,17 35 1,1-18 15,-1 18 47,-17-17-62,0-1 0,18 18-1,0 0 110,-1-18-109,19-17 0,34 17-16,-17 1 15,18-1 1,-36 18-1,0-18 1,36 1 0,17 17-1,-35 0 1,-18 0 0,0 0-1,-17 0-15,0 0 250,-18-18-250,17 18 16,1 0-1,-18-18 1,18-17 0,-1 0-1,1 17 1,52-35 15,-17 18-15,0-71-1,-17 36 1,34-1 0,-52 54-1,-18-1 1,17 0-16,1 1 16,0-1 15,-1 0-16,-17-17-15,18 17 16,35 1 0,-53-1-1,18 18 1,-18-18 93,17 18-62,1-17-47,123-1 16,-18 1-1,36 17 1,0 0 0,-89 0-1,1 0 17,-36 0-17,-17-18 251,-18-35-266,18-18 15,17 19-15,-18 16 16,36-34 0,-35 34-1,0 1 1,-18 18 15,35-19-15,-35 19-1,0-1 1,18 18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0:20.166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8378 4163 0,'36'0'94,"17"0"-94,-36 0 15,19 0-15,34-18 16,1 18-1,-18-35 1,0 17 0,-1 1-1,-16 17 1,-1 0 15,18-18-31,-18 0 16,-17 18-16,35-17 15,-18-1-15,18-17 16,-35 35 31,-1 0-31,1 17-1,17-17 1,-17 0-1,17 18 1,-17 0 172,-18-1-173,0 1-15,17 17 16,-17 18-16,18 18 15,17 70 1,18-88 0,18 17 15,-54 1-15,19-18-1,-19-36 1,1 36-1,35 0 1,-53-18 0,0-17-1,17-18 32,1 0 78,0-18-125,-1 1 16,1 17-1,53-18 1,-19-17-16,-16 35 16,17-18-16,-18 18 15,0 0-15,-17 0 16,17 0 0,-17 0-1,-1 0 1,1 0 15,0 0-31,17 0 16,-17 0 15,-1 0-15,1 0-16,0 0 15,-1 0 1,-17 18-16,18-18 15,17 0 1,18 18 0,-35-18-1,-1 0 1,1 0 109,0 17-109,-1-17-1,1 18 32,-18-1-31,17 1-16,-17 0 15,18 35 1,17 0 0,1 0-1,-19-18 1,54 53-1,-53-35 1,-1-35 0,1 17-1,-18-18 1,17 19 0,1-36-1,-18 17 16,0 1 1,35-18-17,-35 18 1,18-1-16,-18 1 31,35-18 47,18 0-62,18-18 0,-18 18-1,0 0 1,17 0-1,-52 0 1,17 0 0,36 0-1,17 0 1,-71 0 0,1 18-1,0-18 1,-18 35-1,17-35 64,1 18-64,0-1 1,17-17-1,-35 18 1,18 0 0,-18-1 15,17-17-15,1 0 30,-18 18-30,0 0 0,17 35-16,-17-36 31,71 54-15,-36-1-1,18-17 1,-35 0-1,35 35 1,0-35 0,0 18-1,-18-18 1,-17-36 0,-1 19-1,1-36 1,-18 17-1,35-17 126,-17 0-125,35 0-1,-18 0-15,53 0 16,-17 0 0,52 0-1,-70 0 1,-35 0-1,-1 0 1,19 0 0,-1 0 15,-17 0-15,-1 0-1,1 0 110,-1 0-94,1 0-15,0 0 31,-1 0-31,1 0-16,-18 18 15,18-18 1,-1 0 187,1 18-172,-18 17-31,18-17 16,-1 17-1,1 0 1,35 0 0,-36 18-1,-17-35 1,0 0 0,18-1-1,0 1 1,-18-1-1,0 1 1,17 0 0,-17-1-1,0 1 17,18 0-17,-18-1 1,18 1-1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01.378"/>
    </inkml:context>
    <inkml:brush xml:id="br0">
      <inkml:brushProperty name="width" value="0.08819" units="cm"/>
      <inkml:brushProperty name="height" value="0.35278" units="cm"/>
      <inkml:brushProperty name="color" value="#FFFF00"/>
      <inkml:brushProperty name="tip" value="rectangle"/>
      <inkml:brushProperty name="rasterOp" value="maskPen"/>
    </inkml:brush>
  </inkml:definitions>
  <inkml:trace contextRef="#ctx0" brushRef="#br0">8361 4357 0,'-18'0'15,"1"17"1,-1 1-1,18 17 1,-18-35-16,1 36 16,-19-19-1,19 19 17,-1-19-32,18 54 15,-18-36 1,-17 36-1,35-54 1,-17 36 0,-1-53 15,-35 35-15,53-17-1,-18 0-15,1-1 16,17 1-1,-18-18 1,0 35 31,1-35-31,-1 18-1,-52-18 1,-54 35-1,18-17 1,18-1 0,0 1-1,17 0 1,18-18 0,36 0-1,-1 0 1,18 17 31,-18-17-47,1 36 47,-18-19-32,17-17 1,-53 18-1,54-18 1,17 18 0,-18-18 15,0 0-15,18 17-16,-17-17 15,-1 0 1,1 0 15,17 18 78,-18-1-77,-17 19-32,17-19 0,18 19 15,-18-19 1,1 1 0,17 0 15,0-1-16,-18-17-15,-17 35 16,0 18 0,-1-17 15,19-19-15,-1-17 77,-17 18-93,-1 0 16,-17-18 0,1 0-1,-19 0 1,-17 0-1,-36 0 1,1 0 0,35 0 15,52 0-15,19-18-1,-1 18 1,0 0 93,1 0-46,17 18-48,-18-1-15,1 54 16,-54 52 0,36 1-1,-18-18 1,35-36-1,18-52 1,-17-18 328,-1 0-329,0 0-15,1 0 16,-19-18 0,19 18-1,-1 0 17,0-35-17,-17 35 1,-35 0-1,-19 17 1,54 1 0,0-18-1,17 0 1,1 0 0,-1 0-1,-106 0 1,89 0-1,0 0-15,17 0 47,-17 18-31,17-1 0,1-17-1,-1 0-15,0 18 16,1-18-1,-1 0 1,18 18 140,-17-1-140,-1 1 0,0 17-16,1 1 15,-36 34 1,0 18-1,35-52 1,0-1 0,-17-18-1,0 1 1,35 0 0,-18 17-1,1-35 32,-1 18-16,18-1 47,0 1-62,-18-18 15,18 18 172,0 17-187,0 18 0,0-36-16,18 54 15,-18-36-15,18-17 16,-18 70 0,17-70-16,-17 35 15,18-36 1,-18 19 15,18-36-15,-18 17 62,0 1-78,0-1 15,35 1 1,-18 0-16,-17-1 0,18 19 31,-18-1-15,35 0 0,-35 0-1,18-17 1,-18 0-1,18 17 1,-18-17-16,17-1 31,-17 1-15,0 0 0,0-1 15,0 1-16,0 0 48,0 34-47,-17-34-16,-1 17 15,0-17-15,1 35 16,-19 17-1,19-17 1,-18-35 0,35 0 15,0-1-15,0 1-1,0 0 1,0-1-1,-18 18 1,18-17 0,0 0-16,0-1 15,0 19 1,0-19 15,0 1 0,0 0-15,0 17 15,0-17-15,53 34 0,-36-16-1,-17-1 1,36 36-1,-1-1 1,-35-35 0,18 1-1,-18-19 1,0 19 0,0-1-1,0-18 1,17 1-1,-17 0 1,0-1 31,0 1-31,0 0-1,0-1 1,0 1-1,0 17 1,0 1 0,0 16-1,0 19 1,-17-36 0,17 1-16,0-19 15,0 18-15,-18 54 16,18-72-1,-35 89 1,35-71 15,-18 1-15,18-1-16,0 18 16,0-18-1,-18 36 1,18-54-1,0 19 1,0-1 0,0 0 15,-17-17-15,17-1-1,0 1 79,0 0-94,0-1 16,0 1-1,0 17 1,17-17-1,1 17 1,0 18 0,-1-35-1,1-18 1,-18 17 0,18-17 62,-18 18-78,0 0 62,35-18-46,-35 17-1,0 1 95,0 35-95,0-35-15,0 17 16,-35 88 0,17-52 15,18 17-15,-18-17-1,1-19 1,17 1-1,0-17 1,-18-19 0,18 1-1,0 0 1,0-1 15,0 19 16,0-1 0,0-18-31,0 1 30,0 0-30,0-1-16,0 1 16,0 17-1,0 1 1,18-36-16,-18 17 16,17 18-1,1-17 1,-18 0-1,35 17 1,-17 0 0,-18-17-1,18 0 17,-18-1-17,17 18 1,-17-17 31,36-18 15,-19 0-46,36 0-16,-35 0 15,17 0-15,36 0 16,-1 0 0,1 0 15,-36 0-15,-17 0-1,17 0 1,-18 0-1,54 0 1,-18 0 0,18 0-1,-54 0 17,1 0-17,-18 18-15,17-18 16,19 0-1,17 0 1,-18 35 0,-17-17 77,-18 17-77,0 18 0,17-18-16,1 36 15,52 52 1,-17 18 0,0-53-1,-18-35 1,-35-35-1,18-18 173,17 0-172,1 0-16,17-18 15,-18 18 1,35 0-16,-52-17 15,70 17 1,0 0 0,-35 0-1,-17 0-15,-1 0 0,247 0 32,-141 0-17,-53 0 1,-35 0-1,-35 0 1,-18 17 281,0 1-297,18 88 16,35 17-1,-18-17 1,0-35-1,-35-36 1,18-17 0,17-18 218,-17 0-218,17 0-1,-17 0-15,35 0 16,70 0 0,-52 0-1,-19 0 1,-16 17-1,-19 19 1,1-36-16,17 0 16,1 0-1,-19 17 1,-17 1 140,35-1-140,-17 36-1,-18-35 1,18 0-16,-1 35 16,1 0-1,35-1 1,-18 19 0,18-53-1,-35 17 1,-1-35-1,1 18 1,0-1 0,-1 1 15,1 17-15,17-17-1,-17-18 1,0 0 15,-18 17-15,17 1-1,1-18 1,-1 18 0,19-1-1,-1 1 1,-17-18-1,-1 18 1,1 17 0,0-35-1,-1 0 1517,18 0-1517,36 0 1,-18 0-1,18 0 1,17 0 0,-53 0-1,-17 0 1,-1-18 140,19 18-140,-1-17-16,-18 17 15,1 0 1,0 0 0,-1-18 15,36 18-15,18-18-1,-54 18 1,1 0-1,-18-17 126,0-1-125,18 18-16,-18-18 15,53-87 1,-36 52 0,1 17-1,0-34 1,-18 52-1,17 1 1,1 17 0,-18-18-1,18 0 1,-18 1 0,17-1-1,1 18 1,-18-35-1,17 35 32,1-18-31,0 18 0,-18-18 30,123 1-46,1-1 16,-54 18 15,71 0-15,-35 0-16,-35 0 16,35 0-1,-1 0 1,-69 0-1,-19 0 95,1 0-110,0 0 15,17 0 1,-18-18 31,1 1-31,0-18-1,35-18 1,-53 17-1,88-34-15,-88 52 16,35-35 0,-35 36-1,18-19 1,-1 19 0,-17-1-1,0-17 16,36-36-15,-36 54 0,17-19 15,1 36-15,0-17 30,17-1-30,-17 0-16,-18 1 16,17 17 15,18 0 0,-17 0-31,0 0 16,17 0-16,-17 0 15,17 0-15,-17 0 16,34 0 0,-16 0 15,193-18-15,-158 0-1,-18 18 1,52-17-1,-69 17 17,-19 0-1,-17-53 78,18 35-109,0-17 16,-1-18-16,1 18 16,52-36-1,-52 1 1,-18 52-1,18 0 1,-1-17 15,19-71-15,-19 71 0,1 0-1,17-1 1,0 1-1,-35 0 1,18 35 109,-18-18-62,35 18-63,1 0 15,-19 0 1,36 0-1,53 0 1,-18 0 0,-70 0 15,17 0-15,18 0-1,-18-17 1,-17 17-1,0 0-15,17-18 63,177 0-47,-160 1 15,-34-19 109,0 36-124,17-17-16,-35-36 16,53 35-1,-53 1 1,0-1 0,0 0-1,18 18 1,-18-35-1,17-18 32,1-106-31,-1 36 0,-17 105 15,0-17-16,0 17 1,0 1 93,-17-1-93,-18-35-16,-1 0 16,-17 0 15,18 0-15,0 1-1,17 34 1,1 0-1,-1-17 1,-17 0 0,-1 17-1,19 0 1,-1 1 0,0-1-1,18 0 1,-17 18-1,17-17 1,0-1 15,0 1 1,0-1 30,35-53-46,36 1-1,-54 35 1,1-18 0,17 17-1,0 1-15,-17 17 16,0 1-1,-18-1 17,0-17 15,17-36-1,-17 36-46,18 35 16,-18-18 0,18-35 15,-1-35-15,-17 71-1,0-1-15,0 0 31,0-17-15,0 17 0,0-17 15,0 18-15,-17-1 30,17 0-46,-18 18 16,0-17 0,18-19-1,-35 1 1,17 0 0,-17 0-1,-18-54 1,53 54-1,-17 17-15,17 1 16,-18-1 15,18-17 126,18 17-157,-1-17 15,1 35-15,-18-18 16,70-17-1,-70 17 1,0-35-16,53 1 31,-17-54-15,-1 35 0,-35 18-1,35 36 1,-35-1-1,0 0 1,18-17 0,-18 17 15,0 1-15,0-1 171,0 0-171,-35-17-1,17 35-15,0-17 16,18-19 0,-17 1-1,-19-18 1,36 35-16,-17-34 15,-54 34 1,71 0 15,-17 18-15,-1 0 0,18-17-1,-18 17 1,18-18-1,0 0 1,-17 1 0,-1-36-1,0 18 1,18 17 0,-35 0-1,35 1 1,0-1 31,0 0-32,-18 1 79,18-19-94,0 1 16,0 0-1,0 17 1,0 1-16,0-19 16,0 19-1,0-19 1,0 19-1,53-19 1,-17-52 15,-1 18-31,0 34 32,18-52-17,-35 71 1,-18-19-1,0 19 1,0-1 62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10.527"/>
    </inkml:context>
    <inkml:brush xml:id="br0">
      <inkml:brushProperty name="width" value="0.08819" units="cm"/>
      <inkml:brushProperty name="height" value="0.35278" units="cm"/>
      <inkml:brushProperty name="color" value="#FFC000"/>
      <inkml:brushProperty name="tip" value="rectangle"/>
      <inkml:brushProperty name="rasterOp" value="maskPen"/>
    </inkml:brush>
  </inkml:definitions>
  <inkml:trace contextRef="#ctx0" brushRef="#br0">8555 8378 0,'70'0'94,"-34"0"-79,-19 0 1,1 0 31,158 0-32,-140 0-15,-1-17 16,0 17 0,-17 0-16,-1-18 15,1 18 1,0 0 31,88-17-47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15.505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8572 8378 0,'18'0'109,"35"0"-109,18-17 16,-36 17-1,0-18-15,-17 1 16,52 17 0,-52-18-1,0 18 1,-1 0 0,1 0 15,0 0-16,-1 18 1,1-18 0,-1 0 15,1 0 16,0 0-32,-1 0 1,-17 17 0,18-17-16,17 0 15,1 0 1,-1 0 0,-18 0-1,1 0 79,-71 18 172,0-1-266,18 19 15,17-36 1,1 0-16,-36 17 15,18-17 1,17 0 0,0 0-1,1 0 17,-19 0-17,19 0 32,-19 0-31,19-17-1,-18 17 1,17 0 0,0 0 15,1 0 0,-1 0-15,0 0-1,1-18 1,-1 18 0,0 0 46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18.857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9807 8837 0,'53'0'94,"-18"18"-94,1-18 16,17 35-1,0-17 1,-1-18 0,-16 17-1,17-17 1,-36 18 0,1-18 62,0 0-63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192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57.83133" units="1/cm"/>
          <inkml:channelProperty channel="Y" name="resolution" value="58.06452" units="1/cm"/>
          <inkml:channelProperty channel="T" name="resolution" value="1" units="1/dev"/>
        </inkml:channelProperties>
      </inkml:inkSource>
      <inkml:timestamp xml:id="ts0" timeString="2021-07-04T14:41:20.681"/>
    </inkml:context>
    <inkml:brush xml:id="br0">
      <inkml:brushProperty name="width" value="0.08819" units="cm"/>
      <inkml:brushProperty name="height" value="0.35278" units="cm"/>
      <inkml:brushProperty name="color" value="#00B0F0"/>
      <inkml:brushProperty name="tip" value="rectangle"/>
      <inkml:brushProperty name="rasterOp" value="maskPen"/>
    </inkml:brush>
  </inkml:definitions>
  <inkml:trace contextRef="#ctx0" brushRef="#br0">10777 9666 0,'36'0'78,"17"0"-62,-18 0 0,18 0-16,17 0 15,-17 0 1,-18 0-1,-17 0 1,17 0 0,18 0-1,-35 0 1,17 0 0,-17 0 15,0 0-16,-1 0 1,1 0 156,-1 0-156,1 0-1,17 0-15,-17 0 203,0 0-109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5F76D4E-9DE0-48A2-B238-307E9669B454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87ECB70-6D26-40A8-AE2C-20F197D6EE9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401508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-3175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5760" y="0"/>
                </a:moveTo>
                <a:lnTo>
                  <a:pt x="0" y="0"/>
                </a:lnTo>
                <a:lnTo>
                  <a:pt x="0" y="3090"/>
                </a:lnTo>
                <a:lnTo>
                  <a:pt x="943" y="3090"/>
                </a:lnTo>
                <a:lnTo>
                  <a:pt x="1123" y="3270"/>
                </a:lnTo>
                <a:lnTo>
                  <a:pt x="1123" y="3270"/>
                </a:lnTo>
                <a:lnTo>
                  <a:pt x="1127" y="3272"/>
                </a:lnTo>
                <a:lnTo>
                  <a:pt x="1133" y="3275"/>
                </a:lnTo>
                <a:lnTo>
                  <a:pt x="1139" y="3278"/>
                </a:lnTo>
                <a:lnTo>
                  <a:pt x="1144" y="3278"/>
                </a:lnTo>
                <a:lnTo>
                  <a:pt x="1150" y="3278"/>
                </a:lnTo>
                <a:lnTo>
                  <a:pt x="1155" y="3275"/>
                </a:lnTo>
                <a:lnTo>
                  <a:pt x="1161" y="3272"/>
                </a:lnTo>
                <a:lnTo>
                  <a:pt x="1165" y="3270"/>
                </a:lnTo>
                <a:lnTo>
                  <a:pt x="1345" y="3090"/>
                </a:lnTo>
                <a:lnTo>
                  <a:pt x="5760" y="3090"/>
                </a:lnTo>
                <a:lnTo>
                  <a:pt x="5760" y="0"/>
                </a:lnTo>
                <a:close/>
              </a:path>
            </a:pathLst>
          </a:custGeom>
          <a:ln/>
          <a:effectLst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0001" y="1449147"/>
            <a:ext cx="10572000" cy="2971051"/>
          </a:xfrm>
        </p:spPr>
        <p:txBody>
          <a:bodyPr/>
          <a:lstStyle>
            <a:lvl1pPr>
              <a:defRPr sz="54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0001" y="5280847"/>
            <a:ext cx="10572000" cy="434974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053414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800600"/>
            <a:ext cx="10561418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15" name="Picture Placeholder 14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0" y="0"/>
            <a:ext cx="12192000" cy="4800600"/>
          </a:xfrm>
          <a:custGeom>
            <a:avLst/>
            <a:gdLst/>
            <a:ahLst/>
            <a:cxnLst/>
            <a:rect l="0" t="0" r="r" b="b"/>
            <a:pathLst>
              <a:path w="5760" h="3289">
                <a:moveTo>
                  <a:pt x="5760" y="0"/>
                </a:moveTo>
                <a:lnTo>
                  <a:pt x="0" y="0"/>
                </a:lnTo>
                <a:lnTo>
                  <a:pt x="0" y="3100"/>
                </a:lnTo>
                <a:lnTo>
                  <a:pt x="943" y="3100"/>
                </a:lnTo>
                <a:lnTo>
                  <a:pt x="1123" y="3281"/>
                </a:lnTo>
                <a:lnTo>
                  <a:pt x="1123" y="3281"/>
                </a:lnTo>
                <a:lnTo>
                  <a:pt x="1127" y="3283"/>
                </a:lnTo>
                <a:lnTo>
                  <a:pt x="1133" y="3286"/>
                </a:lnTo>
                <a:lnTo>
                  <a:pt x="1139" y="3289"/>
                </a:lnTo>
                <a:lnTo>
                  <a:pt x="1144" y="3289"/>
                </a:lnTo>
                <a:lnTo>
                  <a:pt x="1150" y="3289"/>
                </a:lnTo>
                <a:lnTo>
                  <a:pt x="1155" y="3286"/>
                </a:lnTo>
                <a:lnTo>
                  <a:pt x="1161" y="3283"/>
                </a:lnTo>
                <a:lnTo>
                  <a:pt x="1165" y="3281"/>
                </a:lnTo>
                <a:lnTo>
                  <a:pt x="1345" y="3100"/>
                </a:lnTo>
                <a:lnTo>
                  <a:pt x="5760" y="3100"/>
                </a:lnTo>
                <a:lnTo>
                  <a:pt x="5760" y="0"/>
                </a:lnTo>
                <a:close/>
              </a:path>
            </a:pathLst>
          </a:custGeom>
          <a:noFill/>
          <a:ln>
            <a:solidFill>
              <a:schemeClr val="tx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marL="0" indent="0" algn="ctr">
              <a:buFontTx/>
              <a:buNone/>
              <a:defRPr sz="16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0000" y="5367338"/>
            <a:ext cx="10561418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224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>
            <a:spLocks noChangeAspect="1"/>
          </p:cNvSpPr>
          <p:nvPr/>
        </p:nvSpPr>
        <p:spPr bwMode="auto">
          <a:xfrm>
            <a:off x="631697" y="1081456"/>
            <a:ext cx="6332416" cy="3239188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0985" y="1238502"/>
            <a:ext cx="5893840" cy="2645912"/>
          </a:xfrm>
        </p:spPr>
        <p:txBody>
          <a:bodyPr anchor="b"/>
          <a:lstStyle>
            <a:lvl1pPr algn="l">
              <a:defRPr sz="42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3190" y="4443680"/>
            <a:ext cx="5891636" cy="713241"/>
          </a:xfrm>
        </p:spPr>
        <p:txBody>
          <a:bodyPr anchor="t">
            <a:no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9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7574642" y="1081456"/>
            <a:ext cx="3810001" cy="407546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0722491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6"/>
          <p:cNvSpPr>
            <a:spLocks noChangeAspect="1"/>
          </p:cNvSpPr>
          <p:nvPr/>
        </p:nvSpPr>
        <p:spPr bwMode="auto">
          <a:xfrm>
            <a:off x="1140884" y="2286585"/>
            <a:ext cx="4895115" cy="2503972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Title 1"/>
          <p:cNvSpPr>
            <a:spLocks noGrp="1"/>
          </p:cNvSpPr>
          <p:nvPr>
            <p:ph type="title"/>
          </p:nvPr>
        </p:nvSpPr>
        <p:spPr>
          <a:xfrm>
            <a:off x="1357089" y="2435957"/>
            <a:ext cx="4382521" cy="2007789"/>
          </a:xfrm>
        </p:spPr>
        <p:txBody>
          <a:bodyPr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6156000" y="2286000"/>
            <a:ext cx="4880300" cy="2295525"/>
          </a:xfrm>
        </p:spPr>
        <p:txBody>
          <a:bodyPr anchor="t"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5576738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761023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7669651" y="446089"/>
            <a:ext cx="4522349" cy="5414962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183540" y="586171"/>
            <a:ext cx="2494791" cy="513479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10001" y="446089"/>
            <a:ext cx="6611540" cy="5414962"/>
          </a:xfrm>
        </p:spPr>
        <p:txBody>
          <a:bodyPr vert="eaVert" anchor="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13874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8712" y="2222287"/>
            <a:ext cx="10554574" cy="363651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979782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7"/>
          <p:cNvSpPr/>
          <p:nvPr/>
        </p:nvSpPr>
        <p:spPr bwMode="auto">
          <a:xfrm>
            <a:off x="0" y="1"/>
            <a:ext cx="12192000" cy="5203825"/>
          </a:xfrm>
          <a:custGeom>
            <a:avLst/>
            <a:gdLst/>
            <a:ahLst/>
            <a:cxnLst/>
            <a:rect l="0" t="0" r="r" b="b"/>
            <a:pathLst>
              <a:path w="5760" h="3278">
                <a:moveTo>
                  <a:pt x="0" y="0"/>
                </a:moveTo>
                <a:lnTo>
                  <a:pt x="5760" y="0"/>
                </a:lnTo>
                <a:lnTo>
                  <a:pt x="5760" y="3090"/>
                </a:lnTo>
                <a:lnTo>
                  <a:pt x="4817" y="3090"/>
                </a:lnTo>
                <a:lnTo>
                  <a:pt x="4637" y="3270"/>
                </a:lnTo>
                <a:lnTo>
                  <a:pt x="4637" y="3270"/>
                </a:lnTo>
                <a:lnTo>
                  <a:pt x="4633" y="3272"/>
                </a:lnTo>
                <a:lnTo>
                  <a:pt x="4627" y="3275"/>
                </a:lnTo>
                <a:lnTo>
                  <a:pt x="4621" y="3278"/>
                </a:lnTo>
                <a:lnTo>
                  <a:pt x="4616" y="3278"/>
                </a:lnTo>
                <a:lnTo>
                  <a:pt x="4610" y="3278"/>
                </a:lnTo>
                <a:lnTo>
                  <a:pt x="4605" y="3275"/>
                </a:lnTo>
                <a:lnTo>
                  <a:pt x="4599" y="3272"/>
                </a:lnTo>
                <a:lnTo>
                  <a:pt x="4595" y="3270"/>
                </a:lnTo>
                <a:lnTo>
                  <a:pt x="4415" y="3090"/>
                </a:lnTo>
                <a:lnTo>
                  <a:pt x="0" y="3090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ln>
            <a:headEnd/>
            <a:tailEnd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0000" y="2951396"/>
            <a:ext cx="10561418" cy="1468800"/>
          </a:xfrm>
        </p:spPr>
        <p:txBody>
          <a:bodyPr anchor="b"/>
          <a:lstStyle>
            <a:lvl1pPr algn="r">
              <a:defRPr sz="4800" b="1" cap="none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5281201"/>
            <a:ext cx="10561418" cy="433955"/>
          </a:xfrm>
        </p:spPr>
        <p:txBody>
          <a:bodyPr anchor="t">
            <a:no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006156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18712" y="2222287"/>
            <a:ext cx="5185873" cy="36387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7415" y="2222287"/>
            <a:ext cx="5194583" cy="3638764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19145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4728" y="2174875"/>
            <a:ext cx="5189857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14729" y="2751138"/>
            <a:ext cx="5189856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7415" y="2174875"/>
            <a:ext cx="5194583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7415" y="2751138"/>
            <a:ext cx="5194583" cy="3109913"/>
          </a:xfrm>
        </p:spPr>
        <p:txBody>
          <a:bodyPr anchor="t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77562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6"/>
          <p:cNvSpPr/>
          <p:nvPr/>
        </p:nvSpPr>
        <p:spPr bwMode="auto">
          <a:xfrm>
            <a:off x="0" y="0"/>
            <a:ext cx="12192000" cy="2185988"/>
          </a:xfrm>
          <a:custGeom>
            <a:avLst/>
            <a:gdLst/>
            <a:ahLst/>
            <a:cxnLst/>
            <a:rect l="0" t="0" r="r" b="b"/>
            <a:pathLst>
              <a:path w="5760" h="1377">
                <a:moveTo>
                  <a:pt x="5760" y="0"/>
                </a:moveTo>
                <a:lnTo>
                  <a:pt x="0" y="0"/>
                </a:lnTo>
                <a:lnTo>
                  <a:pt x="0" y="1189"/>
                </a:lnTo>
                <a:lnTo>
                  <a:pt x="943" y="1189"/>
                </a:lnTo>
                <a:lnTo>
                  <a:pt x="1123" y="1369"/>
                </a:lnTo>
                <a:lnTo>
                  <a:pt x="1123" y="1369"/>
                </a:lnTo>
                <a:lnTo>
                  <a:pt x="1127" y="1371"/>
                </a:lnTo>
                <a:lnTo>
                  <a:pt x="1133" y="1374"/>
                </a:lnTo>
                <a:lnTo>
                  <a:pt x="1139" y="1377"/>
                </a:lnTo>
                <a:lnTo>
                  <a:pt x="1144" y="1377"/>
                </a:lnTo>
                <a:lnTo>
                  <a:pt x="1150" y="1377"/>
                </a:lnTo>
                <a:lnTo>
                  <a:pt x="1155" y="1374"/>
                </a:lnTo>
                <a:lnTo>
                  <a:pt x="1161" y="1371"/>
                </a:lnTo>
                <a:lnTo>
                  <a:pt x="1165" y="1369"/>
                </a:lnTo>
                <a:lnTo>
                  <a:pt x="1345" y="1189"/>
                </a:lnTo>
                <a:lnTo>
                  <a:pt x="5760" y="1189"/>
                </a:lnTo>
                <a:lnTo>
                  <a:pt x="576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384305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159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Freeform 6"/>
          <p:cNvSpPr>
            <a:spLocks noChangeAspect="1"/>
          </p:cNvSpPr>
          <p:nvPr/>
        </p:nvSpPr>
        <p:spPr bwMode="auto">
          <a:xfrm>
            <a:off x="1073151" y="446087"/>
            <a:ext cx="3547533" cy="1814651"/>
          </a:xfrm>
          <a:custGeom>
            <a:avLst/>
            <a:gdLst/>
            <a:ahLst/>
            <a:cxnLst/>
            <a:rect l="0" t="0" r="r" b="b"/>
            <a:pathLst>
              <a:path w="3384" h="2308">
                <a:moveTo>
                  <a:pt x="3340" y="0"/>
                </a:moveTo>
                <a:lnTo>
                  <a:pt x="44" y="0"/>
                </a:lnTo>
                <a:lnTo>
                  <a:pt x="44" y="0"/>
                </a:lnTo>
                <a:lnTo>
                  <a:pt x="34" y="0"/>
                </a:lnTo>
                <a:lnTo>
                  <a:pt x="26" y="4"/>
                </a:lnTo>
                <a:lnTo>
                  <a:pt x="20" y="8"/>
                </a:lnTo>
                <a:lnTo>
                  <a:pt x="12" y="12"/>
                </a:lnTo>
                <a:lnTo>
                  <a:pt x="8" y="20"/>
                </a:lnTo>
                <a:lnTo>
                  <a:pt x="4" y="26"/>
                </a:lnTo>
                <a:lnTo>
                  <a:pt x="0" y="34"/>
                </a:lnTo>
                <a:lnTo>
                  <a:pt x="0" y="44"/>
                </a:lnTo>
                <a:lnTo>
                  <a:pt x="0" y="2076"/>
                </a:lnTo>
                <a:lnTo>
                  <a:pt x="0" y="2076"/>
                </a:lnTo>
                <a:lnTo>
                  <a:pt x="0" y="2086"/>
                </a:lnTo>
                <a:lnTo>
                  <a:pt x="4" y="2094"/>
                </a:lnTo>
                <a:lnTo>
                  <a:pt x="8" y="2100"/>
                </a:lnTo>
                <a:lnTo>
                  <a:pt x="12" y="2108"/>
                </a:lnTo>
                <a:lnTo>
                  <a:pt x="20" y="2112"/>
                </a:lnTo>
                <a:lnTo>
                  <a:pt x="26" y="2116"/>
                </a:lnTo>
                <a:lnTo>
                  <a:pt x="34" y="2120"/>
                </a:lnTo>
                <a:lnTo>
                  <a:pt x="44" y="2120"/>
                </a:lnTo>
                <a:lnTo>
                  <a:pt x="474" y="2120"/>
                </a:lnTo>
                <a:lnTo>
                  <a:pt x="650" y="2296"/>
                </a:lnTo>
                <a:lnTo>
                  <a:pt x="650" y="2296"/>
                </a:lnTo>
                <a:lnTo>
                  <a:pt x="656" y="2300"/>
                </a:lnTo>
                <a:lnTo>
                  <a:pt x="664" y="2304"/>
                </a:lnTo>
                <a:lnTo>
                  <a:pt x="672" y="2308"/>
                </a:lnTo>
                <a:lnTo>
                  <a:pt x="680" y="2308"/>
                </a:lnTo>
                <a:lnTo>
                  <a:pt x="688" y="2308"/>
                </a:lnTo>
                <a:lnTo>
                  <a:pt x="696" y="2304"/>
                </a:lnTo>
                <a:lnTo>
                  <a:pt x="704" y="2300"/>
                </a:lnTo>
                <a:lnTo>
                  <a:pt x="710" y="2296"/>
                </a:lnTo>
                <a:lnTo>
                  <a:pt x="886" y="2120"/>
                </a:lnTo>
                <a:lnTo>
                  <a:pt x="3340" y="2120"/>
                </a:lnTo>
                <a:lnTo>
                  <a:pt x="3340" y="2120"/>
                </a:lnTo>
                <a:lnTo>
                  <a:pt x="3350" y="2120"/>
                </a:lnTo>
                <a:lnTo>
                  <a:pt x="3358" y="2116"/>
                </a:lnTo>
                <a:lnTo>
                  <a:pt x="3364" y="2112"/>
                </a:lnTo>
                <a:lnTo>
                  <a:pt x="3372" y="2108"/>
                </a:lnTo>
                <a:lnTo>
                  <a:pt x="3376" y="2100"/>
                </a:lnTo>
                <a:lnTo>
                  <a:pt x="3380" y="2094"/>
                </a:lnTo>
                <a:lnTo>
                  <a:pt x="3384" y="2086"/>
                </a:lnTo>
                <a:lnTo>
                  <a:pt x="3384" y="2076"/>
                </a:lnTo>
                <a:lnTo>
                  <a:pt x="3384" y="44"/>
                </a:lnTo>
                <a:lnTo>
                  <a:pt x="3384" y="44"/>
                </a:lnTo>
                <a:lnTo>
                  <a:pt x="3384" y="34"/>
                </a:lnTo>
                <a:lnTo>
                  <a:pt x="3380" y="26"/>
                </a:lnTo>
                <a:lnTo>
                  <a:pt x="3376" y="20"/>
                </a:lnTo>
                <a:lnTo>
                  <a:pt x="3372" y="12"/>
                </a:lnTo>
                <a:lnTo>
                  <a:pt x="3364" y="8"/>
                </a:lnTo>
                <a:lnTo>
                  <a:pt x="3358" y="4"/>
                </a:lnTo>
                <a:lnTo>
                  <a:pt x="3350" y="0"/>
                </a:lnTo>
                <a:lnTo>
                  <a:pt x="3340" y="0"/>
                </a:lnTo>
                <a:lnTo>
                  <a:pt x="3340" y="0"/>
                </a:lnTo>
                <a:close/>
              </a:path>
            </a:pathLst>
          </a:custGeom>
          <a:ln/>
          <a:extLs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3151" y="446088"/>
            <a:ext cx="3547533" cy="1618396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446088"/>
            <a:ext cx="6252633" cy="5414963"/>
          </a:xfrm>
        </p:spPr>
        <p:txBody>
          <a:bodyPr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73151" y="2260738"/>
            <a:ext cx="3547533" cy="360031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9577860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4728" y="727522"/>
            <a:ext cx="4852988" cy="1617163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9" name="Picture Placeholder 11"/>
          <p:cNvSpPr>
            <a:spLocks noGrp="1" noChangeAspect="1"/>
          </p:cNvSpPr>
          <p:nvPr>
            <p:ph type="pic" sz="quarter" idx="13"/>
          </p:nvPr>
        </p:nvSpPr>
        <p:spPr bwMode="auto">
          <a:xfrm>
            <a:off x="6098117" y="0"/>
            <a:ext cx="6093883" cy="6858000"/>
          </a:xfrm>
          <a:custGeom>
            <a:avLst/>
            <a:gdLst/>
            <a:ahLst/>
            <a:cxnLst/>
            <a:rect l="0" t="0" r="r" b="b"/>
            <a:pathLst>
              <a:path w="2879" h="4320">
                <a:moveTo>
                  <a:pt x="183" y="0"/>
                </a:moveTo>
                <a:lnTo>
                  <a:pt x="183" y="1197"/>
                </a:lnTo>
                <a:lnTo>
                  <a:pt x="8" y="1372"/>
                </a:lnTo>
                <a:lnTo>
                  <a:pt x="8" y="1372"/>
                </a:lnTo>
                <a:lnTo>
                  <a:pt x="6" y="1376"/>
                </a:lnTo>
                <a:lnTo>
                  <a:pt x="3" y="1382"/>
                </a:lnTo>
                <a:lnTo>
                  <a:pt x="0" y="1387"/>
                </a:lnTo>
                <a:lnTo>
                  <a:pt x="0" y="1393"/>
                </a:lnTo>
                <a:lnTo>
                  <a:pt x="0" y="1399"/>
                </a:lnTo>
                <a:lnTo>
                  <a:pt x="3" y="1404"/>
                </a:lnTo>
                <a:lnTo>
                  <a:pt x="6" y="1410"/>
                </a:lnTo>
                <a:lnTo>
                  <a:pt x="8" y="1414"/>
                </a:lnTo>
                <a:lnTo>
                  <a:pt x="183" y="1589"/>
                </a:lnTo>
                <a:lnTo>
                  <a:pt x="183" y="4320"/>
                </a:lnTo>
                <a:lnTo>
                  <a:pt x="2879" y="4320"/>
                </a:lnTo>
                <a:lnTo>
                  <a:pt x="2879" y="0"/>
                </a:lnTo>
                <a:lnTo>
                  <a:pt x="183" y="0"/>
                </a:lnTo>
                <a:close/>
              </a:path>
            </a:pathLst>
          </a:custGeom>
          <a:noFill/>
          <a:ln w="9525">
            <a:solidFill>
              <a:schemeClr val="tx2"/>
            </a:solidFill>
            <a:round/>
            <a:headEnd/>
            <a:tailEnd/>
          </a:ln>
          <a:effectLst/>
        </p:spPr>
        <p:txBody>
          <a:bodyPr wrap="square" numCol="1" anchor="t" anchorCtr="0" compatLnSpc="1">
            <a:prstTxWarp prst="textNoShape">
              <a:avLst/>
            </a:prstTxWarp>
            <a:normAutofit/>
          </a:bodyPr>
          <a:lstStyle>
            <a:lvl1pPr algn="ctr">
              <a:buFontTx/>
              <a:buNone/>
              <a:defRPr sz="1400"/>
            </a:lvl1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14728" y="2344684"/>
            <a:ext cx="4852988" cy="3516365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885810" y="6041362"/>
            <a:ext cx="976879" cy="365125"/>
          </a:xfrm>
        </p:spPr>
        <p:txBody>
          <a:bodyPr/>
          <a:lstStyle/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90396" y="6041362"/>
            <a:ext cx="3295413" cy="365125"/>
          </a:xfrm>
        </p:spPr>
        <p:txBody>
          <a:bodyPr/>
          <a:lstStyle/>
          <a:p>
            <a:endParaRPr lang="ko-KR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4862689" y="5915888"/>
            <a:ext cx="1062155" cy="490599"/>
          </a:xfrm>
        </p:spPr>
        <p:txBody>
          <a:bodyPr/>
          <a:lstStyle/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59374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10000" y="447188"/>
            <a:ext cx="10571998" cy="970450"/>
          </a:xfrm>
          <a:prstGeom prst="rect">
            <a:avLst/>
          </a:prstGeom>
          <a:effectLst>
            <a:outerShdw blurRad="50800" dir="14400000">
              <a:srgbClr val="000000">
                <a:alpha val="60000"/>
              </a:srgbClr>
            </a:outerShdw>
          </a:effectLst>
        </p:spPr>
        <p:txBody>
          <a:bodyPr vert="horz" lIns="91440" tIns="45720" rIns="91440" bIns="45720" rtlCol="0" anchor="b">
            <a:no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10000" y="2184401"/>
            <a:ext cx="10563285" cy="3674397"/>
          </a:xfrm>
          <a:prstGeom prst="rect">
            <a:avLst/>
          </a:prstGeom>
          <a:effectLst>
            <a:outerShdw blurRad="50800" dir="14400000">
              <a:srgbClr val="000000">
                <a:alpha val="40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1514" y="6041362"/>
            <a:ext cx="8644320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334626" y="6041362"/>
            <a:ext cx="1343706" cy="3651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04DE3D6D-5DBC-4CF0-B88F-FB4C4E8E9490}" type="datetimeFigureOut">
              <a:rPr lang="ko-KR" altLang="en-US" smtClean="0"/>
              <a:t>2021-07-06</a:t>
            </a:fld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78331" y="5915888"/>
            <a:ext cx="1062155" cy="490599"/>
          </a:xfrm>
          <a:prstGeom prst="rect">
            <a:avLst/>
          </a:prstGeom>
        </p:spPr>
        <p:txBody>
          <a:bodyPr vert="horz" lIns="91440" tIns="45720" rIns="91440" bIns="10800" rtlCol="0" anchor="b"/>
          <a:lstStyle>
            <a:lvl1pPr algn="r">
              <a:defRPr sz="2000">
                <a:solidFill>
                  <a:schemeClr val="accent1"/>
                </a:solidFill>
              </a:defRPr>
            </a:lvl1pPr>
          </a:lstStyle>
          <a:p>
            <a:fld id="{75A93111-52A1-4829-845C-B3F5266EE9A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2850697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5" r:id="rId10"/>
    <p:sldLayoutId id="2147483686" r:id="rId11"/>
    <p:sldLayoutId id="2147483687" r:id="rId12"/>
    <p:sldLayoutId id="2147483688" r:id="rId13"/>
    <p:sldLayoutId id="2147483689" r:id="rId14"/>
  </p:sldLayoutIdLst>
  <p:txStyles>
    <p:titleStyle>
      <a:lvl1pPr algn="l" defTabSz="457200" rtl="0" eaLnBrk="1" latinLnBrk="1" hangingPunct="1">
        <a:spcBef>
          <a:spcPct val="0"/>
        </a:spcBef>
        <a:buNone/>
        <a:defRPr sz="4000" b="1" kern="1200">
          <a:solidFill>
            <a:srgbClr val="FEFEFE"/>
          </a:solidFill>
          <a:latin typeface="+mj-lt"/>
          <a:ea typeface="+mj-ea"/>
          <a:cs typeface="+mj-cs"/>
        </a:defRPr>
      </a:lvl1pPr>
      <a:lvl2pPr eaLnBrk="1" latinLnBrk="1" hangingPunct="1">
        <a:defRPr>
          <a:solidFill>
            <a:schemeClr val="tx2"/>
          </a:solidFill>
        </a:defRPr>
      </a:lvl2pPr>
      <a:lvl3pPr eaLnBrk="1" latinLnBrk="1" hangingPunct="1">
        <a:defRPr>
          <a:solidFill>
            <a:schemeClr val="tx2"/>
          </a:solidFill>
        </a:defRPr>
      </a:lvl3pPr>
      <a:lvl4pPr eaLnBrk="1" latinLnBrk="1" hangingPunct="1">
        <a:defRPr>
          <a:solidFill>
            <a:schemeClr val="tx2"/>
          </a:solidFill>
        </a:defRPr>
      </a:lvl4pPr>
      <a:lvl5pPr eaLnBrk="1" latinLnBrk="1" hangingPunct="1">
        <a:defRPr>
          <a:solidFill>
            <a:schemeClr val="tx2"/>
          </a:solidFill>
        </a:defRPr>
      </a:lvl5pPr>
      <a:lvl6pPr eaLnBrk="1" latinLnBrk="1" hangingPunct="1">
        <a:defRPr>
          <a:solidFill>
            <a:schemeClr val="tx2"/>
          </a:solidFill>
        </a:defRPr>
      </a:lvl6pPr>
      <a:lvl7pPr eaLnBrk="1" latinLnBrk="1" hangingPunct="1">
        <a:defRPr>
          <a:solidFill>
            <a:schemeClr val="tx2"/>
          </a:solidFill>
        </a:defRPr>
      </a:lvl7pPr>
      <a:lvl8pPr eaLnBrk="1" latinLnBrk="1" hangingPunct="1">
        <a:defRPr>
          <a:solidFill>
            <a:schemeClr val="tx2"/>
          </a:solidFill>
        </a:defRPr>
      </a:lvl8pPr>
      <a:lvl9pPr eaLnBrk="1" latin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4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28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3600000" indent="-228600" algn="l" defTabSz="457200" rtl="0" eaLnBrk="1" latinLnBrk="1" hangingPunct="1">
        <a:spcBef>
          <a:spcPct val="20000"/>
        </a:spcBef>
        <a:spcAft>
          <a:spcPts val="600"/>
        </a:spcAft>
        <a:buClr>
          <a:schemeClr val="accent1"/>
        </a:buClr>
        <a:buFont typeface="Wingdings 2" charset="2"/>
        <a:buChar char="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13" Type="http://schemas.openxmlformats.org/officeDocument/2006/relationships/customXml" Target="../ink/ink6.xml"/><Relationship Id="rId18" Type="http://schemas.openxmlformats.org/officeDocument/2006/relationships/image" Target="../media/image11.png"/><Relationship Id="rId3" Type="http://schemas.openxmlformats.org/officeDocument/2006/relationships/customXml" Target="../ink/ink1.xml"/><Relationship Id="rId21" Type="http://schemas.openxmlformats.org/officeDocument/2006/relationships/customXml" Target="../ink/ink10.xml"/><Relationship Id="rId7" Type="http://schemas.openxmlformats.org/officeDocument/2006/relationships/customXml" Target="../ink/ink3.xml"/><Relationship Id="rId12" Type="http://schemas.openxmlformats.org/officeDocument/2006/relationships/image" Target="../media/image8.png"/><Relationship Id="rId17" Type="http://schemas.openxmlformats.org/officeDocument/2006/relationships/customXml" Target="../ink/ink8.xml"/><Relationship Id="rId2" Type="http://schemas.openxmlformats.org/officeDocument/2006/relationships/image" Target="../media/image5.png"/><Relationship Id="rId16" Type="http://schemas.openxmlformats.org/officeDocument/2006/relationships/image" Target="../media/image10.png"/><Relationship Id="rId20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11" Type="http://schemas.openxmlformats.org/officeDocument/2006/relationships/customXml" Target="../ink/ink5.xml"/><Relationship Id="rId5" Type="http://schemas.openxmlformats.org/officeDocument/2006/relationships/customXml" Target="../ink/ink2.xml"/><Relationship Id="rId15" Type="http://schemas.openxmlformats.org/officeDocument/2006/relationships/customXml" Target="../ink/ink7.xml"/><Relationship Id="rId23" Type="http://schemas.openxmlformats.org/officeDocument/2006/relationships/image" Target="../media/image14.png"/><Relationship Id="rId10" Type="http://schemas.openxmlformats.org/officeDocument/2006/relationships/image" Target="../media/image7.png"/><Relationship Id="rId19" Type="http://schemas.openxmlformats.org/officeDocument/2006/relationships/customXml" Target="../ink/ink9.xml"/><Relationship Id="rId4" Type="http://schemas.openxmlformats.org/officeDocument/2006/relationships/image" Target="../media/image40.png"/><Relationship Id="rId9" Type="http://schemas.openxmlformats.org/officeDocument/2006/relationships/customXml" Target="../ink/ink4.xml"/><Relationship Id="rId14" Type="http://schemas.openxmlformats.org/officeDocument/2006/relationships/image" Target="../media/image9.png"/><Relationship Id="rId22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emf"/><Relationship Id="rId13" Type="http://schemas.openxmlformats.org/officeDocument/2006/relationships/customXml" Target="../ink/ink16.xml"/><Relationship Id="rId18" Type="http://schemas.openxmlformats.org/officeDocument/2006/relationships/image" Target="../media/image21.emf"/><Relationship Id="rId3" Type="http://schemas.openxmlformats.org/officeDocument/2006/relationships/customXml" Target="../ink/ink11.xml"/><Relationship Id="rId21" Type="http://schemas.openxmlformats.org/officeDocument/2006/relationships/customXml" Target="../ink/ink20.xml"/><Relationship Id="rId7" Type="http://schemas.openxmlformats.org/officeDocument/2006/relationships/customXml" Target="../ink/ink13.xml"/><Relationship Id="rId12" Type="http://schemas.openxmlformats.org/officeDocument/2006/relationships/image" Target="../media/image18.emf"/><Relationship Id="rId17" Type="http://schemas.openxmlformats.org/officeDocument/2006/relationships/customXml" Target="../ink/ink18.xml"/><Relationship Id="rId2" Type="http://schemas.openxmlformats.org/officeDocument/2006/relationships/image" Target="../media/image5.png"/><Relationship Id="rId16" Type="http://schemas.openxmlformats.org/officeDocument/2006/relationships/image" Target="../media/image20.emf"/><Relationship Id="rId20" Type="http://schemas.openxmlformats.org/officeDocument/2006/relationships/image" Target="../media/image22.emf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emf"/><Relationship Id="rId11" Type="http://schemas.openxmlformats.org/officeDocument/2006/relationships/customXml" Target="../ink/ink15.xml"/><Relationship Id="rId5" Type="http://schemas.openxmlformats.org/officeDocument/2006/relationships/customXml" Target="../ink/ink12.xml"/><Relationship Id="rId15" Type="http://schemas.openxmlformats.org/officeDocument/2006/relationships/customXml" Target="../ink/ink17.xml"/><Relationship Id="rId23" Type="http://schemas.openxmlformats.org/officeDocument/2006/relationships/image" Target="../media/image15.png"/><Relationship Id="rId10" Type="http://schemas.openxmlformats.org/officeDocument/2006/relationships/image" Target="../media/image17.emf"/><Relationship Id="rId19" Type="http://schemas.openxmlformats.org/officeDocument/2006/relationships/customXml" Target="../ink/ink19.xml"/><Relationship Id="rId4" Type="http://schemas.openxmlformats.org/officeDocument/2006/relationships/image" Target="../media/image14.emf"/><Relationship Id="rId9" Type="http://schemas.openxmlformats.org/officeDocument/2006/relationships/customXml" Target="../ink/ink14.xml"/><Relationship Id="rId14" Type="http://schemas.openxmlformats.org/officeDocument/2006/relationships/image" Target="../media/image19.emf"/><Relationship Id="rId22" Type="http://schemas.openxmlformats.org/officeDocument/2006/relationships/image" Target="../media/image23.emf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customXml" Target="../ink/ink23.xml"/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customXml" Target="../ink/ink22.xml"/><Relationship Id="rId11" Type="http://schemas.openxmlformats.org/officeDocument/2006/relationships/image" Target="../media/image27.png"/><Relationship Id="rId5" Type="http://schemas.openxmlformats.org/officeDocument/2006/relationships/image" Target="../media/image240.png"/><Relationship Id="rId10" Type="http://schemas.openxmlformats.org/officeDocument/2006/relationships/customXml" Target="../ink/ink24.xml"/><Relationship Id="rId4" Type="http://schemas.openxmlformats.org/officeDocument/2006/relationships/customXml" Target="../ink/ink21.xml"/><Relationship Id="rId9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66D9BFD-F923-41A2-A8A2-556E1402BA8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2292, 2839, 1157</a:t>
            </a:r>
            <a:r>
              <a:rPr lang="ko-KR" altLang="en-US"/>
              <a:t> 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E97B4AE-F501-4E86-A71D-76F5071E7D5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/>
              <a:t>규칙 찾기</a:t>
            </a:r>
            <a:r>
              <a:rPr lang="en-US" altLang="ko-KR"/>
              <a:t>, </a:t>
            </a:r>
            <a:r>
              <a:rPr lang="ko-KR" altLang="en-US"/>
              <a:t>일차원 배열 활용 문제</a:t>
            </a: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EB7A349-087F-4F9E-B32C-14ADB32712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38648"/>
            <a:ext cx="12192000" cy="741036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F58FEDB-A1AB-4336-A546-BD77393C56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979684"/>
            <a:ext cx="12192000" cy="847531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49BEB5D8-4F71-413D-BD01-6B234285E9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486887"/>
            <a:ext cx="12192000" cy="7624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95495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08E21E-EA75-409D-8C02-F52A5178D9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5200" y="240230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1157</a:t>
            </a:r>
            <a:r>
              <a:rPr lang="ko-KR" altLang="en-US"/>
              <a:t>과 유사한 문제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C9B1CFA-8F5C-4D2C-8BCE-C7F8C01464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9EF8769A-4185-43DD-BE72-1EB8D10D64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377297"/>
            <a:ext cx="12192000" cy="154053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97FF7C4E-E880-40FB-8CDC-B415EE38C925}"/>
              </a:ext>
            </a:extLst>
          </p:cNvPr>
          <p:cNvSpPr txBox="1"/>
          <p:nvPr/>
        </p:nvSpPr>
        <p:spPr>
          <a:xfrm>
            <a:off x="277904" y="3002031"/>
            <a:ext cx="3076483" cy="246221"/>
          </a:xfrm>
          <a:prstGeom prst="rect">
            <a:avLst/>
          </a:prstGeom>
          <a:solidFill>
            <a:schemeClr val="tx1"/>
          </a:solidFill>
        </p:spPr>
        <p:txBody>
          <a:bodyPr wrap="none" rtlCol="0">
            <a:spAutoFit/>
          </a:bodyPr>
          <a:lstStyle/>
          <a:p>
            <a:r>
              <a:rPr lang="en-US" altLang="ko-KR" sz="1000">
                <a:solidFill>
                  <a:schemeClr val="bg1"/>
                </a:solidFill>
                <a:latin typeface="+mj-ea"/>
                <a:ea typeface="+mj-ea"/>
              </a:rPr>
              <a:t>42</a:t>
            </a:r>
            <a:r>
              <a:rPr lang="ko-KR" altLang="en-US" sz="1000">
                <a:solidFill>
                  <a:schemeClr val="bg1"/>
                </a:solidFill>
                <a:latin typeface="+mj-ea"/>
                <a:ea typeface="+mj-ea"/>
              </a:rPr>
              <a:t>로 나눈 서로 다른 나머지의 개수를 구하는 문제</a:t>
            </a:r>
          </a:p>
        </p:txBody>
      </p:sp>
      <p:cxnSp>
        <p:nvCxnSpPr>
          <p:cNvPr id="10" name="직선 화살표 연결선 9">
            <a:extLst>
              <a:ext uri="{FF2B5EF4-FFF2-40B4-BE49-F238E27FC236}">
                <a16:creationId xmlns:a16="http://schemas.microsoft.com/office/drawing/2014/main" id="{086BA76D-1245-4584-A2A2-3A258DEABC23}"/>
              </a:ext>
            </a:extLst>
          </p:cNvPr>
          <p:cNvCxnSpPr/>
          <p:nvPr/>
        </p:nvCxnSpPr>
        <p:spPr>
          <a:xfrm>
            <a:off x="932329" y="2850776"/>
            <a:ext cx="161365" cy="1512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3"/>
          </a:lnRef>
          <a:fillRef idx="0">
            <a:schemeClr val="accent3"/>
          </a:fillRef>
          <a:effectRef idx="0">
            <a:schemeClr val="accent3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07690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4C1104-30EF-4305-A07D-EF345033F7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06" y="-28906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2292</a:t>
            </a:r>
            <a:endParaRPr lang="ko-KR" altLang="en-US"/>
          </a:p>
        </p:txBody>
      </p:sp>
      <p:grpSp>
        <p:nvGrpSpPr>
          <p:cNvPr id="21" name="그룹 20">
            <a:extLst>
              <a:ext uri="{FF2B5EF4-FFF2-40B4-BE49-F238E27FC236}">
                <a16:creationId xmlns:a16="http://schemas.microsoft.com/office/drawing/2014/main" id="{185F557B-F4F0-4400-A919-A2573B76C282}"/>
              </a:ext>
            </a:extLst>
          </p:cNvPr>
          <p:cNvGrpSpPr/>
          <p:nvPr/>
        </p:nvGrpSpPr>
        <p:grpSpPr>
          <a:xfrm>
            <a:off x="73641" y="1173996"/>
            <a:ext cx="4658375" cy="5106113"/>
            <a:chOff x="818712" y="752685"/>
            <a:chExt cx="4658375" cy="510611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0D431A3-99F5-46FE-AA16-9742CE4EC9D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18712" y="752685"/>
              <a:ext cx="4658375" cy="5106113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8" name="잉크 7">
                  <a:extLst>
                    <a:ext uri="{FF2B5EF4-FFF2-40B4-BE49-F238E27FC236}">
                      <a16:creationId xmlns:a16="http://schemas.microsoft.com/office/drawing/2014/main" id="{A0EDCF44-9D99-4C3B-BD80-1E5CE657CF36}"/>
                    </a:ext>
                  </a:extLst>
                </p14:cNvPr>
                <p14:cNvContentPartPr/>
                <p14:nvPr/>
              </p14:nvContentPartPr>
              <p14:xfrm>
                <a:off x="2959200" y="2889360"/>
                <a:ext cx="489240" cy="425520"/>
              </p14:xfrm>
            </p:contentPart>
          </mc:Choice>
          <mc:Fallback xmlns="">
            <p:pic>
              <p:nvPicPr>
                <p:cNvPr id="8" name="잉크 7">
                  <a:extLst>
                    <a:ext uri="{FF2B5EF4-FFF2-40B4-BE49-F238E27FC236}">
                      <a16:creationId xmlns:a16="http://schemas.microsoft.com/office/drawing/2014/main" id="{A0EDCF44-9D99-4C3B-BD80-1E5CE657CF36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43360" y="2826000"/>
                  <a:ext cx="520560" cy="552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9" name="잉크 8">
                  <a:extLst>
                    <a:ext uri="{FF2B5EF4-FFF2-40B4-BE49-F238E27FC236}">
                      <a16:creationId xmlns:a16="http://schemas.microsoft.com/office/drawing/2014/main" id="{D6E25A07-9C66-4EE0-A454-0A413D7DD08D}"/>
                    </a:ext>
                  </a:extLst>
                </p14:cNvPr>
                <p14:cNvContentPartPr/>
                <p14:nvPr/>
              </p14:nvContentPartPr>
              <p14:xfrm>
                <a:off x="2463840" y="2406600"/>
                <a:ext cx="1391040" cy="1403640"/>
              </p14:xfrm>
            </p:contentPart>
          </mc:Choice>
          <mc:Fallback xmlns="">
            <p:pic>
              <p:nvPicPr>
                <p:cNvPr id="9" name="잉크 8">
                  <a:extLst>
                    <a:ext uri="{FF2B5EF4-FFF2-40B4-BE49-F238E27FC236}">
                      <a16:creationId xmlns:a16="http://schemas.microsoft.com/office/drawing/2014/main" id="{D6E25A07-9C66-4EE0-A454-0A413D7DD08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48000" y="2343240"/>
                  <a:ext cx="1422360" cy="1530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0" name="잉크 9">
                  <a:extLst>
                    <a:ext uri="{FF2B5EF4-FFF2-40B4-BE49-F238E27FC236}">
                      <a16:creationId xmlns:a16="http://schemas.microsoft.com/office/drawing/2014/main" id="{B3660C31-998A-4901-9036-D3B2D45FFC37}"/>
                    </a:ext>
                  </a:extLst>
                </p14:cNvPr>
                <p14:cNvContentPartPr/>
                <p14:nvPr/>
              </p14:nvContentPartPr>
              <p14:xfrm>
                <a:off x="2076480" y="1936800"/>
                <a:ext cx="2184840" cy="2318040"/>
              </p14:xfrm>
            </p:contentPart>
          </mc:Choice>
          <mc:Fallback xmlns="">
            <p:pic>
              <p:nvPicPr>
                <p:cNvPr id="10" name="잉크 9">
                  <a:extLst>
                    <a:ext uri="{FF2B5EF4-FFF2-40B4-BE49-F238E27FC236}">
                      <a16:creationId xmlns:a16="http://schemas.microsoft.com/office/drawing/2014/main" id="{B3660C31-998A-4901-9036-D3B2D45FFC37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60640" y="1873440"/>
                  <a:ext cx="2216160" cy="24447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1" name="잉크 10">
                  <a:extLst>
                    <a:ext uri="{FF2B5EF4-FFF2-40B4-BE49-F238E27FC236}">
                      <a16:creationId xmlns:a16="http://schemas.microsoft.com/office/drawing/2014/main" id="{109E4A5A-D203-435A-9965-32EDDEC51D20}"/>
                    </a:ext>
                  </a:extLst>
                </p14:cNvPr>
                <p14:cNvContentPartPr/>
                <p14:nvPr/>
              </p14:nvContentPartPr>
              <p14:xfrm>
                <a:off x="3016080" y="1428840"/>
                <a:ext cx="1651680" cy="946440"/>
              </p14:xfrm>
            </p:contentPart>
          </mc:Choice>
          <mc:Fallback xmlns="">
            <p:pic>
              <p:nvPicPr>
                <p:cNvPr id="11" name="잉크 10">
                  <a:extLst>
                    <a:ext uri="{FF2B5EF4-FFF2-40B4-BE49-F238E27FC236}">
                      <a16:creationId xmlns:a16="http://schemas.microsoft.com/office/drawing/2014/main" id="{109E4A5A-D203-435A-9965-32EDDEC51D2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3000240" y="1365480"/>
                  <a:ext cx="1683000" cy="10731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4DE51E3A-8182-478F-99AE-E5C88EE45A64}"/>
                    </a:ext>
                  </a:extLst>
                </p14:cNvPr>
                <p14:cNvContentPartPr/>
                <p14:nvPr/>
              </p14:nvContentPartPr>
              <p14:xfrm>
                <a:off x="1663560" y="1568520"/>
                <a:ext cx="3022920" cy="311184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4DE51E3A-8182-478F-99AE-E5C88EE45A64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47720" y="1505160"/>
                  <a:ext cx="3054240" cy="32385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FBD29016-CDD8-4CE5-AFCE-2E5B80B32EEC}"/>
                    </a:ext>
                  </a:extLst>
                </p14:cNvPr>
                <p14:cNvContentPartPr/>
                <p14:nvPr/>
              </p14:nvContentPartPr>
              <p14:xfrm>
                <a:off x="3079800" y="2997360"/>
                <a:ext cx="216360" cy="1908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FBD29016-CDD8-4CE5-AFCE-2E5B80B32EEC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63960" y="2934000"/>
                  <a:ext cx="247680" cy="14580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E623DE99-F8C1-4008-A710-5393285FE3F1}"/>
                    </a:ext>
                  </a:extLst>
                </p14:cNvPr>
                <p14:cNvContentPartPr/>
                <p14:nvPr/>
              </p14:nvContentPartPr>
              <p14:xfrm>
                <a:off x="3085920" y="2990880"/>
                <a:ext cx="235440" cy="446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E623DE99-F8C1-4008-A710-5393285FE3F1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70080" y="2927520"/>
                  <a:ext cx="266760" cy="17136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FF325518-7FFA-45AE-84A5-F4B277D3DB09}"/>
                    </a:ext>
                  </a:extLst>
                </p14:cNvPr>
                <p14:cNvContentPartPr/>
                <p14:nvPr/>
              </p14:nvContentPartPr>
              <p14:xfrm>
                <a:off x="3530520" y="3181320"/>
                <a:ext cx="153000" cy="3852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FF325518-7FFA-45AE-84A5-F4B277D3DB09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14680" y="3117960"/>
                  <a:ext cx="184320" cy="16524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64181434-217A-43CD-A3BF-9E911E74318F}"/>
                    </a:ext>
                  </a:extLst>
                </p14:cNvPr>
                <p14:cNvContentPartPr/>
                <p14:nvPr/>
              </p14:nvContentPartPr>
              <p14:xfrm>
                <a:off x="3879720" y="3479760"/>
                <a:ext cx="241920" cy="36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64181434-217A-43CD-A3BF-9E911E74318F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63880" y="3416400"/>
                  <a:ext cx="273240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C57C0B1A-E09C-4B13-8A22-C543110A4005}"/>
                    </a:ext>
                  </a:extLst>
                </p14:cNvPr>
                <p14:cNvContentPartPr/>
                <p14:nvPr/>
              </p14:nvContentPartPr>
              <p14:xfrm>
                <a:off x="4273560" y="3701880"/>
                <a:ext cx="273240" cy="3240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C57C0B1A-E09C-4B13-8A22-C543110A4005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7720" y="3638520"/>
                  <a:ext cx="304560" cy="159120"/>
                </a:xfrm>
                <a:prstGeom prst="rect">
                  <a:avLst/>
                </a:prstGeom>
              </p:spPr>
            </p:pic>
          </mc:Fallback>
        </mc:AlternateContent>
      </p:grpSp>
      <p:grpSp>
        <p:nvGrpSpPr>
          <p:cNvPr id="22" name="그룹 21">
            <a:extLst>
              <a:ext uri="{FF2B5EF4-FFF2-40B4-BE49-F238E27FC236}">
                <a16:creationId xmlns:a16="http://schemas.microsoft.com/office/drawing/2014/main" id="{B421BA2F-A65B-49DE-8B67-8DC44FD52892}"/>
              </a:ext>
            </a:extLst>
          </p:cNvPr>
          <p:cNvGrpSpPr/>
          <p:nvPr/>
        </p:nvGrpSpPr>
        <p:grpSpPr>
          <a:xfrm>
            <a:off x="4894778" y="3564158"/>
            <a:ext cx="4224000" cy="1503760"/>
            <a:chOff x="5747785" y="2035839"/>
            <a:chExt cx="4224000" cy="1503760"/>
          </a:xfrm>
        </p:grpSpPr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31C2844C-B2E9-4BA6-A0E1-F524FEE680F1}"/>
                </a:ext>
              </a:extLst>
            </p:cNvPr>
            <p:cNvSpPr txBox="1"/>
            <p:nvPr/>
          </p:nvSpPr>
          <p:spPr>
            <a:xfrm>
              <a:off x="6287763" y="2062271"/>
              <a:ext cx="36840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</a:p>
            <a:p>
              <a:r>
                <a:rPr lang="en-US" altLang="ko-KR"/>
                <a:t>1+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           ~    1+</a:t>
              </a:r>
              <a:r>
                <a:rPr lang="en-US" altLang="ko-KR">
                  <a:solidFill>
                    <a:srgbClr val="FF0000"/>
                  </a:solidFill>
                </a:rPr>
                <a:t>6</a:t>
              </a:r>
            </a:p>
            <a:p>
              <a:r>
                <a:rPr lang="en-US" altLang="ko-KR"/>
                <a:t>1+6+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     ~      1+6+</a:t>
              </a:r>
              <a:r>
                <a:rPr lang="en-US" altLang="ko-KR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altLang="ko-KR"/>
                <a:t>1+6+12+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~     1+6+12+</a:t>
              </a:r>
              <a:r>
                <a:rPr lang="en-US" altLang="ko-KR">
                  <a:solidFill>
                    <a:srgbClr val="FF0000"/>
                  </a:solidFill>
                </a:rPr>
                <a:t>18</a:t>
              </a:r>
            </a:p>
            <a:p>
              <a:r>
                <a:rPr lang="en-US" altLang="ko-KR"/>
                <a:t>1+6+12+18+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~ </a:t>
              </a:r>
              <a:r>
                <a:rPr lang="en-US" altLang="ko-KR">
                  <a:solidFill>
                    <a:srgbClr val="92D050"/>
                  </a:solidFill>
                </a:rPr>
                <a:t>   </a:t>
              </a:r>
              <a:r>
                <a:rPr lang="en-US" altLang="ko-KR"/>
                <a:t>1+6+12+18+</a:t>
              </a:r>
              <a:r>
                <a:rPr lang="en-US" altLang="ko-KR">
                  <a:solidFill>
                    <a:srgbClr val="FF0000"/>
                  </a:solidFill>
                </a:rPr>
                <a:t>24</a:t>
              </a:r>
              <a:r>
                <a:rPr lang="en-US" altLang="ko-KR">
                  <a:solidFill>
                    <a:srgbClr val="92D050"/>
                  </a:solidFill>
                </a:rPr>
                <a:t> </a:t>
              </a:r>
              <a:endParaRPr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DF7EFD5E-D683-4599-896F-0E05E441EABE}"/>
                </a:ext>
              </a:extLst>
            </p:cNvPr>
            <p:cNvSpPr txBox="1"/>
            <p:nvPr/>
          </p:nvSpPr>
          <p:spPr>
            <a:xfrm>
              <a:off x="5747785" y="2035839"/>
              <a:ext cx="31290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</a:p>
            <a:p>
              <a:r>
                <a:rPr lang="en-US" altLang="ko-KR"/>
                <a:t>2</a:t>
              </a:r>
            </a:p>
            <a:p>
              <a:r>
                <a:rPr lang="en-US" altLang="ko-KR"/>
                <a:t>3</a:t>
              </a:r>
            </a:p>
            <a:p>
              <a:r>
                <a:rPr lang="en-US" altLang="ko-KR"/>
                <a:t>4</a:t>
              </a:r>
            </a:p>
            <a:p>
              <a:r>
                <a:rPr lang="en-US" altLang="ko-KR"/>
                <a:t>5</a:t>
              </a:r>
              <a:endParaRPr lang="ko-KR" altLang="en-US"/>
            </a:p>
          </p:txBody>
        </p:sp>
      </p:grpSp>
      <p:sp>
        <p:nvSpPr>
          <p:cNvPr id="20" name="TextBox 19">
            <a:extLst>
              <a:ext uri="{FF2B5EF4-FFF2-40B4-BE49-F238E27FC236}">
                <a16:creationId xmlns:a16="http://schemas.microsoft.com/office/drawing/2014/main" id="{6E064653-A47B-4777-838D-70369EE90814}"/>
              </a:ext>
            </a:extLst>
          </p:cNvPr>
          <p:cNvSpPr txBox="1"/>
          <p:nvPr/>
        </p:nvSpPr>
        <p:spPr>
          <a:xfrm>
            <a:off x="7648487" y="3700995"/>
            <a:ext cx="434606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600" b="1"/>
              <a:t>이전 </a:t>
            </a:r>
            <a:r>
              <a:rPr lang="en-US" altLang="ko-KR" sz="1600" b="1"/>
              <a:t>stage</a:t>
            </a:r>
            <a:r>
              <a:rPr lang="ko-KR" altLang="en-US" sz="1600" b="1"/>
              <a:t>방 번호에서 </a:t>
            </a:r>
            <a:r>
              <a:rPr lang="en-US" altLang="ko-KR" sz="1600" b="1"/>
              <a:t>6*(stage-1)</a:t>
            </a:r>
            <a:r>
              <a:rPr lang="ko-KR" altLang="en-US" sz="1600" b="1"/>
              <a:t>만큼 증가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A1CC3B6B-D71F-4251-9E87-4AA94F6FC76A}"/>
              </a:ext>
            </a:extLst>
          </p:cNvPr>
          <p:cNvSpPr txBox="1"/>
          <p:nvPr/>
        </p:nvSpPr>
        <p:spPr>
          <a:xfrm>
            <a:off x="4786257" y="1279407"/>
            <a:ext cx="37818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n: </a:t>
            </a:r>
            <a:r>
              <a:rPr lang="ko-KR" altLang="en-US"/>
              <a:t>가고자 하는 방 번호</a:t>
            </a:r>
            <a:r>
              <a:rPr lang="en-US" altLang="ko-KR"/>
              <a:t>(</a:t>
            </a:r>
            <a:r>
              <a:rPr lang="ko-KR" altLang="en-US"/>
              <a:t>입력값</a:t>
            </a:r>
            <a:r>
              <a:rPr lang="en-US" altLang="ko-KR"/>
              <a:t>)</a:t>
            </a:r>
          </a:p>
          <a:p>
            <a:r>
              <a:rPr lang="en-US" altLang="ko-KR"/>
              <a:t>stage: </a:t>
            </a:r>
            <a:r>
              <a:rPr lang="ko-KR" altLang="en-US"/>
              <a:t>거쳐가는 방의 개수</a:t>
            </a:r>
            <a:r>
              <a:rPr lang="en-US" altLang="ko-KR"/>
              <a:t>(</a:t>
            </a:r>
            <a:r>
              <a:rPr lang="ko-KR" altLang="en-US"/>
              <a:t>출력값</a:t>
            </a:r>
            <a:r>
              <a:rPr lang="en-US" altLang="ko-KR"/>
              <a:t>)</a:t>
            </a:r>
            <a:endParaRPr lang="ko-KR" altLang="en-US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D9AB850-A750-4DE7-A317-4BB565C9F29B}"/>
              </a:ext>
            </a:extLst>
          </p:cNvPr>
          <p:cNvSpPr txBox="1"/>
          <p:nvPr/>
        </p:nvSpPr>
        <p:spPr>
          <a:xfrm>
            <a:off x="4715603" y="3221258"/>
            <a:ext cx="8162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stage</a:t>
            </a:r>
            <a:endParaRPr lang="ko-KR" alt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09EEDEF-8BBB-4A5C-9286-73CF5BAAA1AC}"/>
              </a:ext>
            </a:extLst>
          </p:cNvPr>
          <p:cNvSpPr txBox="1"/>
          <p:nvPr/>
        </p:nvSpPr>
        <p:spPr>
          <a:xfrm>
            <a:off x="5593975" y="3231037"/>
            <a:ext cx="1361270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첫번 째 방번호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F1777F6-478C-4EE8-9941-2C45E25A350A}"/>
              </a:ext>
            </a:extLst>
          </p:cNvPr>
          <p:cNvSpPr txBox="1"/>
          <p:nvPr/>
        </p:nvSpPr>
        <p:spPr>
          <a:xfrm>
            <a:off x="5025115" y="5258714"/>
            <a:ext cx="42627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13</a:t>
            </a:r>
            <a:r>
              <a:rPr lang="ko-KR" altLang="en-US"/>
              <a:t>은 </a:t>
            </a:r>
            <a:r>
              <a:rPr lang="en-US" altLang="ko-KR"/>
              <a:t>8~19 </a:t>
            </a:r>
            <a:r>
              <a:rPr lang="ko-KR" altLang="en-US"/>
              <a:t>범위 내에 있으므로 </a:t>
            </a:r>
            <a:r>
              <a:rPr lang="en-US" altLang="ko-KR"/>
              <a:t>stage=3</a:t>
            </a:r>
          </a:p>
        </p:txBody>
      </p:sp>
      <p:pic>
        <p:nvPicPr>
          <p:cNvPr id="25" name="그림 24">
            <a:extLst>
              <a:ext uri="{FF2B5EF4-FFF2-40B4-BE49-F238E27FC236}">
                <a16:creationId xmlns:a16="http://schemas.microsoft.com/office/drawing/2014/main" id="{9FC7B757-0192-4B22-9C39-AEA00C05F2D9}"/>
              </a:ext>
            </a:extLst>
          </p:cNvPr>
          <p:cNvPicPr>
            <a:picLocks noChangeAspect="1"/>
          </p:cNvPicPr>
          <p:nvPr/>
        </p:nvPicPr>
        <p:blipFill rotWithShape="1">
          <a:blip r:embed="rId23"/>
          <a:srcRect r="894" b="70710"/>
          <a:stretch/>
        </p:blipFill>
        <p:spPr>
          <a:xfrm>
            <a:off x="73641" y="-23560"/>
            <a:ext cx="12192000" cy="120290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FC18988-3CA3-47E2-888F-76CABC79493F}"/>
              </a:ext>
            </a:extLst>
          </p:cNvPr>
          <p:cNvSpPr txBox="1"/>
          <p:nvPr/>
        </p:nvSpPr>
        <p:spPr>
          <a:xfrm>
            <a:off x="4732016" y="2707019"/>
            <a:ext cx="47836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해결 </a:t>
            </a:r>
            <a:r>
              <a:rPr lang="en-US" altLang="ko-KR" b="1"/>
              <a:t>key1. stage</a:t>
            </a:r>
            <a:r>
              <a:rPr lang="ko-KR" altLang="en-US" b="1"/>
              <a:t>별 방번호의 규칙 찾기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52B366E-9AE9-4E34-A7A6-8DAE32CAB7C6}"/>
              </a:ext>
            </a:extLst>
          </p:cNvPr>
          <p:cNvSpPr txBox="1"/>
          <p:nvPr/>
        </p:nvSpPr>
        <p:spPr>
          <a:xfrm>
            <a:off x="7451095" y="3239495"/>
            <a:ext cx="13115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마지막 방번호</a:t>
            </a:r>
          </a:p>
        </p:txBody>
      </p:sp>
    </p:spTree>
    <p:extLst>
      <p:ext uri="{BB962C8B-B14F-4D97-AF65-F5344CB8AC3E}">
        <p14:creationId xmlns:p14="http://schemas.microsoft.com/office/powerpoint/2010/main" val="33035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236AF0-3C1D-4885-91D8-33F3ED4B7D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8306" y="28752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2292</a:t>
            </a:r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46FF1DD9-535D-4E4D-AD8D-B614EEC3B65B}"/>
              </a:ext>
            </a:extLst>
          </p:cNvPr>
          <p:cNvGrpSpPr/>
          <p:nvPr/>
        </p:nvGrpSpPr>
        <p:grpSpPr>
          <a:xfrm>
            <a:off x="7722512" y="-7637"/>
            <a:ext cx="4224000" cy="1503760"/>
            <a:chOff x="5747785" y="2035839"/>
            <a:chExt cx="4224000" cy="1503760"/>
          </a:xfrm>
        </p:grpSpPr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A61D03B4-F283-4367-96E7-F8432F72A075}"/>
                </a:ext>
              </a:extLst>
            </p:cNvPr>
            <p:cNvSpPr txBox="1"/>
            <p:nvPr/>
          </p:nvSpPr>
          <p:spPr>
            <a:xfrm>
              <a:off x="6287763" y="2062271"/>
              <a:ext cx="3684022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</a:p>
            <a:p>
              <a:r>
                <a:rPr lang="en-US" altLang="ko-KR"/>
                <a:t>1+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           ~    1+</a:t>
              </a:r>
              <a:r>
                <a:rPr lang="en-US" altLang="ko-KR">
                  <a:solidFill>
                    <a:srgbClr val="FF0000"/>
                  </a:solidFill>
                </a:rPr>
                <a:t>6</a:t>
              </a:r>
            </a:p>
            <a:p>
              <a:r>
                <a:rPr lang="en-US" altLang="ko-KR"/>
                <a:t>1+6+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     ~      1+6+</a:t>
              </a:r>
              <a:r>
                <a:rPr lang="en-US" altLang="ko-KR">
                  <a:solidFill>
                    <a:srgbClr val="FF0000"/>
                  </a:solidFill>
                </a:rPr>
                <a:t>12</a:t>
              </a:r>
            </a:p>
            <a:p>
              <a:r>
                <a:rPr lang="en-US" altLang="ko-KR"/>
                <a:t>1+6+12+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   ~     1+6+12+</a:t>
              </a:r>
              <a:r>
                <a:rPr lang="en-US" altLang="ko-KR">
                  <a:solidFill>
                    <a:srgbClr val="FF0000"/>
                  </a:solidFill>
                </a:rPr>
                <a:t>18</a:t>
              </a:r>
            </a:p>
            <a:p>
              <a:r>
                <a:rPr lang="en-US" altLang="ko-KR"/>
                <a:t>1+6+12+18+</a:t>
              </a:r>
              <a:r>
                <a:rPr lang="en-US" altLang="ko-KR">
                  <a:solidFill>
                    <a:srgbClr val="92D050"/>
                  </a:solidFill>
                </a:rPr>
                <a:t>1</a:t>
              </a:r>
              <a:r>
                <a:rPr lang="en-US" altLang="ko-KR"/>
                <a:t>~ </a:t>
              </a:r>
              <a:r>
                <a:rPr lang="en-US" altLang="ko-KR">
                  <a:solidFill>
                    <a:srgbClr val="92D050"/>
                  </a:solidFill>
                </a:rPr>
                <a:t>   </a:t>
              </a:r>
              <a:r>
                <a:rPr lang="en-US" altLang="ko-KR"/>
                <a:t>1+6+12+18+</a:t>
              </a:r>
              <a:r>
                <a:rPr lang="en-US" altLang="ko-KR">
                  <a:solidFill>
                    <a:srgbClr val="FF0000"/>
                  </a:solidFill>
                </a:rPr>
                <a:t>24</a:t>
              </a:r>
              <a:r>
                <a:rPr lang="en-US" altLang="ko-KR">
                  <a:solidFill>
                    <a:srgbClr val="92D050"/>
                  </a:solidFill>
                </a:rPr>
                <a:t> </a:t>
              </a:r>
              <a:endParaRPr lang="en-US" altLang="ko-KR">
                <a:solidFill>
                  <a:srgbClr val="FF0000"/>
                </a:solidFill>
              </a:endParaRP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A59BB23-86E6-4EFD-A069-4E202E240CBF}"/>
                </a:ext>
              </a:extLst>
            </p:cNvPr>
            <p:cNvSpPr txBox="1"/>
            <p:nvPr/>
          </p:nvSpPr>
          <p:spPr>
            <a:xfrm>
              <a:off x="5747785" y="2035839"/>
              <a:ext cx="312906" cy="147732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/>
                <a:t>1</a:t>
              </a:r>
            </a:p>
            <a:p>
              <a:r>
                <a:rPr lang="en-US" altLang="ko-KR"/>
                <a:t>2</a:t>
              </a:r>
            </a:p>
            <a:p>
              <a:r>
                <a:rPr lang="en-US" altLang="ko-KR"/>
                <a:t>3</a:t>
              </a:r>
            </a:p>
            <a:p>
              <a:r>
                <a:rPr lang="en-US" altLang="ko-KR"/>
                <a:t>4</a:t>
              </a:r>
            </a:p>
            <a:p>
              <a:r>
                <a:rPr lang="en-US" altLang="ko-KR"/>
                <a:t>5</a:t>
              </a:r>
              <a:endParaRPr lang="ko-KR" altLang="en-US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D5255C0-906E-494C-8EB1-7F684FBDE96F}"/>
              </a:ext>
            </a:extLst>
          </p:cNvPr>
          <p:cNvGrpSpPr/>
          <p:nvPr/>
        </p:nvGrpSpPr>
        <p:grpSpPr>
          <a:xfrm>
            <a:off x="16387" y="1860786"/>
            <a:ext cx="3379277" cy="3299550"/>
            <a:chOff x="818712" y="752685"/>
            <a:chExt cx="4668688" cy="4816061"/>
          </a:xfrm>
        </p:grpSpPr>
        <p:pic>
          <p:nvPicPr>
            <p:cNvPr id="11" name="그림 10">
              <a:extLst>
                <a:ext uri="{FF2B5EF4-FFF2-40B4-BE49-F238E27FC236}">
                  <a16:creationId xmlns:a16="http://schemas.microsoft.com/office/drawing/2014/main" id="{7A56EC26-F046-45F6-8AD3-6A5EDEE6744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r="-221" b="5680"/>
            <a:stretch/>
          </p:blipFill>
          <p:spPr>
            <a:xfrm>
              <a:off x="818712" y="752685"/>
              <a:ext cx="4668688" cy="4816061"/>
            </a:xfrm>
            <a:prstGeom prst="rect">
              <a:avLst/>
            </a:prstGeom>
          </p:spPr>
        </p:pic>
        <mc:AlternateContent xmlns:mc="http://schemas.openxmlformats.org/markup-compatibility/2006" xmlns:p14="http://schemas.microsoft.com/office/powerpoint/2010/main">
          <mc:Choice Requires="p14">
            <p:contentPart p14:bwMode="auto" r:id="rId3">
              <p14:nvContentPartPr>
                <p14:cNvPr id="12" name="잉크 11">
                  <a:extLst>
                    <a:ext uri="{FF2B5EF4-FFF2-40B4-BE49-F238E27FC236}">
                      <a16:creationId xmlns:a16="http://schemas.microsoft.com/office/drawing/2014/main" id="{22096AB7-E4BA-4D81-8DBF-BF65211F229E}"/>
                    </a:ext>
                  </a:extLst>
                </p14:cNvPr>
                <p14:cNvContentPartPr/>
                <p14:nvPr/>
              </p14:nvContentPartPr>
              <p14:xfrm>
                <a:off x="2959200" y="2889360"/>
                <a:ext cx="489240" cy="425520"/>
              </p14:xfrm>
            </p:contentPart>
          </mc:Choice>
          <mc:Fallback xmlns="">
            <p:pic>
              <p:nvPicPr>
                <p:cNvPr id="12" name="잉크 11">
                  <a:extLst>
                    <a:ext uri="{FF2B5EF4-FFF2-40B4-BE49-F238E27FC236}">
                      <a16:creationId xmlns:a16="http://schemas.microsoft.com/office/drawing/2014/main" id="{22096AB7-E4BA-4D81-8DBF-BF65211F229E}"/>
                    </a:ext>
                  </a:extLst>
                </p:cNvPr>
                <p:cNvPicPr/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2937323" y="2796901"/>
                  <a:ext cx="532496" cy="610437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5">
              <p14:nvContentPartPr>
                <p14:cNvPr id="13" name="잉크 12">
                  <a:extLst>
                    <a:ext uri="{FF2B5EF4-FFF2-40B4-BE49-F238E27FC236}">
                      <a16:creationId xmlns:a16="http://schemas.microsoft.com/office/drawing/2014/main" id="{0E52F5CB-2ED0-40FB-968A-C9F257F6C213}"/>
                    </a:ext>
                  </a:extLst>
                </p14:cNvPr>
                <p14:cNvContentPartPr/>
                <p14:nvPr/>
              </p14:nvContentPartPr>
              <p14:xfrm>
                <a:off x="2463840" y="2406600"/>
                <a:ext cx="1391040" cy="1403640"/>
              </p14:xfrm>
            </p:contentPart>
          </mc:Choice>
          <mc:Fallback xmlns="">
            <p:pic>
              <p:nvPicPr>
                <p:cNvPr id="13" name="잉크 12">
                  <a:extLst>
                    <a:ext uri="{FF2B5EF4-FFF2-40B4-BE49-F238E27FC236}">
                      <a16:creationId xmlns:a16="http://schemas.microsoft.com/office/drawing/2014/main" id="{0E52F5CB-2ED0-40FB-968A-C9F257F6C213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2441957" y="2314145"/>
                  <a:ext cx="1434308" cy="1588025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7">
              <p14:nvContentPartPr>
                <p14:cNvPr id="14" name="잉크 13">
                  <a:extLst>
                    <a:ext uri="{FF2B5EF4-FFF2-40B4-BE49-F238E27FC236}">
                      <a16:creationId xmlns:a16="http://schemas.microsoft.com/office/drawing/2014/main" id="{0BA83867-7944-4794-B3DE-44388BA05719}"/>
                    </a:ext>
                  </a:extLst>
                </p14:cNvPr>
                <p14:cNvContentPartPr/>
                <p14:nvPr/>
              </p14:nvContentPartPr>
              <p14:xfrm>
                <a:off x="2076480" y="1936800"/>
                <a:ext cx="2184840" cy="2318040"/>
              </p14:xfrm>
            </p:contentPart>
          </mc:Choice>
          <mc:Fallback xmlns="">
            <p:pic>
              <p:nvPicPr>
                <p:cNvPr id="14" name="잉크 13">
                  <a:extLst>
                    <a:ext uri="{FF2B5EF4-FFF2-40B4-BE49-F238E27FC236}">
                      <a16:creationId xmlns:a16="http://schemas.microsoft.com/office/drawing/2014/main" id="{0BA83867-7944-4794-B3DE-44388BA05719}"/>
                    </a:ext>
                  </a:extLst>
                </p:cNvPr>
                <p:cNvPicPr/>
                <p:nvPr/>
              </p:nvPicPr>
              <p:blipFill>
                <a:blip r:embed="rId8"/>
                <a:stretch>
                  <a:fillRect/>
                </a:stretch>
              </p:blipFill>
              <p:spPr>
                <a:xfrm>
                  <a:off x="2054597" y="1844331"/>
                  <a:ext cx="2228109" cy="250297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9">
              <p14:nvContentPartPr>
                <p14:cNvPr id="15" name="잉크 14">
                  <a:extLst>
                    <a:ext uri="{FF2B5EF4-FFF2-40B4-BE49-F238E27FC236}">
                      <a16:creationId xmlns:a16="http://schemas.microsoft.com/office/drawing/2014/main" id="{AA5FF376-8DA6-4C0C-BD34-5AD38D8A6E50}"/>
                    </a:ext>
                  </a:extLst>
                </p14:cNvPr>
                <p14:cNvContentPartPr/>
                <p14:nvPr/>
              </p14:nvContentPartPr>
              <p14:xfrm>
                <a:off x="3016080" y="1428840"/>
                <a:ext cx="1651680" cy="946440"/>
              </p14:xfrm>
            </p:contentPart>
          </mc:Choice>
          <mc:Fallback xmlns="">
            <p:pic>
              <p:nvPicPr>
                <p:cNvPr id="15" name="잉크 14">
                  <a:extLst>
                    <a:ext uri="{FF2B5EF4-FFF2-40B4-BE49-F238E27FC236}">
                      <a16:creationId xmlns:a16="http://schemas.microsoft.com/office/drawing/2014/main" id="{AA5FF376-8DA6-4C0C-BD34-5AD38D8A6E50}"/>
                    </a:ext>
                  </a:extLst>
                </p:cNvPr>
                <p:cNvPicPr/>
                <p:nvPr/>
              </p:nvPicPr>
              <p:blipFill>
                <a:blip r:embed="rId10"/>
                <a:stretch>
                  <a:fillRect/>
                </a:stretch>
              </p:blipFill>
              <p:spPr>
                <a:xfrm>
                  <a:off x="2994197" y="1336351"/>
                  <a:ext cx="1694949" cy="1131419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1">
              <p14:nvContentPartPr>
                <p14:cNvPr id="16" name="잉크 15">
                  <a:extLst>
                    <a:ext uri="{FF2B5EF4-FFF2-40B4-BE49-F238E27FC236}">
                      <a16:creationId xmlns:a16="http://schemas.microsoft.com/office/drawing/2014/main" id="{EA17A887-90FA-42A2-B74A-ACB94C0AC48E}"/>
                    </a:ext>
                  </a:extLst>
                </p14:cNvPr>
                <p14:cNvContentPartPr/>
                <p14:nvPr/>
              </p14:nvContentPartPr>
              <p14:xfrm>
                <a:off x="1663560" y="1568520"/>
                <a:ext cx="3022920" cy="3111840"/>
              </p14:xfrm>
            </p:contentPart>
          </mc:Choice>
          <mc:Fallback xmlns="">
            <p:pic>
              <p:nvPicPr>
                <p:cNvPr id="16" name="잉크 15">
                  <a:extLst>
                    <a:ext uri="{FF2B5EF4-FFF2-40B4-BE49-F238E27FC236}">
                      <a16:creationId xmlns:a16="http://schemas.microsoft.com/office/drawing/2014/main" id="{EA17A887-90FA-42A2-B74A-ACB94C0AC48E}"/>
                    </a:ext>
                  </a:extLst>
                </p:cNvPr>
                <p:cNvPicPr/>
                <p:nvPr/>
              </p:nvPicPr>
              <p:blipFill>
                <a:blip r:embed="rId12"/>
                <a:stretch>
                  <a:fillRect/>
                </a:stretch>
              </p:blipFill>
              <p:spPr>
                <a:xfrm>
                  <a:off x="1641676" y="1476037"/>
                  <a:ext cx="3066190" cy="3296806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3">
              <p14:nvContentPartPr>
                <p14:cNvPr id="17" name="잉크 16">
                  <a:extLst>
                    <a:ext uri="{FF2B5EF4-FFF2-40B4-BE49-F238E27FC236}">
                      <a16:creationId xmlns:a16="http://schemas.microsoft.com/office/drawing/2014/main" id="{6DF518FC-0280-40EA-86A0-673B0AC1347E}"/>
                    </a:ext>
                  </a:extLst>
                </p14:cNvPr>
                <p14:cNvContentPartPr/>
                <p14:nvPr/>
              </p14:nvContentPartPr>
              <p14:xfrm>
                <a:off x="3079800" y="2997360"/>
                <a:ext cx="216360" cy="19080"/>
              </p14:xfrm>
            </p:contentPart>
          </mc:Choice>
          <mc:Fallback xmlns="">
            <p:pic>
              <p:nvPicPr>
                <p:cNvPr id="17" name="잉크 16">
                  <a:extLst>
                    <a:ext uri="{FF2B5EF4-FFF2-40B4-BE49-F238E27FC236}">
                      <a16:creationId xmlns:a16="http://schemas.microsoft.com/office/drawing/2014/main" id="{6DF518FC-0280-40EA-86A0-673B0AC1347E}"/>
                    </a:ext>
                  </a:extLst>
                </p:cNvPr>
                <p:cNvPicPr/>
                <p:nvPr/>
              </p:nvPicPr>
              <p:blipFill>
                <a:blip r:embed="rId14"/>
                <a:stretch>
                  <a:fillRect/>
                </a:stretch>
              </p:blipFill>
              <p:spPr>
                <a:xfrm>
                  <a:off x="3057915" y="2906601"/>
                  <a:ext cx="259632" cy="20008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5">
              <p14:nvContentPartPr>
                <p14:cNvPr id="18" name="잉크 17">
                  <a:extLst>
                    <a:ext uri="{FF2B5EF4-FFF2-40B4-BE49-F238E27FC236}">
                      <a16:creationId xmlns:a16="http://schemas.microsoft.com/office/drawing/2014/main" id="{10C015FA-CF5A-4FD3-BAE9-4878041269EC}"/>
                    </a:ext>
                  </a:extLst>
                </p14:cNvPr>
                <p14:cNvContentPartPr/>
                <p14:nvPr/>
              </p14:nvContentPartPr>
              <p14:xfrm>
                <a:off x="3085920" y="2990880"/>
                <a:ext cx="235440" cy="44640"/>
              </p14:xfrm>
            </p:contentPart>
          </mc:Choice>
          <mc:Fallback xmlns="">
            <p:pic>
              <p:nvPicPr>
                <p:cNvPr id="18" name="잉크 17">
                  <a:extLst>
                    <a:ext uri="{FF2B5EF4-FFF2-40B4-BE49-F238E27FC236}">
                      <a16:creationId xmlns:a16="http://schemas.microsoft.com/office/drawing/2014/main" id="{10C015FA-CF5A-4FD3-BAE9-4878041269EC}"/>
                    </a:ext>
                  </a:extLst>
                </p:cNvPr>
                <p:cNvPicPr/>
                <p:nvPr/>
              </p:nvPicPr>
              <p:blipFill>
                <a:blip r:embed="rId16"/>
                <a:stretch>
                  <a:fillRect/>
                </a:stretch>
              </p:blipFill>
              <p:spPr>
                <a:xfrm>
                  <a:off x="3064065" y="2898449"/>
                  <a:ext cx="278654" cy="229502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7">
              <p14:nvContentPartPr>
                <p14:cNvPr id="19" name="잉크 18">
                  <a:extLst>
                    <a:ext uri="{FF2B5EF4-FFF2-40B4-BE49-F238E27FC236}">
                      <a16:creationId xmlns:a16="http://schemas.microsoft.com/office/drawing/2014/main" id="{AFDFD308-C08B-4B71-B513-75F7F7810C1C}"/>
                    </a:ext>
                  </a:extLst>
                </p14:cNvPr>
                <p14:cNvContentPartPr/>
                <p14:nvPr/>
              </p14:nvContentPartPr>
              <p14:xfrm>
                <a:off x="3530520" y="3181320"/>
                <a:ext cx="153000" cy="38520"/>
              </p14:xfrm>
            </p:contentPart>
          </mc:Choice>
          <mc:Fallback xmlns="">
            <p:pic>
              <p:nvPicPr>
                <p:cNvPr id="19" name="잉크 18">
                  <a:extLst>
                    <a:ext uri="{FF2B5EF4-FFF2-40B4-BE49-F238E27FC236}">
                      <a16:creationId xmlns:a16="http://schemas.microsoft.com/office/drawing/2014/main" id="{AFDFD308-C08B-4B71-B513-75F7F7810C1C}"/>
                    </a:ext>
                  </a:extLst>
                </p:cNvPr>
                <p:cNvPicPr/>
                <p:nvPr/>
              </p:nvPicPr>
              <p:blipFill>
                <a:blip r:embed="rId18"/>
                <a:stretch>
                  <a:fillRect/>
                </a:stretch>
              </p:blipFill>
              <p:spPr>
                <a:xfrm>
                  <a:off x="3508663" y="3089705"/>
                  <a:ext cx="196218" cy="22123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19">
              <p14:nvContentPartPr>
                <p14:cNvPr id="20" name="잉크 19">
                  <a:extLst>
                    <a:ext uri="{FF2B5EF4-FFF2-40B4-BE49-F238E27FC236}">
                      <a16:creationId xmlns:a16="http://schemas.microsoft.com/office/drawing/2014/main" id="{85A3BAA1-973E-4A5A-BE21-1C5314442F98}"/>
                    </a:ext>
                  </a:extLst>
                </p14:cNvPr>
                <p14:cNvContentPartPr/>
                <p14:nvPr/>
              </p14:nvContentPartPr>
              <p14:xfrm>
                <a:off x="3879720" y="3479760"/>
                <a:ext cx="241920" cy="360"/>
              </p14:xfrm>
            </p:contentPart>
          </mc:Choice>
          <mc:Fallback xmlns="">
            <p:pic>
              <p:nvPicPr>
                <p:cNvPr id="20" name="잉크 19">
                  <a:extLst>
                    <a:ext uri="{FF2B5EF4-FFF2-40B4-BE49-F238E27FC236}">
                      <a16:creationId xmlns:a16="http://schemas.microsoft.com/office/drawing/2014/main" id="{85A3BAA1-973E-4A5A-BE21-1C5314442F98}"/>
                    </a:ext>
                  </a:extLst>
                </p:cNvPr>
                <p:cNvPicPr/>
                <p:nvPr/>
              </p:nvPicPr>
              <p:blipFill>
                <a:blip r:embed="rId20"/>
                <a:stretch>
                  <a:fillRect/>
                </a:stretch>
              </p:blipFill>
              <p:spPr>
                <a:xfrm>
                  <a:off x="3857863" y="3416400"/>
                  <a:ext cx="285138" cy="127080"/>
                </a:xfrm>
                <a:prstGeom prst="rect">
                  <a:avLst/>
                </a:prstGeom>
              </p:spPr>
            </p:pic>
          </mc:Fallback>
        </mc:AlternateContent>
        <mc:AlternateContent xmlns:mc="http://schemas.openxmlformats.org/markup-compatibility/2006" xmlns:p14="http://schemas.microsoft.com/office/powerpoint/2010/main">
          <mc:Choice Requires="p14">
            <p:contentPart p14:bwMode="auto" r:id="rId21">
              <p14:nvContentPartPr>
                <p14:cNvPr id="21" name="잉크 20">
                  <a:extLst>
                    <a:ext uri="{FF2B5EF4-FFF2-40B4-BE49-F238E27FC236}">
                      <a16:creationId xmlns:a16="http://schemas.microsoft.com/office/drawing/2014/main" id="{019848D9-336F-4DD1-9BF9-FF70123D2A82}"/>
                    </a:ext>
                  </a:extLst>
                </p14:cNvPr>
                <p14:cNvContentPartPr/>
                <p14:nvPr/>
              </p14:nvContentPartPr>
              <p14:xfrm>
                <a:off x="4273560" y="3701880"/>
                <a:ext cx="273240" cy="32400"/>
              </p14:xfrm>
            </p:contentPart>
          </mc:Choice>
          <mc:Fallback xmlns="">
            <p:pic>
              <p:nvPicPr>
                <p:cNvPr id="21" name="잉크 20">
                  <a:extLst>
                    <a:ext uri="{FF2B5EF4-FFF2-40B4-BE49-F238E27FC236}">
                      <a16:creationId xmlns:a16="http://schemas.microsoft.com/office/drawing/2014/main" id="{019848D9-336F-4DD1-9BF9-FF70123D2A82}"/>
                    </a:ext>
                  </a:extLst>
                </p:cNvPr>
                <p:cNvPicPr/>
                <p:nvPr/>
              </p:nvPicPr>
              <p:blipFill>
                <a:blip r:embed="rId22"/>
                <a:stretch>
                  <a:fillRect/>
                </a:stretch>
              </p:blipFill>
              <p:spPr>
                <a:xfrm>
                  <a:off x="4251701" y="3609906"/>
                  <a:ext cx="316462" cy="216348"/>
                </a:xfrm>
                <a:prstGeom prst="rect">
                  <a:avLst/>
                </a:prstGeom>
              </p:spPr>
            </p:pic>
          </mc:Fallback>
        </mc:AlternateContent>
      </p:grpSp>
      <p:pic>
        <p:nvPicPr>
          <p:cNvPr id="24" name="그림 23">
            <a:extLst>
              <a:ext uri="{FF2B5EF4-FFF2-40B4-BE49-F238E27FC236}">
                <a16:creationId xmlns:a16="http://schemas.microsoft.com/office/drawing/2014/main" id="{0AE80EE0-1114-4FA8-ADA3-A705850EBFCC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3455075" y="2999407"/>
            <a:ext cx="3951787" cy="3299550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CCF246BC-9802-4599-913D-FDD4DB602D4A}"/>
              </a:ext>
            </a:extLst>
          </p:cNvPr>
          <p:cNvSpPr txBox="1"/>
          <p:nvPr/>
        </p:nvSpPr>
        <p:spPr>
          <a:xfrm>
            <a:off x="6759908" y="3549583"/>
            <a:ext cx="2238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n=1</a:t>
            </a:r>
            <a:r>
              <a:rPr lang="ko-KR" altLang="en-US"/>
              <a:t>일 때 </a:t>
            </a:r>
            <a:r>
              <a:rPr lang="en-US" altLang="ko-KR"/>
              <a:t>stage</a:t>
            </a:r>
            <a:r>
              <a:rPr lang="ko-KR" altLang="en-US"/>
              <a:t>는 </a:t>
            </a:r>
            <a:r>
              <a:rPr lang="en-US" altLang="ko-KR"/>
              <a:t>1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6635901-1006-49C5-8EBA-0542D042358B}"/>
              </a:ext>
            </a:extLst>
          </p:cNvPr>
          <p:cNvSpPr txBox="1"/>
          <p:nvPr/>
        </p:nvSpPr>
        <p:spPr>
          <a:xfrm>
            <a:off x="5269579" y="5494479"/>
            <a:ext cx="14029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출력값 반환</a:t>
            </a:r>
            <a:endParaRPr lang="en-US" altLang="ko-KR"/>
          </a:p>
        </p:txBody>
      </p:sp>
      <p:cxnSp>
        <p:nvCxnSpPr>
          <p:cNvPr id="28" name="직선 연결선 27">
            <a:extLst>
              <a:ext uri="{FF2B5EF4-FFF2-40B4-BE49-F238E27FC236}">
                <a16:creationId xmlns:a16="http://schemas.microsoft.com/office/drawing/2014/main" id="{04778446-67D3-4D66-8D53-4E25D2ED7AF0}"/>
              </a:ext>
            </a:extLst>
          </p:cNvPr>
          <p:cNvCxnSpPr/>
          <p:nvPr/>
        </p:nvCxnSpPr>
        <p:spPr>
          <a:xfrm>
            <a:off x="4989357" y="4777303"/>
            <a:ext cx="1493004" cy="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30" name="직선 연결선 29">
            <a:extLst>
              <a:ext uri="{FF2B5EF4-FFF2-40B4-BE49-F238E27FC236}">
                <a16:creationId xmlns:a16="http://schemas.microsoft.com/office/drawing/2014/main" id="{18C9F3D9-803D-4E71-8ABF-432AEBEC9087}"/>
              </a:ext>
            </a:extLst>
          </p:cNvPr>
          <p:cNvCxnSpPr/>
          <p:nvPr/>
        </p:nvCxnSpPr>
        <p:spPr>
          <a:xfrm>
            <a:off x="4025154" y="4777303"/>
            <a:ext cx="690282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7C3D158-9475-47AE-8F1B-9FFA5853149A}"/>
              </a:ext>
            </a:extLst>
          </p:cNvPr>
          <p:cNvSpPr txBox="1"/>
          <p:nvPr/>
        </p:nvSpPr>
        <p:spPr>
          <a:xfrm>
            <a:off x="3395664" y="1975663"/>
            <a:ext cx="61408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=&gt;N</a:t>
            </a:r>
            <a:r>
              <a:rPr lang="ko-KR" altLang="en-US"/>
              <a:t>이 </a:t>
            </a:r>
            <a:r>
              <a:rPr lang="en-US" altLang="ko-KR"/>
              <a:t>stage</a:t>
            </a:r>
            <a:r>
              <a:rPr lang="ko-KR" altLang="en-US"/>
              <a:t>의 방번호 범위 내에 있으면 해당 </a:t>
            </a:r>
            <a:r>
              <a:rPr lang="en-US" altLang="ko-KR"/>
              <a:t>stage</a:t>
            </a:r>
            <a:r>
              <a:rPr lang="ko-KR" altLang="en-US"/>
              <a:t>반환</a:t>
            </a:r>
            <a:endParaRPr lang="en-US" altLang="ko-KR"/>
          </a:p>
          <a:p>
            <a:r>
              <a:rPr lang="ko-KR" altLang="en-US"/>
              <a:t>없으면 </a:t>
            </a:r>
            <a:r>
              <a:rPr lang="en-US" altLang="ko-KR"/>
              <a:t>stage</a:t>
            </a:r>
            <a:r>
              <a:rPr lang="ko-KR" altLang="en-US"/>
              <a:t>값 </a:t>
            </a:r>
            <a:r>
              <a:rPr lang="en-US" altLang="ko-KR"/>
              <a:t>1</a:t>
            </a:r>
            <a:r>
              <a:rPr lang="ko-KR" altLang="en-US"/>
              <a:t>증가 시키고 다시 방번호 증가시킴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74636AA-B5F3-4831-93F8-3556539A659E}"/>
              </a:ext>
            </a:extLst>
          </p:cNvPr>
          <p:cNvSpPr txBox="1"/>
          <p:nvPr/>
        </p:nvSpPr>
        <p:spPr>
          <a:xfrm>
            <a:off x="3372464" y="1537621"/>
            <a:ext cx="77764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문제 해결 </a:t>
            </a:r>
            <a:r>
              <a:rPr lang="en-US" altLang="ko-KR" b="1"/>
              <a:t>key2. </a:t>
            </a:r>
            <a:r>
              <a:rPr lang="ko-KR" altLang="en-US" b="1"/>
              <a:t>방번호를 </a:t>
            </a:r>
            <a:r>
              <a:rPr lang="en-US" altLang="ko-KR" b="1"/>
              <a:t>6*(</a:t>
            </a:r>
            <a:r>
              <a:rPr lang="ko-KR" altLang="en-US" b="1"/>
              <a:t>단계</a:t>
            </a:r>
            <a:r>
              <a:rPr lang="en-US" altLang="ko-KR" b="1"/>
              <a:t>-1) </a:t>
            </a:r>
            <a:r>
              <a:rPr lang="ko-KR" altLang="en-US" b="1"/>
              <a:t>증가시키며 해당 범위에 있는지 확인</a:t>
            </a:r>
            <a:endParaRPr lang="en-US" altLang="ko-KR" b="1"/>
          </a:p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881859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2DB42C-3EB2-41E7-A01E-B207DC60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2839-</a:t>
            </a:r>
            <a:r>
              <a:rPr lang="ko-KR" altLang="en-US"/>
              <a:t>규칙 찾기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5D3DE53-BE80-4621-9A44-4C2D2D487DE8}"/>
              </a:ext>
            </a:extLst>
          </p:cNvPr>
          <p:cNvSpPr txBox="1"/>
          <p:nvPr/>
        </p:nvSpPr>
        <p:spPr>
          <a:xfrm>
            <a:off x="919031" y="3587781"/>
            <a:ext cx="8029762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입력값</a:t>
            </a:r>
            <a:r>
              <a:rPr lang="en-US" altLang="ko-KR"/>
              <a:t>: </a:t>
            </a:r>
            <a:r>
              <a:rPr lang="ko-KR" altLang="en-US"/>
              <a:t>설탕 </a:t>
            </a:r>
            <a:r>
              <a:rPr lang="en-US" altLang="ko-KR"/>
              <a:t>Nkg</a:t>
            </a:r>
          </a:p>
          <a:p>
            <a:r>
              <a:rPr lang="ko-KR" altLang="en-US"/>
              <a:t>출력값</a:t>
            </a:r>
            <a:r>
              <a:rPr lang="en-US" altLang="ko-KR"/>
              <a:t>: </a:t>
            </a:r>
            <a:r>
              <a:rPr lang="ko-KR" altLang="en-US"/>
              <a:t>설탕 </a:t>
            </a:r>
            <a:r>
              <a:rPr lang="en-US" altLang="ko-KR"/>
              <a:t>Nkg</a:t>
            </a:r>
            <a:r>
              <a:rPr lang="ko-KR" altLang="en-US"/>
              <a:t>을 </a:t>
            </a:r>
            <a:r>
              <a:rPr lang="en-US" altLang="ko-KR"/>
              <a:t>3kg</a:t>
            </a:r>
            <a:r>
              <a:rPr lang="ko-KR" altLang="en-US"/>
              <a:t>과 </a:t>
            </a:r>
            <a:r>
              <a:rPr lang="en-US" altLang="ko-KR"/>
              <a:t>5kg </a:t>
            </a:r>
            <a:r>
              <a:rPr lang="ko-KR" altLang="en-US"/>
              <a:t>봉지에 가득 담을 때 사용한 봉지의 최소 개수</a:t>
            </a:r>
            <a:endParaRPr lang="en-US" altLang="ko-KR"/>
          </a:p>
          <a:p>
            <a:r>
              <a:rPr lang="ko-KR" altLang="en-US"/>
              <a:t>주의사항</a:t>
            </a:r>
            <a:r>
              <a:rPr lang="en-US" altLang="ko-KR"/>
              <a:t>: </a:t>
            </a:r>
            <a:r>
              <a:rPr lang="ko-KR" altLang="en-US"/>
              <a:t>정확하게 </a:t>
            </a:r>
            <a:r>
              <a:rPr lang="en-US" altLang="ko-KR"/>
              <a:t>Nkg</a:t>
            </a:r>
            <a:r>
              <a:rPr lang="ko-KR" altLang="en-US"/>
              <a:t> 을 만들어야 함</a:t>
            </a:r>
            <a:endParaRPr lang="en-US" altLang="ko-KR"/>
          </a:p>
          <a:p>
            <a:r>
              <a:rPr lang="en-US" altLang="ko-KR"/>
              <a:t>=N</a:t>
            </a:r>
            <a:r>
              <a:rPr lang="ko-KR" altLang="en-US"/>
              <a:t>원을 </a:t>
            </a:r>
            <a:r>
              <a:rPr lang="en-US" altLang="ko-KR"/>
              <a:t>3</a:t>
            </a:r>
            <a:r>
              <a:rPr lang="ko-KR" altLang="en-US"/>
              <a:t>원과 </a:t>
            </a:r>
            <a:r>
              <a:rPr lang="en-US" altLang="ko-KR"/>
              <a:t>5</a:t>
            </a:r>
            <a:r>
              <a:rPr lang="ko-KR" altLang="en-US"/>
              <a:t>원으로 나타낼 때 사용된 동전의 최소 개수</a:t>
            </a:r>
            <a:endParaRPr lang="en-US" altLang="ko-KR"/>
          </a:p>
          <a:p>
            <a:r>
              <a:rPr lang="en-US" altLang="ko-KR"/>
              <a:t>N=3xi+5xj    </a:t>
            </a:r>
            <a:r>
              <a:rPr lang="en-US" altLang="ko-KR">
                <a:sym typeface="Wingdings" panose="05000000000000000000" pitchFamily="2" charset="2"/>
              </a:rPr>
              <a:t></a:t>
            </a:r>
            <a:r>
              <a:rPr lang="ko-KR" altLang="en-US">
                <a:sym typeface="Wingdings" panose="05000000000000000000" pitchFamily="2" charset="2"/>
              </a:rPr>
              <a:t>출력값</a:t>
            </a:r>
            <a:r>
              <a:rPr lang="en-US" altLang="ko-KR">
                <a:sym typeface="Wingdings" panose="05000000000000000000" pitchFamily="2" charset="2"/>
              </a:rPr>
              <a:t>=i+j (</a:t>
            </a:r>
            <a:r>
              <a:rPr lang="ko-KR" altLang="en-US">
                <a:sym typeface="Wingdings" panose="05000000000000000000" pitchFamily="2" charset="2"/>
              </a:rPr>
              <a:t>단 </a:t>
            </a:r>
            <a:r>
              <a:rPr lang="en-US" altLang="ko-KR">
                <a:sym typeface="Wingdings" panose="05000000000000000000" pitchFamily="2" charset="2"/>
              </a:rPr>
              <a:t>3,5</a:t>
            </a:r>
            <a:r>
              <a:rPr lang="ko-KR" altLang="en-US">
                <a:sym typeface="Wingdings" panose="05000000000000000000" pitchFamily="2" charset="2"/>
              </a:rPr>
              <a:t>의 배수로 나타낼 수 없을 때 </a:t>
            </a:r>
            <a:r>
              <a:rPr lang="en-US" altLang="ko-KR">
                <a:sym typeface="Wingdings" panose="05000000000000000000" pitchFamily="2" charset="2"/>
              </a:rPr>
              <a:t>-1</a:t>
            </a:r>
            <a:r>
              <a:rPr lang="ko-KR" altLang="en-US">
                <a:sym typeface="Wingdings" panose="05000000000000000000" pitchFamily="2" charset="2"/>
              </a:rPr>
              <a:t>출력</a:t>
            </a:r>
            <a:r>
              <a:rPr lang="en-US" altLang="ko-KR">
                <a:sym typeface="Wingdings" panose="05000000000000000000" pitchFamily="2" charset="2"/>
              </a:rPr>
              <a:t>)</a:t>
            </a:r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E7C7EF6-32F3-4DF6-931E-6A9B01DE76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624" y="1671647"/>
            <a:ext cx="12192000" cy="176423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C524492-902C-4405-BEF5-C18AB8C4FC4A}"/>
              </a:ext>
            </a:extLst>
          </p:cNvPr>
          <p:cNvSpPr txBox="1"/>
          <p:nvPr/>
        </p:nvSpPr>
        <p:spPr>
          <a:xfrm>
            <a:off x="1007224" y="5280212"/>
            <a:ext cx="1026243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300"/>
              <a:t>i: 3kg</a:t>
            </a:r>
            <a:r>
              <a:rPr lang="ko-KR" altLang="en-US" sz="1300"/>
              <a:t> 개수</a:t>
            </a:r>
            <a:endParaRPr lang="en-US" altLang="ko-KR" sz="1300"/>
          </a:p>
          <a:p>
            <a:r>
              <a:rPr lang="en-US" altLang="ko-KR" sz="1300"/>
              <a:t>j: 5kg  </a:t>
            </a:r>
            <a:r>
              <a:rPr lang="ko-KR" altLang="en-US" sz="1300"/>
              <a:t>개수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5674BF7-508A-4C28-A5C3-498B22941F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0684" y="5002664"/>
            <a:ext cx="4667901" cy="428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7048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직사각형 2">
            <a:extLst>
              <a:ext uri="{FF2B5EF4-FFF2-40B4-BE49-F238E27FC236}">
                <a16:creationId xmlns:a16="http://schemas.microsoft.com/office/drawing/2014/main" id="{3805BF01-45FA-47EC-87B4-5B85623FF9CA}"/>
              </a:ext>
            </a:extLst>
          </p:cNvPr>
          <p:cNvSpPr/>
          <p:nvPr/>
        </p:nvSpPr>
        <p:spPr>
          <a:xfrm>
            <a:off x="3967031" y="206188"/>
            <a:ext cx="6605446" cy="1477328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7B29BC75-D03A-4334-A535-8B0C257AFD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2839</a:t>
            </a:r>
            <a:endParaRPr lang="ko-KR" alt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CD3429-19FA-4FAF-BF46-BAF1F771B98B}"/>
              </a:ext>
            </a:extLst>
          </p:cNvPr>
          <p:cNvSpPr txBox="1"/>
          <p:nvPr/>
        </p:nvSpPr>
        <p:spPr>
          <a:xfrm>
            <a:off x="594594" y="5052588"/>
            <a:ext cx="674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i) 3</a:t>
            </a:r>
            <a:r>
              <a:rPr lang="ko-KR" altLang="en-US"/>
              <a:t>의 배수와 </a:t>
            </a:r>
            <a:r>
              <a:rPr lang="en-US" altLang="ko-KR"/>
              <a:t>5</a:t>
            </a:r>
            <a:r>
              <a:rPr lang="ko-KR" altLang="en-US"/>
              <a:t>의 배수의 합으로 나타낼 수 있음    </a:t>
            </a:r>
            <a:r>
              <a:rPr lang="en-US" altLang="ko-KR"/>
              <a:t>N=3xi+5xj</a:t>
            </a:r>
            <a:r>
              <a:rPr lang="ko-KR" altLang="en-US"/>
              <a:t>  </a:t>
            </a:r>
            <a:endParaRPr lang="en-US" altLang="ko-KR"/>
          </a:p>
          <a:p>
            <a:r>
              <a:rPr lang="en-US" altLang="ko-KR"/>
              <a:t>ii) 3</a:t>
            </a:r>
            <a:r>
              <a:rPr lang="ko-KR" altLang="en-US"/>
              <a:t>의 배수로만 나타낼 수 있음     </a:t>
            </a:r>
            <a:r>
              <a:rPr lang="en-US" altLang="ko-KR"/>
              <a:t>N=3xi</a:t>
            </a:r>
          </a:p>
          <a:p>
            <a:r>
              <a:rPr lang="en-US" altLang="ko-KR"/>
              <a:t>iii)5</a:t>
            </a:r>
            <a:r>
              <a:rPr lang="ko-KR" altLang="en-US"/>
              <a:t>의 배수로만 나타낼 수 있음    </a:t>
            </a:r>
            <a:r>
              <a:rPr lang="en-US" altLang="ko-KR"/>
              <a:t>N=5xj</a:t>
            </a:r>
          </a:p>
          <a:p>
            <a:r>
              <a:rPr lang="en-US" altLang="ko-KR"/>
              <a:t>iv)3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로 표현 불가능</a:t>
            </a:r>
            <a:r>
              <a:rPr lang="en-US" altLang="ko-KR">
                <a:sym typeface="Wingdings" panose="05000000000000000000" pitchFamily="2" charset="2"/>
              </a:rPr>
              <a:t>-1</a:t>
            </a:r>
            <a:r>
              <a:rPr lang="ko-KR" altLang="en-US">
                <a:sym typeface="Wingdings" panose="05000000000000000000" pitchFamily="2" charset="2"/>
              </a:rPr>
              <a:t>출력</a:t>
            </a:r>
            <a:endParaRPr lang="en-US" altLang="ko-K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E5D9286-F1A7-4A6D-A70A-DC49C5B80D37}"/>
              </a:ext>
            </a:extLst>
          </p:cNvPr>
          <p:cNvSpPr txBox="1"/>
          <p:nvPr/>
        </p:nvSpPr>
        <p:spPr>
          <a:xfrm>
            <a:off x="558735" y="2673483"/>
            <a:ext cx="1008321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20=5x</a:t>
            </a:r>
            <a:r>
              <a:rPr lang="en-US" altLang="ko-KR">
                <a:solidFill>
                  <a:srgbClr val="FF0000"/>
                </a:solidFill>
              </a:rPr>
              <a:t>4</a:t>
            </a:r>
            <a:r>
              <a:rPr lang="en-US" altLang="ko-KR"/>
              <a:t>                       4                   5</a:t>
            </a:r>
            <a:r>
              <a:rPr lang="ko-KR" altLang="en-US"/>
              <a:t>의 배수로 표현 가능</a:t>
            </a:r>
            <a:endParaRPr lang="en-US" altLang="ko-KR"/>
          </a:p>
          <a:p>
            <a:r>
              <a:rPr lang="en-US" altLang="ko-KR"/>
              <a:t>4=3x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+1                    -1</a:t>
            </a:r>
            <a:r>
              <a:rPr lang="ko-KR" altLang="en-US"/>
              <a:t>                   </a:t>
            </a:r>
            <a:r>
              <a:rPr lang="en-US" altLang="ko-KR"/>
              <a:t>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로 나누어떨어지지 않으므로 표현 불가</a:t>
            </a:r>
            <a:endParaRPr lang="en-US" altLang="ko-KR"/>
          </a:p>
          <a:p>
            <a:r>
              <a:rPr lang="ko-KR" altLang="en-US"/>
              <a:t> </a:t>
            </a:r>
            <a:r>
              <a:rPr lang="en-US" altLang="ko-KR"/>
              <a:t>6=3x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                         2                  3</a:t>
            </a:r>
            <a:r>
              <a:rPr lang="ko-KR" altLang="en-US"/>
              <a:t>의 배수로 표현 가능</a:t>
            </a:r>
            <a:endParaRPr lang="en-US" altLang="ko-KR"/>
          </a:p>
          <a:p>
            <a:r>
              <a:rPr lang="en-US" altLang="ko-KR"/>
              <a:t>11=3x3+2=5x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+3x</a:t>
            </a:r>
            <a:r>
              <a:rPr lang="en-US" altLang="ko-KR">
                <a:solidFill>
                  <a:srgbClr val="FF0000"/>
                </a:solidFill>
              </a:rPr>
              <a:t>2</a:t>
            </a:r>
            <a:r>
              <a:rPr lang="en-US" altLang="ko-KR"/>
              <a:t>    3                  3</a:t>
            </a:r>
            <a:r>
              <a:rPr lang="ko-KR" altLang="en-US"/>
              <a:t>의 배수로 표현 불가능</a:t>
            </a:r>
            <a:r>
              <a:rPr lang="en-US" altLang="ko-KR"/>
              <a:t>/</a:t>
            </a:r>
            <a:r>
              <a:rPr lang="ko-KR" altLang="en-US"/>
              <a:t> </a:t>
            </a:r>
            <a:r>
              <a:rPr lang="en-US" altLang="ko-KR"/>
              <a:t>5</a:t>
            </a:r>
            <a:r>
              <a:rPr lang="ko-KR" altLang="en-US"/>
              <a:t>와 </a:t>
            </a:r>
            <a:r>
              <a:rPr lang="en-US" altLang="ko-KR"/>
              <a:t>3</a:t>
            </a:r>
            <a:r>
              <a:rPr lang="ko-KR" altLang="en-US"/>
              <a:t>의 배수의 합으로 표현 가능</a:t>
            </a:r>
            <a:endParaRPr lang="en-US" altLang="ko-KR"/>
          </a:p>
          <a:p>
            <a:r>
              <a:rPr lang="en-US" altLang="ko-KR"/>
              <a:t>18=3x6=5x</a:t>
            </a:r>
            <a:r>
              <a:rPr lang="en-US" altLang="ko-KR">
                <a:solidFill>
                  <a:srgbClr val="FF0000"/>
                </a:solidFill>
              </a:rPr>
              <a:t>3</a:t>
            </a:r>
            <a:r>
              <a:rPr lang="en-US" altLang="ko-KR"/>
              <a:t>+3x</a:t>
            </a:r>
            <a:r>
              <a:rPr lang="en-US" altLang="ko-KR">
                <a:solidFill>
                  <a:srgbClr val="FF0000"/>
                </a:solidFill>
              </a:rPr>
              <a:t>1</a:t>
            </a:r>
            <a:r>
              <a:rPr lang="en-US" altLang="ko-KR"/>
              <a:t>        4                  3</a:t>
            </a:r>
            <a:r>
              <a:rPr lang="ko-KR" altLang="en-US"/>
              <a:t>으로만 표현 가능하지만 </a:t>
            </a:r>
            <a:r>
              <a:rPr lang="en-US" altLang="ko-KR"/>
              <a:t>5</a:t>
            </a:r>
            <a:r>
              <a:rPr lang="ko-KR" altLang="en-US"/>
              <a:t>를 같이 사용해야 최소 개수가 됨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A6EE33-8E00-4E5B-8BD5-3A2ADCE35A4F}"/>
              </a:ext>
            </a:extLst>
          </p:cNvPr>
          <p:cNvSpPr txBox="1"/>
          <p:nvPr/>
        </p:nvSpPr>
        <p:spPr>
          <a:xfrm>
            <a:off x="3967031" y="279805"/>
            <a:ext cx="6280887" cy="11695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400"/>
              <a:t>입력값</a:t>
            </a:r>
            <a:r>
              <a:rPr lang="en-US" altLang="ko-KR" sz="1400"/>
              <a:t>: </a:t>
            </a:r>
            <a:r>
              <a:rPr lang="ko-KR" altLang="en-US" sz="1400"/>
              <a:t>설탕 </a:t>
            </a:r>
            <a:r>
              <a:rPr lang="en-US" altLang="ko-KR" sz="1400"/>
              <a:t>Nkg</a:t>
            </a:r>
          </a:p>
          <a:p>
            <a:r>
              <a:rPr lang="ko-KR" altLang="en-US" sz="1400"/>
              <a:t>출력값</a:t>
            </a:r>
            <a:r>
              <a:rPr lang="en-US" altLang="ko-KR" sz="1400"/>
              <a:t>: </a:t>
            </a:r>
            <a:r>
              <a:rPr lang="ko-KR" altLang="en-US" sz="1400"/>
              <a:t>설탕 </a:t>
            </a:r>
            <a:r>
              <a:rPr lang="en-US" altLang="ko-KR" sz="1400"/>
              <a:t>Nkg</a:t>
            </a:r>
            <a:r>
              <a:rPr lang="ko-KR" altLang="en-US" sz="1400"/>
              <a:t>을 </a:t>
            </a:r>
            <a:r>
              <a:rPr lang="en-US" altLang="ko-KR" sz="1400"/>
              <a:t>3kg</a:t>
            </a:r>
            <a:r>
              <a:rPr lang="ko-KR" altLang="en-US" sz="1400"/>
              <a:t>과 </a:t>
            </a:r>
            <a:r>
              <a:rPr lang="en-US" altLang="ko-KR" sz="1400"/>
              <a:t>5kg </a:t>
            </a:r>
            <a:r>
              <a:rPr lang="ko-KR" altLang="en-US" sz="1400"/>
              <a:t>봉지에 가득 담을 때 사용한 봉지의 최소 개수</a:t>
            </a:r>
            <a:endParaRPr lang="en-US" altLang="ko-KR" sz="1400"/>
          </a:p>
          <a:p>
            <a:r>
              <a:rPr lang="ko-KR" altLang="en-US" sz="1400"/>
              <a:t>주의사항</a:t>
            </a:r>
            <a:r>
              <a:rPr lang="en-US" altLang="ko-KR" sz="1400"/>
              <a:t>: </a:t>
            </a:r>
            <a:r>
              <a:rPr lang="ko-KR" altLang="en-US" sz="1400"/>
              <a:t>정확하게 </a:t>
            </a:r>
            <a:r>
              <a:rPr lang="en-US" altLang="ko-KR" sz="1400"/>
              <a:t>Nkg</a:t>
            </a:r>
            <a:r>
              <a:rPr lang="ko-KR" altLang="en-US" sz="1400"/>
              <a:t> 을 만들어야 함</a:t>
            </a:r>
            <a:endParaRPr lang="en-US" altLang="ko-KR" sz="1400"/>
          </a:p>
          <a:p>
            <a:endParaRPr lang="en-US" altLang="ko-KR" sz="1400"/>
          </a:p>
          <a:p>
            <a:r>
              <a:rPr lang="en-US" altLang="ko-KR" sz="1400"/>
              <a:t>N=3 x i+5 x j    </a:t>
            </a:r>
            <a:r>
              <a:rPr lang="en-US" altLang="ko-KR" sz="1400">
                <a:sym typeface="Wingdings" panose="05000000000000000000" pitchFamily="2" charset="2"/>
              </a:rPr>
              <a:t></a:t>
            </a:r>
            <a:r>
              <a:rPr lang="ko-KR" altLang="en-US" sz="1400">
                <a:sym typeface="Wingdings" panose="05000000000000000000" pitchFamily="2" charset="2"/>
              </a:rPr>
              <a:t>출력값</a:t>
            </a:r>
            <a:r>
              <a:rPr lang="en-US" altLang="ko-KR" sz="1400">
                <a:sym typeface="Wingdings" panose="05000000000000000000" pitchFamily="2" charset="2"/>
              </a:rPr>
              <a:t>=i + j (</a:t>
            </a:r>
            <a:r>
              <a:rPr lang="ko-KR" altLang="en-US" sz="1400">
                <a:sym typeface="Wingdings" panose="05000000000000000000" pitchFamily="2" charset="2"/>
              </a:rPr>
              <a:t>단 </a:t>
            </a:r>
            <a:r>
              <a:rPr lang="en-US" altLang="ko-KR" sz="1400">
                <a:sym typeface="Wingdings" panose="05000000000000000000" pitchFamily="2" charset="2"/>
              </a:rPr>
              <a:t>i, j</a:t>
            </a:r>
            <a:r>
              <a:rPr lang="ko-KR" altLang="en-US" sz="1400">
                <a:sym typeface="Wingdings" panose="05000000000000000000" pitchFamily="2" charset="2"/>
              </a:rPr>
              <a:t>로 나타나지 못할 때 </a:t>
            </a:r>
            <a:r>
              <a:rPr lang="en-US" altLang="ko-KR" sz="1400">
                <a:sym typeface="Wingdings" panose="05000000000000000000" pitchFamily="2" charset="2"/>
              </a:rPr>
              <a:t>-1</a:t>
            </a:r>
            <a:r>
              <a:rPr lang="ko-KR" altLang="en-US" sz="1400">
                <a:sym typeface="Wingdings" panose="05000000000000000000" pitchFamily="2" charset="2"/>
              </a:rPr>
              <a:t>출력</a:t>
            </a:r>
            <a:r>
              <a:rPr lang="en-US" altLang="ko-KR" sz="1400">
                <a:sym typeface="Wingdings" panose="05000000000000000000" pitchFamily="2" charset="2"/>
              </a:rPr>
              <a:t>)</a:t>
            </a:r>
            <a:endParaRPr lang="ko-KR" altLang="en-US" sz="140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86EE5538-CAF1-4500-B168-9FF62C38469D}"/>
              </a:ext>
            </a:extLst>
          </p:cNvPr>
          <p:cNvSpPr txBox="1"/>
          <p:nvPr/>
        </p:nvSpPr>
        <p:spPr>
          <a:xfrm>
            <a:off x="558735" y="2185209"/>
            <a:ext cx="2710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1. </a:t>
            </a:r>
            <a:r>
              <a:rPr lang="ko-KR" altLang="en-US" b="1"/>
              <a:t>예시 속 규칙 발견하기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65442B-A8DD-4FF6-9FC9-1BE5353DB445}"/>
              </a:ext>
            </a:extLst>
          </p:cNvPr>
          <p:cNvSpPr txBox="1"/>
          <p:nvPr/>
        </p:nvSpPr>
        <p:spPr>
          <a:xfrm>
            <a:off x="684494" y="4683256"/>
            <a:ext cx="2249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2. </a:t>
            </a:r>
            <a:r>
              <a:rPr lang="ko-KR" altLang="en-US" b="1"/>
              <a:t>경우의 수 나누기</a:t>
            </a:r>
            <a:r>
              <a:rPr lang="en-US" altLang="ko-KR" b="1"/>
              <a:t> </a:t>
            </a:r>
            <a:endParaRPr lang="ko-KR" altLang="en-US" b="1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A1892C5-9092-46BE-BD86-E8C2F3036BE3}"/>
              </a:ext>
            </a:extLst>
          </p:cNvPr>
          <p:cNvSpPr txBox="1"/>
          <p:nvPr/>
        </p:nvSpPr>
        <p:spPr>
          <a:xfrm>
            <a:off x="2671482" y="2527289"/>
            <a:ext cx="684803" cy="2923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300"/>
              <a:t>출력값</a:t>
            </a:r>
          </a:p>
        </p:txBody>
      </p:sp>
    </p:spTree>
    <p:extLst>
      <p:ext uri="{BB962C8B-B14F-4D97-AF65-F5344CB8AC3E}">
        <p14:creationId xmlns:p14="http://schemas.microsoft.com/office/powerpoint/2010/main" val="1667602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56E448-AA5D-4CFE-B4AD-A6E872AE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</a:t>
            </a:r>
            <a:r>
              <a:rPr lang="en-US" altLang="ko-KR"/>
              <a:t>2839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18CAB87-D579-4472-BE80-6B698505C985}"/>
              </a:ext>
            </a:extLst>
          </p:cNvPr>
          <p:cNvSpPr txBox="1"/>
          <p:nvPr/>
        </p:nvSpPr>
        <p:spPr>
          <a:xfrm>
            <a:off x="810000" y="2690743"/>
            <a:ext cx="9975808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N</a:t>
            </a:r>
            <a:r>
              <a:rPr lang="ko-KR" altLang="en-US"/>
              <a:t>이 </a:t>
            </a:r>
            <a:r>
              <a:rPr lang="en-US" altLang="ko-KR"/>
              <a:t>5</a:t>
            </a:r>
            <a:r>
              <a:rPr lang="ko-KR" altLang="en-US"/>
              <a:t>로 나누어떨어지는지 확인</a:t>
            </a:r>
            <a:endParaRPr lang="en-US" altLang="ko-KR"/>
          </a:p>
          <a:p>
            <a:r>
              <a:rPr lang="en-US" altLang="ko-KR"/>
              <a:t>i)</a:t>
            </a:r>
            <a:r>
              <a:rPr lang="ko-KR" altLang="en-US"/>
              <a:t>나누어떨어짐</a:t>
            </a:r>
            <a:r>
              <a:rPr lang="en-US" altLang="ko-KR">
                <a:sym typeface="Wingdings" panose="05000000000000000000" pitchFamily="2" charset="2"/>
              </a:rPr>
              <a:t>5</a:t>
            </a:r>
            <a:r>
              <a:rPr lang="ko-KR" altLang="en-US">
                <a:sym typeface="Wingdings" panose="05000000000000000000" pitchFamily="2" charset="2"/>
              </a:rPr>
              <a:t>의 배수만으로 표현가능함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ii)</a:t>
            </a:r>
            <a:r>
              <a:rPr lang="ko-KR" altLang="en-US">
                <a:sym typeface="Wingdings" panose="05000000000000000000" pitchFamily="2" charset="2"/>
              </a:rPr>
              <a:t>나누어 떨어지지 않음</a:t>
            </a:r>
            <a:endParaRPr lang="en-US" altLang="ko-KR">
              <a:sym typeface="Wingdings" panose="05000000000000000000" pitchFamily="2" charset="2"/>
            </a:endParaRPr>
          </a:p>
          <a:p>
            <a:r>
              <a:rPr lang="en-US" altLang="ko-KR">
                <a:sym typeface="Wingdings" panose="05000000000000000000" pitchFamily="2" charset="2"/>
              </a:rPr>
              <a:t>    5</a:t>
            </a:r>
            <a:r>
              <a:rPr lang="ko-KR" altLang="en-US">
                <a:sym typeface="Wingdings" panose="05000000000000000000" pitchFamily="2" charset="2"/>
              </a:rPr>
              <a:t>의 배수와 </a:t>
            </a:r>
            <a:r>
              <a:rPr lang="en-US" altLang="ko-KR">
                <a:sym typeface="Wingdings" panose="05000000000000000000" pitchFamily="2" charset="2"/>
              </a:rPr>
              <a:t>3</a:t>
            </a:r>
            <a:r>
              <a:rPr lang="ko-KR" altLang="en-US">
                <a:sym typeface="Wingdings" panose="05000000000000000000" pitchFamily="2" charset="2"/>
              </a:rPr>
              <a:t>의 배수의 합으로 나타냄 </a:t>
            </a:r>
            <a:r>
              <a:rPr lang="en-US" altLang="ko-KR">
                <a:sym typeface="Wingdings" panose="05000000000000000000" pitchFamily="2" charset="2"/>
              </a:rPr>
              <a:t>or 3</a:t>
            </a:r>
            <a:r>
              <a:rPr lang="ko-KR" altLang="en-US">
                <a:sym typeface="Wingdings" panose="05000000000000000000" pitchFamily="2" charset="2"/>
              </a:rPr>
              <a:t>의 배수로만 나타낼 수 있음 </a:t>
            </a:r>
            <a:r>
              <a:rPr lang="en-US" altLang="ko-KR">
                <a:sym typeface="Wingdings" panose="05000000000000000000" pitchFamily="2" charset="2"/>
              </a:rPr>
              <a:t>or 5,3</a:t>
            </a:r>
            <a:r>
              <a:rPr lang="ko-KR" altLang="en-US">
                <a:sym typeface="Wingdings" panose="05000000000000000000" pitchFamily="2" charset="2"/>
              </a:rPr>
              <a:t>배수으로 표현</a:t>
            </a:r>
            <a:r>
              <a:rPr lang="en-US" altLang="ko-KR">
                <a:sym typeface="Wingdings" panose="05000000000000000000" pitchFamily="2" charset="2"/>
              </a:rPr>
              <a:t>x</a:t>
            </a:r>
          </a:p>
          <a:p>
            <a:endParaRPr lang="en-US" altLang="ko-KR">
              <a:sym typeface="Wingdings" panose="05000000000000000000" pitchFamily="2" charset="2"/>
            </a:endParaRPr>
          </a:p>
          <a:p>
            <a:r>
              <a:rPr lang="ko-KR" altLang="en-US">
                <a:sym typeface="Wingdings" panose="05000000000000000000" pitchFamily="2" charset="2"/>
              </a:rPr>
              <a:t> </a:t>
            </a:r>
            <a:endParaRPr lang="en-US" altLang="ko-K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EE1FE8-2DD1-41C7-A858-74C54C96FFB2}"/>
              </a:ext>
            </a:extLst>
          </p:cNvPr>
          <p:cNvSpPr txBox="1"/>
          <p:nvPr/>
        </p:nvSpPr>
        <p:spPr>
          <a:xfrm>
            <a:off x="913239" y="3962742"/>
            <a:ext cx="5338321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b="1"/>
              <a:t>N%5==0 </a:t>
            </a:r>
            <a:r>
              <a:rPr lang="ko-KR" altLang="en-US" sz="2000" b="1"/>
              <a:t>이면</a:t>
            </a:r>
            <a:endParaRPr lang="en-US" altLang="ko-KR" sz="2000" b="1"/>
          </a:p>
          <a:p>
            <a:r>
              <a:rPr lang="en-US" altLang="ko-KR" sz="2000" b="1"/>
              <a:t>   j=N/5; N=N-jx5; </a:t>
            </a:r>
            <a:r>
              <a:rPr lang="en-US" altLang="ko-KR" sz="2000"/>
              <a:t>break;</a:t>
            </a:r>
            <a:endParaRPr lang="en-US" altLang="ko-KR" sz="2000" b="1"/>
          </a:p>
          <a:p>
            <a:r>
              <a:rPr lang="en-US" altLang="ko-KR" sz="2000" b="1"/>
              <a:t>N=N-3 i++;</a:t>
            </a:r>
          </a:p>
          <a:p>
            <a:r>
              <a:rPr lang="en-US" altLang="ko-KR" sz="2000">
                <a:solidFill>
                  <a:schemeClr val="accent3"/>
                </a:solidFill>
              </a:rPr>
              <a:t>N==0</a:t>
            </a:r>
            <a:r>
              <a:rPr lang="ko-KR" altLang="en-US" sz="2000">
                <a:solidFill>
                  <a:schemeClr val="accent3"/>
                </a:solidFill>
              </a:rPr>
              <a:t>이면 </a:t>
            </a:r>
            <a:r>
              <a:rPr lang="en-US" altLang="ko-KR" sz="2000">
                <a:solidFill>
                  <a:schemeClr val="accent3"/>
                </a:solidFill>
              </a:rPr>
              <a:t>//N%3==0</a:t>
            </a:r>
          </a:p>
          <a:p>
            <a:r>
              <a:rPr lang="en-US" altLang="ko-KR" sz="2000">
                <a:solidFill>
                  <a:schemeClr val="accent3"/>
                </a:solidFill>
              </a:rPr>
              <a:t>   i)N</a:t>
            </a:r>
            <a:r>
              <a:rPr lang="ko-KR" altLang="en-US" sz="2000">
                <a:solidFill>
                  <a:schemeClr val="accent3"/>
                </a:solidFill>
              </a:rPr>
              <a:t>을 </a:t>
            </a:r>
            <a:r>
              <a:rPr lang="en-US" altLang="ko-KR" sz="2000">
                <a:solidFill>
                  <a:schemeClr val="accent3"/>
                </a:solidFill>
              </a:rPr>
              <a:t>3</a:t>
            </a:r>
            <a:r>
              <a:rPr lang="ko-KR" altLang="en-US" sz="2000">
                <a:solidFill>
                  <a:schemeClr val="accent3"/>
                </a:solidFill>
              </a:rPr>
              <a:t>의 배수로 표현</a:t>
            </a:r>
            <a:endParaRPr lang="en-US" altLang="ko-KR" sz="2000">
              <a:solidFill>
                <a:schemeClr val="accent3"/>
              </a:solidFill>
            </a:endParaRPr>
          </a:p>
          <a:p>
            <a:r>
              <a:rPr lang="en-US" altLang="ko-KR" sz="2000">
                <a:solidFill>
                  <a:schemeClr val="accent3"/>
                </a:solidFill>
              </a:rPr>
              <a:t>   ii)N</a:t>
            </a:r>
            <a:r>
              <a:rPr lang="ko-KR" altLang="en-US" sz="2000">
                <a:solidFill>
                  <a:schemeClr val="accent3"/>
                </a:solidFill>
              </a:rPr>
              <a:t>을 </a:t>
            </a:r>
            <a:r>
              <a:rPr lang="en-US" altLang="ko-KR" sz="2000">
                <a:solidFill>
                  <a:schemeClr val="accent3"/>
                </a:solidFill>
              </a:rPr>
              <a:t>3</a:t>
            </a:r>
            <a:r>
              <a:rPr lang="ko-KR" altLang="en-US" sz="2000">
                <a:solidFill>
                  <a:schemeClr val="accent3"/>
                </a:solidFill>
              </a:rPr>
              <a:t>과 </a:t>
            </a:r>
            <a:r>
              <a:rPr lang="en-US" altLang="ko-KR" sz="2000">
                <a:solidFill>
                  <a:schemeClr val="accent3"/>
                </a:solidFill>
              </a:rPr>
              <a:t>5</a:t>
            </a:r>
            <a:r>
              <a:rPr lang="ko-KR" altLang="en-US" sz="2000">
                <a:solidFill>
                  <a:schemeClr val="accent3"/>
                </a:solidFill>
              </a:rPr>
              <a:t>로 모두 표현</a:t>
            </a:r>
            <a:r>
              <a:rPr lang="en-US" altLang="ko-KR" sz="2000">
                <a:solidFill>
                  <a:schemeClr val="accent3"/>
                </a:solidFill>
              </a:rPr>
              <a:t>; break;</a:t>
            </a:r>
          </a:p>
          <a:p>
            <a:r>
              <a:rPr lang="en-US" altLang="ko-KR" sz="2000">
                <a:solidFill>
                  <a:srgbClr val="00B0F0"/>
                </a:solidFill>
              </a:rPr>
              <a:t>N&lt;0</a:t>
            </a:r>
            <a:r>
              <a:rPr lang="ko-KR" altLang="en-US" sz="2000">
                <a:solidFill>
                  <a:srgbClr val="00B0F0"/>
                </a:solidFill>
              </a:rPr>
              <a:t>이면</a:t>
            </a:r>
            <a:endParaRPr lang="en-US" altLang="ko-KR" sz="2000">
              <a:solidFill>
                <a:srgbClr val="00B0F0"/>
              </a:solidFill>
            </a:endParaRPr>
          </a:p>
          <a:p>
            <a:r>
              <a:rPr lang="en-US" altLang="ko-KR" sz="2000">
                <a:solidFill>
                  <a:srgbClr val="00B0F0"/>
                </a:solidFill>
              </a:rPr>
              <a:t>   N</a:t>
            </a:r>
            <a:r>
              <a:rPr lang="ko-KR" altLang="en-US" sz="2000">
                <a:solidFill>
                  <a:srgbClr val="00B0F0"/>
                </a:solidFill>
              </a:rPr>
              <a:t>이 </a:t>
            </a:r>
            <a:r>
              <a:rPr lang="en-US" altLang="ko-KR" sz="2000">
                <a:solidFill>
                  <a:srgbClr val="00B0F0"/>
                </a:solidFill>
              </a:rPr>
              <a:t>3</a:t>
            </a:r>
            <a:r>
              <a:rPr lang="ko-KR" altLang="en-US" sz="2000">
                <a:solidFill>
                  <a:srgbClr val="00B0F0"/>
                </a:solidFill>
              </a:rPr>
              <a:t>과 </a:t>
            </a:r>
            <a:r>
              <a:rPr lang="en-US" altLang="ko-KR" sz="2000">
                <a:solidFill>
                  <a:srgbClr val="00B0F0"/>
                </a:solidFill>
              </a:rPr>
              <a:t>5</a:t>
            </a:r>
            <a:r>
              <a:rPr lang="ko-KR" altLang="en-US" sz="2000">
                <a:solidFill>
                  <a:srgbClr val="00B0F0"/>
                </a:solidFill>
              </a:rPr>
              <a:t>로 모두 나눠지지 않음</a:t>
            </a:r>
            <a:r>
              <a:rPr lang="en-US" altLang="ko-KR" sz="2000">
                <a:solidFill>
                  <a:srgbClr val="00B0F0"/>
                </a:solidFill>
              </a:rPr>
              <a:t>; </a:t>
            </a:r>
            <a:r>
              <a:rPr lang="ko-KR" altLang="en-US" sz="2000">
                <a:solidFill>
                  <a:srgbClr val="00B0F0"/>
                </a:solidFill>
              </a:rPr>
              <a:t>출력값</a:t>
            </a:r>
            <a:r>
              <a:rPr lang="en-US" altLang="ko-KR" sz="2000">
                <a:solidFill>
                  <a:srgbClr val="00B0F0"/>
                </a:solidFill>
              </a:rPr>
              <a:t>=-1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2B939E-E9F2-4FB9-B0BE-F97B0AD01601}"/>
              </a:ext>
            </a:extLst>
          </p:cNvPr>
          <p:cNvSpPr txBox="1"/>
          <p:nvPr/>
        </p:nvSpPr>
        <p:spPr>
          <a:xfrm>
            <a:off x="6437051" y="1954048"/>
            <a:ext cx="2260555" cy="124649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/>
              <a:t>11%5!=0</a:t>
            </a:r>
          </a:p>
          <a:p>
            <a:r>
              <a:rPr lang="en-US" altLang="ko-KR" sz="1500"/>
              <a:t>(11-3)%5!=0              i=1</a:t>
            </a:r>
          </a:p>
          <a:p>
            <a:r>
              <a:rPr lang="en-US" altLang="ko-KR" sz="1500"/>
              <a:t>(11-6)%5==0             i=2</a:t>
            </a:r>
          </a:p>
          <a:p>
            <a:r>
              <a:rPr lang="en-US" altLang="ko-KR" sz="1500"/>
              <a:t>     j=5/5    N=11-5x1</a:t>
            </a:r>
          </a:p>
          <a:p>
            <a:r>
              <a:rPr lang="ko-KR" altLang="en-US" sz="1500"/>
              <a:t>출력값</a:t>
            </a:r>
            <a:r>
              <a:rPr lang="en-US" altLang="ko-KR" sz="1500"/>
              <a:t>: i+j=3</a:t>
            </a:r>
            <a:endParaRPr lang="ko-KR" altLang="en-US" sz="15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9FD90F6-34E1-4987-86EC-275229D5A898}"/>
              </a:ext>
            </a:extLst>
          </p:cNvPr>
          <p:cNvSpPr txBox="1"/>
          <p:nvPr/>
        </p:nvSpPr>
        <p:spPr>
          <a:xfrm>
            <a:off x="6782789" y="5507427"/>
            <a:ext cx="3517310" cy="1015663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/>
              <a:t>4%5!=0</a:t>
            </a:r>
          </a:p>
          <a:p>
            <a:r>
              <a:rPr lang="en-US" altLang="ko-KR" sz="1500"/>
              <a:t>(4-3)%5!=0</a:t>
            </a:r>
          </a:p>
          <a:p>
            <a:r>
              <a:rPr lang="en-US" altLang="ko-KR" sz="1500"/>
              <a:t>4-6&lt;0</a:t>
            </a:r>
            <a:r>
              <a:rPr lang="ko-KR" altLang="en-US" sz="1500"/>
              <a:t>      </a:t>
            </a:r>
            <a:r>
              <a:rPr lang="en-US" altLang="ko-KR" sz="1500"/>
              <a:t>3</a:t>
            </a:r>
            <a:r>
              <a:rPr lang="ko-KR" altLang="en-US" sz="1500"/>
              <a:t>으로 나누어떨어지지 않음</a:t>
            </a:r>
            <a:endParaRPr lang="en-US" altLang="ko-KR" sz="1500"/>
          </a:p>
          <a:p>
            <a:r>
              <a:rPr lang="en-US" altLang="ko-KR" sz="1500"/>
              <a:t>N</a:t>
            </a:r>
            <a:r>
              <a:rPr lang="ko-KR" altLang="en-US" sz="1500"/>
              <a:t>은 최종적으로 음수가 됨</a:t>
            </a:r>
            <a:r>
              <a:rPr lang="en-US" altLang="ko-KR" sz="1500"/>
              <a:t> </a:t>
            </a:r>
            <a:r>
              <a:rPr lang="en-US" altLang="ko-KR" sz="1500">
                <a:sym typeface="Wingdings" panose="05000000000000000000" pitchFamily="2" charset="2"/>
              </a:rPr>
              <a:t></a:t>
            </a:r>
            <a:r>
              <a:rPr lang="ko-KR" altLang="en-US" sz="1500"/>
              <a:t>출력값</a:t>
            </a:r>
            <a:r>
              <a:rPr lang="en-US" altLang="ko-KR" sz="1500"/>
              <a:t>=-1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229E52C-8201-4221-A474-4E01AE122CB8}"/>
              </a:ext>
            </a:extLst>
          </p:cNvPr>
          <p:cNvSpPr txBox="1"/>
          <p:nvPr/>
        </p:nvSpPr>
        <p:spPr>
          <a:xfrm>
            <a:off x="913239" y="2187388"/>
            <a:ext cx="14285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3. </a:t>
            </a:r>
            <a:r>
              <a:rPr lang="ko-KR" altLang="en-US" b="1"/>
              <a:t>코드 설계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8D3D03-4CA2-4EFD-ABB0-98D3365B443E}"/>
              </a:ext>
            </a:extLst>
          </p:cNvPr>
          <p:cNvSpPr txBox="1"/>
          <p:nvPr/>
        </p:nvSpPr>
        <p:spPr>
          <a:xfrm>
            <a:off x="8862204" y="2480170"/>
            <a:ext cx="283603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5</a:t>
            </a:r>
            <a:r>
              <a:rPr lang="ko-KR" altLang="en-US" sz="1400"/>
              <a:t>와 </a:t>
            </a:r>
            <a:r>
              <a:rPr lang="en-US" altLang="ko-KR" sz="1400"/>
              <a:t>3</a:t>
            </a:r>
            <a:r>
              <a:rPr lang="ko-KR" altLang="en-US" sz="1400"/>
              <a:t>의 배수의 조합 찾을 수 있음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19CF4F5-4221-47B7-89A3-1E7B69FB6185}"/>
              </a:ext>
            </a:extLst>
          </p:cNvPr>
          <p:cNvSpPr txBox="1"/>
          <p:nvPr/>
        </p:nvSpPr>
        <p:spPr>
          <a:xfrm>
            <a:off x="8862204" y="2269519"/>
            <a:ext cx="196880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00"/>
              <a:t>3</a:t>
            </a:r>
            <a:r>
              <a:rPr lang="ko-KR" altLang="en-US" sz="1400"/>
              <a:t>을 빼면서 </a:t>
            </a:r>
            <a:r>
              <a:rPr lang="en-US" altLang="ko-KR" sz="1400"/>
              <a:t>5</a:t>
            </a:r>
            <a:r>
              <a:rPr lang="ko-KR" altLang="en-US" sz="1400"/>
              <a:t>로 나누면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7AA84FC-F1B3-4FC1-8509-93B8AE9EABA2}"/>
              </a:ext>
            </a:extLst>
          </p:cNvPr>
          <p:cNvSpPr txBox="1"/>
          <p:nvPr/>
        </p:nvSpPr>
        <p:spPr>
          <a:xfrm>
            <a:off x="6782789" y="4147408"/>
            <a:ext cx="2079415" cy="124649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altLang="ko-KR" sz="1500"/>
              <a:t>9%5!=0</a:t>
            </a:r>
          </a:p>
          <a:p>
            <a:r>
              <a:rPr lang="en-US" altLang="ko-KR" sz="1500"/>
              <a:t>9-3%5!=0</a:t>
            </a:r>
          </a:p>
          <a:p>
            <a:r>
              <a:rPr lang="en-US" altLang="ko-KR" sz="1500"/>
              <a:t>9-6%5!=0</a:t>
            </a:r>
          </a:p>
          <a:p>
            <a:r>
              <a:rPr lang="en-US" altLang="ko-KR" sz="1500"/>
              <a:t>9-9%5=0</a:t>
            </a:r>
          </a:p>
          <a:p>
            <a:r>
              <a:rPr lang="en-US" altLang="ko-KR" sz="1500"/>
              <a:t>N</a:t>
            </a:r>
            <a:r>
              <a:rPr lang="ko-KR" altLang="en-US" sz="1500"/>
              <a:t>은 최종적으로 </a:t>
            </a:r>
            <a:r>
              <a:rPr lang="en-US" altLang="ko-KR" sz="1500"/>
              <a:t>0</a:t>
            </a:r>
            <a:r>
              <a:rPr lang="ko-KR" altLang="en-US" sz="1500"/>
              <a:t>이됨</a:t>
            </a:r>
            <a:endParaRPr lang="en-US" altLang="ko-KR" sz="150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E86099F-5B44-4D7D-9E30-A45C016097A5}"/>
              </a:ext>
            </a:extLst>
          </p:cNvPr>
          <p:cNvSpPr txBox="1"/>
          <p:nvPr/>
        </p:nvSpPr>
        <p:spPr>
          <a:xfrm>
            <a:off x="3662408" y="96793"/>
            <a:ext cx="674001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i) 3</a:t>
            </a:r>
            <a:r>
              <a:rPr lang="ko-KR" altLang="en-US"/>
              <a:t>의 배수와 </a:t>
            </a:r>
            <a:r>
              <a:rPr lang="en-US" altLang="ko-KR"/>
              <a:t>5</a:t>
            </a:r>
            <a:r>
              <a:rPr lang="ko-KR" altLang="en-US"/>
              <a:t>의 배수의 합으로 나타낼 수 있음    </a:t>
            </a:r>
            <a:r>
              <a:rPr lang="en-US" altLang="ko-KR"/>
              <a:t>N=3xi+5xj</a:t>
            </a:r>
            <a:r>
              <a:rPr lang="ko-KR" altLang="en-US"/>
              <a:t>  </a:t>
            </a:r>
            <a:endParaRPr lang="en-US" altLang="ko-KR"/>
          </a:p>
          <a:p>
            <a:r>
              <a:rPr lang="en-US" altLang="ko-KR"/>
              <a:t>ii) 3</a:t>
            </a:r>
            <a:r>
              <a:rPr lang="ko-KR" altLang="en-US"/>
              <a:t>의 배수로만 나타낼 수 있음     </a:t>
            </a:r>
            <a:r>
              <a:rPr lang="en-US" altLang="ko-KR"/>
              <a:t>N=3xi</a:t>
            </a:r>
          </a:p>
          <a:p>
            <a:r>
              <a:rPr lang="en-US" altLang="ko-KR"/>
              <a:t>iii)5</a:t>
            </a:r>
            <a:r>
              <a:rPr lang="ko-KR" altLang="en-US"/>
              <a:t>의 배수로만 나타낼 수 있음    </a:t>
            </a:r>
            <a:r>
              <a:rPr lang="en-US" altLang="ko-KR"/>
              <a:t>N=5xj</a:t>
            </a:r>
          </a:p>
          <a:p>
            <a:r>
              <a:rPr lang="en-US" altLang="ko-KR"/>
              <a:t>iv)3</a:t>
            </a:r>
            <a:r>
              <a:rPr lang="ko-KR" altLang="en-US"/>
              <a:t>과 </a:t>
            </a:r>
            <a:r>
              <a:rPr lang="en-US" altLang="ko-KR"/>
              <a:t>5</a:t>
            </a:r>
            <a:r>
              <a:rPr lang="ko-KR" altLang="en-US"/>
              <a:t>로 표현 불가능</a:t>
            </a:r>
            <a:r>
              <a:rPr lang="en-US" altLang="ko-KR">
                <a:sym typeface="Wingdings" panose="05000000000000000000" pitchFamily="2" charset="2"/>
              </a:rPr>
              <a:t>-1</a:t>
            </a:r>
            <a:r>
              <a:rPr lang="ko-KR" altLang="en-US">
                <a:sym typeface="Wingdings" panose="05000000000000000000" pitchFamily="2" charset="2"/>
              </a:rPr>
              <a:t>출력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9422224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49B5BB-1D87-4DD0-AC1A-D9F62B53A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341" y="-119153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1157</a:t>
            </a:r>
            <a:endParaRPr lang="ko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793D11D-EAF6-4EE3-ABD8-CBAE3D2666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34656" y="210727"/>
            <a:ext cx="6953711" cy="344571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896EF72-57C9-4FA4-87CD-5F729E5911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6235" y="4635395"/>
            <a:ext cx="2143424" cy="1571844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B55EF119-8ED6-48AF-ADBA-9A2CFB5A7E3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36420" y="4635395"/>
            <a:ext cx="1962424" cy="1562318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46E85B68-0C8C-463A-9AF9-1AC7E1F3B2FB}"/>
              </a:ext>
            </a:extLst>
          </p:cNvPr>
          <p:cNvSpPr txBox="1"/>
          <p:nvPr/>
        </p:nvSpPr>
        <p:spPr>
          <a:xfrm>
            <a:off x="672452" y="6197713"/>
            <a:ext cx="30812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i </a:t>
            </a:r>
            <a:r>
              <a:rPr lang="ko-KR" altLang="en-US"/>
              <a:t>와 </a:t>
            </a:r>
            <a:r>
              <a:rPr lang="en-US" altLang="ko-KR"/>
              <a:t>s</a:t>
            </a:r>
            <a:r>
              <a:rPr lang="ko-KR" altLang="en-US"/>
              <a:t>의 빈도수 같음</a:t>
            </a:r>
            <a:r>
              <a:rPr lang="en-US" altLang="ko-KR">
                <a:sym typeface="Wingdings" panose="05000000000000000000" pitchFamily="2" charset="2"/>
              </a:rPr>
              <a:t>? </a:t>
            </a:r>
            <a:r>
              <a:rPr lang="ko-KR" altLang="en-US">
                <a:sym typeface="Wingdings" panose="05000000000000000000" pitchFamily="2" charset="2"/>
              </a:rPr>
              <a:t>출력</a:t>
            </a:r>
            <a:endParaRPr lang="ko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6D5D5420-5A84-411A-8908-A939DF62D8B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30221" y="4635395"/>
            <a:ext cx="2562583" cy="1495634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F2E00F3A-CD72-4E40-9534-7C107EC236A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892803" y="4575655"/>
            <a:ext cx="2404607" cy="1571843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E73F689C-24FD-4474-B34C-C732A0DFC644}"/>
              </a:ext>
            </a:extLst>
          </p:cNvPr>
          <p:cNvSpPr txBox="1"/>
          <p:nvPr/>
        </p:nvSpPr>
        <p:spPr>
          <a:xfrm>
            <a:off x="5358950" y="6131029"/>
            <a:ext cx="26068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Z</a:t>
            </a:r>
            <a:r>
              <a:rPr lang="ko-KR" altLang="en-US"/>
              <a:t>의 빈도수 높음</a:t>
            </a:r>
            <a:r>
              <a:rPr lang="en-US" altLang="ko-KR">
                <a:sym typeface="Wingdings" panose="05000000000000000000" pitchFamily="2" charset="2"/>
              </a:rPr>
              <a:t>Z</a:t>
            </a:r>
            <a:r>
              <a:rPr lang="ko-KR" altLang="en-US">
                <a:sym typeface="Wingdings" panose="05000000000000000000" pitchFamily="2" charset="2"/>
              </a:rPr>
              <a:t>출력</a:t>
            </a:r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3BCE798-77C1-4C1E-889B-E1E5ADE17916}"/>
              </a:ext>
            </a:extLst>
          </p:cNvPr>
          <p:cNvSpPr txBox="1"/>
          <p:nvPr/>
        </p:nvSpPr>
        <p:spPr>
          <a:xfrm>
            <a:off x="672452" y="3852948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단어의 알파벳 빈도수를 계산해 빈도수가 가장 높은 알파벳 출력</a:t>
            </a:r>
            <a:endParaRPr lang="en-US" altLang="ko-KR"/>
          </a:p>
          <a:p>
            <a:r>
              <a:rPr lang="ko-KR" altLang="en-US"/>
              <a:t>대소문자 구분 </a:t>
            </a:r>
            <a:r>
              <a:rPr lang="en-US" altLang="ko-KR"/>
              <a:t>x </a:t>
            </a:r>
            <a:r>
              <a:rPr lang="ko-KR" altLang="en-US"/>
              <a:t>알파벳 출력시 대문자로 출력</a:t>
            </a:r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6525725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직사각형 11">
            <a:extLst>
              <a:ext uri="{FF2B5EF4-FFF2-40B4-BE49-F238E27FC236}">
                <a16:creationId xmlns:a16="http://schemas.microsoft.com/office/drawing/2014/main" id="{67651AB8-7A52-4E83-AFD1-50A6008AE51C}"/>
              </a:ext>
            </a:extLst>
          </p:cNvPr>
          <p:cNvSpPr/>
          <p:nvPr/>
        </p:nvSpPr>
        <p:spPr>
          <a:xfrm>
            <a:off x="3756311" y="788894"/>
            <a:ext cx="6605446" cy="785637"/>
          </a:xfrm>
          <a:prstGeom prst="rect">
            <a:avLst/>
          </a:prstGeom>
          <a:solidFill>
            <a:schemeClr val="tx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>
            <a:extLst>
              <a:ext uri="{FF2B5EF4-FFF2-40B4-BE49-F238E27FC236}">
                <a16:creationId xmlns:a16="http://schemas.microsoft.com/office/drawing/2014/main" id="{FE41D69A-80D1-4DB6-85F3-98E6CEE966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1157</a:t>
            </a:r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D67A68-2BE7-4DBD-B192-53B4E34F407D}"/>
              </a:ext>
            </a:extLst>
          </p:cNvPr>
          <p:cNvSpPr txBox="1"/>
          <p:nvPr/>
        </p:nvSpPr>
        <p:spPr>
          <a:xfrm>
            <a:off x="809999" y="3731926"/>
            <a:ext cx="3866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/>
              <a:t>alphaN[26]</a:t>
            </a:r>
            <a:r>
              <a:rPr lang="en-US" altLang="ko-KR" b="1">
                <a:sym typeface="Wingdings" panose="05000000000000000000" pitchFamily="2" charset="2"/>
              </a:rPr>
              <a:t></a:t>
            </a:r>
            <a:r>
              <a:rPr lang="ko-KR" altLang="en-US" b="1">
                <a:sym typeface="Wingdings" panose="05000000000000000000" pitchFamily="2" charset="2"/>
              </a:rPr>
              <a:t>알파벳의 빈도수 저장</a:t>
            </a:r>
            <a:endParaRPr lang="en-US" altLang="ko-KR" b="1">
              <a:sym typeface="Wingdings" panose="05000000000000000000" pitchFamily="2" charset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F59B0F-D53E-44C7-B4FC-991E7BF91497}"/>
              </a:ext>
            </a:extLst>
          </p:cNvPr>
          <p:cNvSpPr txBox="1"/>
          <p:nvPr/>
        </p:nvSpPr>
        <p:spPr>
          <a:xfrm>
            <a:off x="4955458" y="4144296"/>
            <a:ext cx="18229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{0, 0, 0, 0 .... ,0}</a:t>
            </a:r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65E521B-E526-49A2-AF1A-4DDE33F003CF}"/>
              </a:ext>
            </a:extLst>
          </p:cNvPr>
          <p:cNvSpPr txBox="1"/>
          <p:nvPr/>
        </p:nvSpPr>
        <p:spPr>
          <a:xfrm>
            <a:off x="4955458" y="3731926"/>
            <a:ext cx="356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A</a:t>
            </a:r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1556CBF-E1C5-4172-AECB-FC69C6B4E08A}"/>
              </a:ext>
            </a:extLst>
          </p:cNvPr>
          <p:cNvSpPr txBox="1"/>
          <p:nvPr/>
        </p:nvSpPr>
        <p:spPr>
          <a:xfrm>
            <a:off x="5133552" y="3718969"/>
            <a:ext cx="2329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/>
              <a:t>  B   C D       Z </a:t>
            </a:r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5818735-AC1A-426D-A9BE-B773C0C13B00}"/>
              </a:ext>
            </a:extLst>
          </p:cNvPr>
          <p:cNvSpPr txBox="1"/>
          <p:nvPr/>
        </p:nvSpPr>
        <p:spPr>
          <a:xfrm>
            <a:off x="837608" y="2145725"/>
            <a:ext cx="7019870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/>
              <a:t>사용자가 입력한 문자열의 소문자를 대문자로 바꾸기</a:t>
            </a:r>
            <a:endParaRPr lang="en-US" altLang="ko-KR" b="1"/>
          </a:p>
          <a:p>
            <a:r>
              <a:rPr lang="ko-KR" altLang="en-US"/>
              <a:t>소문자 판별</a:t>
            </a:r>
            <a:r>
              <a:rPr lang="en-US" altLang="ko-KR"/>
              <a:t>: islower(</a:t>
            </a:r>
            <a:r>
              <a:rPr lang="ko-KR" altLang="en-US"/>
              <a:t>문자열의 각 문자</a:t>
            </a:r>
            <a:r>
              <a:rPr lang="en-US" altLang="ko-KR"/>
              <a:t>)</a:t>
            </a:r>
          </a:p>
          <a:p>
            <a:r>
              <a:rPr lang="ko-KR" altLang="en-US"/>
              <a:t>소문자</a:t>
            </a:r>
            <a:r>
              <a:rPr lang="en-US" altLang="ko-KR"/>
              <a:t>-&gt;</a:t>
            </a:r>
            <a:r>
              <a:rPr lang="ko-KR" altLang="en-US"/>
              <a:t>대문자</a:t>
            </a:r>
            <a:r>
              <a:rPr lang="en-US" altLang="ko-KR"/>
              <a:t>: static_cast&lt;char&gt;(</a:t>
            </a:r>
            <a:r>
              <a:rPr lang="ko-KR" altLang="en-US"/>
              <a:t>각문자</a:t>
            </a:r>
            <a:r>
              <a:rPr lang="en-US" altLang="ko-KR"/>
              <a:t>-’a’+’A’)</a:t>
            </a:r>
          </a:p>
          <a:p>
            <a:r>
              <a:rPr lang="ko-KR" altLang="en-US"/>
              <a:t>문자와 문자간 연산을 하면 </a:t>
            </a:r>
            <a:r>
              <a:rPr lang="en-US" altLang="ko-KR"/>
              <a:t>int</a:t>
            </a:r>
            <a:r>
              <a:rPr lang="ko-KR" altLang="en-US"/>
              <a:t>형이 되므로 </a:t>
            </a:r>
            <a:r>
              <a:rPr lang="en-US" altLang="ko-KR"/>
              <a:t>char</a:t>
            </a:r>
            <a:r>
              <a:rPr lang="ko-KR" altLang="en-US"/>
              <a:t>형으로 바꿔줘야 함</a:t>
            </a:r>
            <a:endParaRPr lang="en-US" altLang="ko-KR"/>
          </a:p>
          <a:p>
            <a:endParaRPr lang="en-US" altLang="ko-KR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A10BD2B-A30F-4044-8059-A93E47001202}"/>
              </a:ext>
            </a:extLst>
          </p:cNvPr>
          <p:cNvSpPr txBox="1"/>
          <p:nvPr/>
        </p:nvSpPr>
        <p:spPr>
          <a:xfrm>
            <a:off x="809999" y="4705460"/>
            <a:ext cx="10796982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altLang="ko-KR"/>
          </a:p>
          <a:p>
            <a:r>
              <a:rPr lang="en-US" altLang="ko-KR" b="1"/>
              <a:t>alphaN[26] </a:t>
            </a:r>
            <a:r>
              <a:rPr lang="ko-KR" altLang="en-US" b="1"/>
              <a:t>중 최대값과 그의 인덱스를 저장</a:t>
            </a:r>
            <a:endParaRPr lang="en-US" altLang="ko-KR" b="1"/>
          </a:p>
          <a:p>
            <a:r>
              <a:rPr lang="ko-KR" altLang="en-US"/>
              <a:t>인덱스</a:t>
            </a:r>
            <a:r>
              <a:rPr lang="en-US" altLang="ko-KR"/>
              <a:t>+’A’=&gt;</a:t>
            </a:r>
            <a:r>
              <a:rPr lang="ko-KR" altLang="en-US"/>
              <a:t>빈도수 가장 높은 알파벳</a:t>
            </a:r>
            <a:endParaRPr lang="en-US" altLang="ko-KR"/>
          </a:p>
          <a:p>
            <a:endParaRPr lang="en-US" altLang="ko-KR"/>
          </a:p>
          <a:p>
            <a:r>
              <a:rPr lang="ko-KR" altLang="en-US" b="1"/>
              <a:t>특수 </a:t>
            </a:r>
            <a:r>
              <a:rPr lang="en-US" altLang="ko-KR" b="1"/>
              <a:t>case: </a:t>
            </a:r>
            <a:r>
              <a:rPr lang="ko-KR" altLang="en-US" b="1"/>
              <a:t>최대 빈도수 문자 중복</a:t>
            </a:r>
            <a:endParaRPr lang="en-US" altLang="ko-KR" b="1"/>
          </a:p>
          <a:p>
            <a:r>
              <a:rPr lang="ko-KR" altLang="en-US"/>
              <a:t>빈도수가 중복되는 배열값 있다면 </a:t>
            </a:r>
            <a:r>
              <a:rPr lang="en-US" altLang="ko-KR"/>
              <a:t>temp</a:t>
            </a:r>
            <a:r>
              <a:rPr lang="ko-KR" altLang="en-US"/>
              <a:t>를 통해 마지막 최대값 저장     </a:t>
            </a:r>
            <a:endParaRPr lang="en-US" altLang="ko-KR"/>
          </a:p>
          <a:p>
            <a:r>
              <a:rPr lang="en-US" altLang="ko-KR"/>
              <a:t>max</a:t>
            </a:r>
            <a:r>
              <a:rPr lang="ko-KR" altLang="en-US"/>
              <a:t>값과 비교해 같으면 중복된 값 존재</a:t>
            </a:r>
            <a:r>
              <a:rPr lang="en-US" altLang="ko-KR"/>
              <a:t>(</a:t>
            </a:r>
            <a:r>
              <a:rPr lang="ko-KR" altLang="en-US"/>
              <a:t> </a:t>
            </a:r>
            <a:r>
              <a:rPr lang="en-US" altLang="ko-KR"/>
              <a:t>max</a:t>
            </a:r>
            <a:r>
              <a:rPr lang="ko-KR" altLang="en-US"/>
              <a:t>는 최초의 최대값 저장</a:t>
            </a:r>
            <a:r>
              <a:rPr lang="en-US" altLang="ko-KR"/>
              <a:t>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CEBDBB-EA83-4DB9-9750-5D94F603F0BF}"/>
              </a:ext>
            </a:extLst>
          </p:cNvPr>
          <p:cNvSpPr txBox="1"/>
          <p:nvPr/>
        </p:nvSpPr>
        <p:spPr>
          <a:xfrm>
            <a:off x="4235903" y="4224368"/>
            <a:ext cx="23291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/>
              <a:t>  </a:t>
            </a:r>
            <a:r>
              <a:rPr lang="ko-KR" altLang="en-US" sz="1400"/>
              <a:t>빈도수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B9A48B0-EBD8-40F9-9FC9-FBD066131EEE}"/>
              </a:ext>
            </a:extLst>
          </p:cNvPr>
          <p:cNvSpPr txBox="1"/>
          <p:nvPr/>
        </p:nvSpPr>
        <p:spPr>
          <a:xfrm>
            <a:off x="3756311" y="867223"/>
            <a:ext cx="66992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/>
              <a:t>단어의 알파벳 빈도수를 계산해 빈도수가 가장 높은 알파벳 출력</a:t>
            </a:r>
            <a:endParaRPr lang="en-US" altLang="ko-KR"/>
          </a:p>
          <a:p>
            <a:r>
              <a:rPr lang="ko-KR" altLang="en-US"/>
              <a:t>대소문자 구분 </a:t>
            </a:r>
            <a:r>
              <a:rPr lang="en-US" altLang="ko-KR"/>
              <a:t>x </a:t>
            </a:r>
            <a:r>
              <a:rPr lang="ko-KR" altLang="en-US"/>
              <a:t>알파벳 출력시 대문자로 출력</a:t>
            </a:r>
            <a:endParaRPr lang="en-US" altLang="ko-KR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25E40F1-C155-4288-95A2-410B70F07720}"/>
              </a:ext>
            </a:extLst>
          </p:cNvPr>
          <p:cNvSpPr txBox="1"/>
          <p:nvPr/>
        </p:nvSpPr>
        <p:spPr>
          <a:xfrm>
            <a:off x="837608" y="4378256"/>
            <a:ext cx="339829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>
                <a:sym typeface="Wingdings" panose="05000000000000000000" pitchFamily="2" charset="2"/>
              </a:rPr>
              <a:t>ex) A</a:t>
            </a:r>
            <a:r>
              <a:rPr lang="ko-KR" altLang="en-US">
                <a:sym typeface="Wingdings" panose="05000000000000000000" pitchFamily="2" charset="2"/>
              </a:rPr>
              <a:t>가 있으면 </a:t>
            </a:r>
            <a:r>
              <a:rPr lang="en-US" altLang="ko-KR">
                <a:sym typeface="Wingdings" panose="05000000000000000000" pitchFamily="2" charset="2"/>
              </a:rPr>
              <a:t>alphaN[0]++;</a:t>
            </a:r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A443FD1-11E8-4BE0-9725-81E525269288}"/>
              </a:ext>
            </a:extLst>
          </p:cNvPr>
          <p:cNvSpPr txBox="1"/>
          <p:nvPr/>
        </p:nvSpPr>
        <p:spPr>
          <a:xfrm>
            <a:off x="809999" y="4057523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alphaN[</a:t>
            </a:r>
            <a:r>
              <a:rPr lang="ko-KR" altLang="en-US"/>
              <a:t>문자열의 각문자</a:t>
            </a:r>
            <a:r>
              <a:rPr lang="en-US" altLang="ko-KR"/>
              <a:t>-’A’]++; </a:t>
            </a:r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76233FC-E045-4591-A04D-5CEB57B54C3F}"/>
              </a:ext>
            </a:extLst>
          </p:cNvPr>
          <p:cNvSpPr txBox="1"/>
          <p:nvPr/>
        </p:nvSpPr>
        <p:spPr>
          <a:xfrm>
            <a:off x="6778393" y="3925502"/>
            <a:ext cx="610048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/>
              <a:t>alphaN[26]</a:t>
            </a:r>
            <a:r>
              <a:rPr lang="ko-KR" altLang="en-US"/>
              <a:t>의 인덱스</a:t>
            </a:r>
            <a:r>
              <a:rPr lang="en-US" altLang="ko-KR"/>
              <a:t>=</a:t>
            </a:r>
            <a:r>
              <a:rPr lang="ko-KR" altLang="en-US"/>
              <a:t>알파벳 순서</a:t>
            </a:r>
            <a:r>
              <a:rPr lang="en-US" altLang="ko-KR"/>
              <a:t>(0</a:t>
            </a:r>
            <a:r>
              <a:rPr lang="ko-KR" altLang="en-US"/>
              <a:t>부터</a:t>
            </a:r>
            <a:r>
              <a:rPr lang="en-US" altLang="ko-KR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693867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0552D38-B4CC-4759-BB1B-1537EC7E8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3835" y="36173"/>
            <a:ext cx="10571998" cy="970450"/>
          </a:xfrm>
        </p:spPr>
        <p:txBody>
          <a:bodyPr/>
          <a:lstStyle/>
          <a:p>
            <a:r>
              <a:rPr lang="ko-KR" altLang="en-US"/>
              <a:t>백준 </a:t>
            </a:r>
            <a:r>
              <a:rPr lang="en-US" altLang="ko-KR"/>
              <a:t>1157-</a:t>
            </a:r>
            <a:r>
              <a:rPr lang="ko-KR" altLang="en-US"/>
              <a:t>문제를 풀며 틀렸던 부분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E344742C-2B09-404D-B984-C75D43FE6B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8F42D09E-77D5-4147-9B3A-BFCBC5AFFE5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764" y="1196510"/>
            <a:ext cx="7625842" cy="442755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78AD99-100C-4BF6-96F6-2DF477978F4C}"/>
              </a:ext>
            </a:extLst>
          </p:cNvPr>
          <p:cNvSpPr txBox="1"/>
          <p:nvPr/>
        </p:nvSpPr>
        <p:spPr>
          <a:xfrm>
            <a:off x="3259394" y="2702230"/>
            <a:ext cx="4339650" cy="3231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500"/>
              <a:t>‘A’</a:t>
            </a:r>
            <a:r>
              <a:rPr lang="ko-KR" altLang="en-US" sz="1500"/>
              <a:t>가 아닌 </a:t>
            </a:r>
            <a:r>
              <a:rPr lang="en-US" altLang="ko-KR" sz="1500"/>
              <a:t>‘a’</a:t>
            </a:r>
            <a:r>
              <a:rPr lang="ko-KR" altLang="en-US" sz="1500"/>
              <a:t>를 빼서 오답  </a:t>
            </a:r>
            <a:r>
              <a:rPr lang="en-US" altLang="ko-KR" sz="1500"/>
              <a:t>(</a:t>
            </a:r>
            <a:r>
              <a:rPr lang="ko-KR" altLang="en-US" sz="1500"/>
              <a:t> </a:t>
            </a:r>
            <a:r>
              <a:rPr lang="en-US" altLang="ko-KR" sz="1500"/>
              <a:t>s[i]</a:t>
            </a:r>
            <a:r>
              <a:rPr lang="ko-KR" altLang="en-US" sz="1500"/>
              <a:t>는 모두 대문자 </a:t>
            </a:r>
            <a:r>
              <a:rPr lang="en-US" altLang="ko-KR" sz="1500"/>
              <a:t>)</a:t>
            </a:r>
            <a:endParaRPr lang="ko-KR" altLang="en-US" sz="1500"/>
          </a:p>
        </p:txBody>
      </p:sp>
      <p:pic>
        <p:nvPicPr>
          <p:cNvPr id="14" name="그림 13">
            <a:extLst>
              <a:ext uri="{FF2B5EF4-FFF2-40B4-BE49-F238E27FC236}">
                <a16:creationId xmlns:a16="http://schemas.microsoft.com/office/drawing/2014/main" id="{0944D085-A159-4CD7-BB5B-2DC1B9FA48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4763" y="5624066"/>
            <a:ext cx="8134955" cy="1186797"/>
          </a:xfrm>
          <a:prstGeom prst="rect">
            <a:avLst/>
          </a:prstGeom>
        </p:spPr>
      </p:pic>
      <mc:AlternateContent xmlns:mc="http://schemas.openxmlformats.org/markup-compatibility/2006" xmlns:p14="http://schemas.microsoft.com/office/powerpoint/2010/main">
        <mc:Choice Requires="p14">
          <p:contentPart p14:bwMode="auto" r:id="rId4">
            <p14:nvContentPartPr>
              <p14:cNvPr id="15" name="잉크 14">
                <a:extLst>
                  <a:ext uri="{FF2B5EF4-FFF2-40B4-BE49-F238E27FC236}">
                    <a16:creationId xmlns:a16="http://schemas.microsoft.com/office/drawing/2014/main" id="{565656BC-AA2E-4805-9C3A-04F8BC132C39}"/>
                  </a:ext>
                </a:extLst>
              </p14:cNvPr>
              <p14:cNvContentPartPr/>
              <p14:nvPr/>
            </p14:nvContentPartPr>
            <p14:xfrm>
              <a:off x="1308240" y="3306403"/>
              <a:ext cx="1562400" cy="25920"/>
            </p14:xfrm>
          </p:contentPart>
        </mc:Choice>
        <mc:Fallback xmlns="">
          <p:pic>
            <p:nvPicPr>
              <p:cNvPr id="15" name="잉크 14">
                <a:extLst>
                  <a:ext uri="{FF2B5EF4-FFF2-40B4-BE49-F238E27FC236}">
                    <a16:creationId xmlns:a16="http://schemas.microsoft.com/office/drawing/2014/main" id="{565656BC-AA2E-4805-9C3A-04F8BC132C39}"/>
                  </a:ext>
                </a:extLst>
              </p:cNvPr>
              <p:cNvPicPr/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292400" y="3243043"/>
                <a:ext cx="1593720" cy="1526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6">
            <p14:nvContentPartPr>
              <p14:cNvPr id="16" name="잉크 15">
                <a:extLst>
                  <a:ext uri="{FF2B5EF4-FFF2-40B4-BE49-F238E27FC236}">
                    <a16:creationId xmlns:a16="http://schemas.microsoft.com/office/drawing/2014/main" id="{0B6285FC-44E9-4683-B9E9-62ED4FBF7DEE}"/>
                  </a:ext>
                </a:extLst>
              </p14:cNvPr>
              <p14:cNvContentPartPr/>
              <p14:nvPr/>
            </p14:nvContentPartPr>
            <p14:xfrm>
              <a:off x="1511280" y="5071843"/>
              <a:ext cx="2076840" cy="57600"/>
            </p14:xfrm>
          </p:contentPart>
        </mc:Choice>
        <mc:Fallback xmlns="">
          <p:pic>
            <p:nvPicPr>
              <p:cNvPr id="16" name="잉크 15">
                <a:extLst>
                  <a:ext uri="{FF2B5EF4-FFF2-40B4-BE49-F238E27FC236}">
                    <a16:creationId xmlns:a16="http://schemas.microsoft.com/office/drawing/2014/main" id="{0B6285FC-44E9-4683-B9E9-62ED4FBF7DEE}"/>
                  </a:ext>
                </a:extLst>
              </p:cNvPr>
              <p:cNvPicPr/>
              <p:nvPr/>
            </p:nvPicPr>
            <p:blipFill>
              <a:blip r:embed="rId7"/>
              <a:stretch>
                <a:fillRect/>
              </a:stretch>
            </p:blipFill>
            <p:spPr>
              <a:xfrm>
                <a:off x="1495440" y="5008483"/>
                <a:ext cx="2108160" cy="1843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8">
            <p14:nvContentPartPr>
              <p14:cNvPr id="17" name="잉크 16">
                <a:extLst>
                  <a:ext uri="{FF2B5EF4-FFF2-40B4-BE49-F238E27FC236}">
                    <a16:creationId xmlns:a16="http://schemas.microsoft.com/office/drawing/2014/main" id="{D9E63DFF-1AE7-472D-8A7B-0C09D0BF3DE3}"/>
                  </a:ext>
                </a:extLst>
              </p14:cNvPr>
              <p14:cNvContentPartPr/>
              <p14:nvPr/>
            </p14:nvContentPartPr>
            <p14:xfrm>
              <a:off x="1549440" y="6170203"/>
              <a:ext cx="1676880" cy="19440"/>
            </p14:xfrm>
          </p:contentPart>
        </mc:Choice>
        <mc:Fallback xmlns="">
          <p:pic>
            <p:nvPicPr>
              <p:cNvPr id="17" name="잉크 16">
                <a:extLst>
                  <a:ext uri="{FF2B5EF4-FFF2-40B4-BE49-F238E27FC236}">
                    <a16:creationId xmlns:a16="http://schemas.microsoft.com/office/drawing/2014/main" id="{D9E63DFF-1AE7-472D-8A7B-0C09D0BF3DE3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1533600" y="6106843"/>
                <a:ext cx="1708200" cy="146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0">
            <p14:nvContentPartPr>
              <p14:cNvPr id="18" name="잉크 17">
                <a:extLst>
                  <a:ext uri="{FF2B5EF4-FFF2-40B4-BE49-F238E27FC236}">
                    <a16:creationId xmlns:a16="http://schemas.microsoft.com/office/drawing/2014/main" id="{7496E7A1-3BE8-4DC3-A811-98C1B418F7F6}"/>
                  </a:ext>
                </a:extLst>
              </p14:cNvPr>
              <p14:cNvContentPartPr/>
              <p14:nvPr/>
            </p14:nvContentPartPr>
            <p14:xfrm>
              <a:off x="2495520" y="3706363"/>
              <a:ext cx="254520" cy="114840"/>
            </p14:xfrm>
          </p:contentPart>
        </mc:Choice>
        <mc:Fallback xmlns="">
          <p:pic>
            <p:nvPicPr>
              <p:cNvPr id="18" name="잉크 17">
                <a:extLst>
                  <a:ext uri="{FF2B5EF4-FFF2-40B4-BE49-F238E27FC236}">
                    <a16:creationId xmlns:a16="http://schemas.microsoft.com/office/drawing/2014/main" id="{7496E7A1-3BE8-4DC3-A811-98C1B418F7F6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2486160" y="3697003"/>
                <a:ext cx="273240" cy="133560"/>
              </a:xfrm>
              <a:prstGeom prst="rect">
                <a:avLst/>
              </a:prstGeom>
            </p:spPr>
          </p:pic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7FFC5A89-0EA3-4778-A7AE-502B719E02D4}"/>
              </a:ext>
            </a:extLst>
          </p:cNvPr>
          <p:cNvSpPr txBox="1"/>
          <p:nvPr/>
        </p:nvSpPr>
        <p:spPr>
          <a:xfrm>
            <a:off x="8283388" y="1299882"/>
            <a:ext cx="172515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/>
              <a:t>max=arr[0]</a:t>
            </a:r>
          </a:p>
          <a:p>
            <a:r>
              <a:rPr lang="en-US" altLang="ko-KR"/>
              <a:t>maxIndex=0;</a:t>
            </a:r>
          </a:p>
          <a:p>
            <a:endParaRPr lang="en-US" altLang="ko-KR"/>
          </a:p>
          <a:p>
            <a:r>
              <a:rPr lang="en-US" altLang="ko-KR"/>
              <a:t>if (max&lt;arr[i])</a:t>
            </a:r>
          </a:p>
          <a:p>
            <a:r>
              <a:rPr lang="en-US" altLang="ko-KR"/>
              <a:t>   max=arr[i]</a:t>
            </a:r>
          </a:p>
          <a:p>
            <a:r>
              <a:rPr lang="en-US" altLang="ko-KR"/>
              <a:t>   maxIndex=i;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82414605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명언">
  <a:themeElements>
    <a:clrScheme name="명언">
      <a:dk1>
        <a:sysClr val="windowText" lastClr="000000"/>
      </a:dk1>
      <a:lt1>
        <a:sysClr val="window" lastClr="FFFFFF"/>
      </a:lt1>
      <a:dk2>
        <a:srgbClr val="212121"/>
      </a:dk2>
      <a:lt2>
        <a:srgbClr val="636363"/>
      </a:lt2>
      <a:accent1>
        <a:srgbClr val="8664B0"/>
      </a:accent1>
      <a:accent2>
        <a:srgbClr val="D75BCD"/>
      </a:accent2>
      <a:accent3>
        <a:srgbClr val="E54D86"/>
      </a:accent3>
      <a:accent4>
        <a:srgbClr val="DE4547"/>
      </a:accent4>
      <a:accent5>
        <a:srgbClr val="F16E40"/>
      </a:accent5>
      <a:accent6>
        <a:srgbClr val="EB9C5A"/>
      </a:accent6>
      <a:hlink>
        <a:srgbClr val="8F8F8F"/>
      </a:hlink>
      <a:folHlink>
        <a:srgbClr val="A5A5A5"/>
      </a:folHlink>
    </a:clrScheme>
    <a:fontScheme name="명언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명언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lumMod val="105000"/>
              </a:schemeClr>
            </a:gs>
            <a:gs pos="100000">
              <a:schemeClr val="phClr">
                <a:tint val="90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8000"/>
                <a:lumMod val="102000"/>
              </a:schemeClr>
              <a:schemeClr val="phClr">
                <a:shade val="98000"/>
                <a:lumMod val="98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innerShdw blurRad="63500" dist="25400" dir="13500000">
              <a:srgbClr val="000000">
                <a:alpha val="75000"/>
              </a:srgbClr>
            </a:inn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100000"/>
              </a:schemeClr>
            </a:gs>
            <a:gs pos="100000">
              <a:schemeClr val="phClr">
                <a:tint val="84000"/>
                <a:shade val="84000"/>
                <a:lumMod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90000"/>
                <a:satMod val="120000"/>
                <a:lumMod val="90000"/>
              </a:schemeClr>
            </a:gs>
            <a:gs pos="100000">
              <a:schemeClr val="phClr"/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Quotable" id="{39EC5628-30ED-4578-ACD8-9820EDB8E15A}" vid="{7AF46513-5B0D-4B03-9323-32F3F0BFC9D6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명언</Template>
  <TotalTime>496</TotalTime>
  <Words>933</Words>
  <Application>Microsoft Office PowerPoint</Application>
  <PresentationFormat>와이드스크린</PresentationFormat>
  <Paragraphs>136</Paragraphs>
  <Slides>10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10</vt:i4>
      </vt:variant>
    </vt:vector>
  </HeadingPairs>
  <TitlesOfParts>
    <vt:vector size="14" baseType="lpstr">
      <vt:lpstr>맑은 고딕</vt:lpstr>
      <vt:lpstr>Century Gothic</vt:lpstr>
      <vt:lpstr>Wingdings 2</vt:lpstr>
      <vt:lpstr>명언</vt:lpstr>
      <vt:lpstr>백준 2292, 2839, 1157 </vt:lpstr>
      <vt:lpstr>백준 2292</vt:lpstr>
      <vt:lpstr>백준 2292</vt:lpstr>
      <vt:lpstr>백준 2839-규칙 찾기</vt:lpstr>
      <vt:lpstr>백준 2839</vt:lpstr>
      <vt:lpstr>백준2839</vt:lpstr>
      <vt:lpstr>백준 1157</vt:lpstr>
      <vt:lpstr>백준 1157</vt:lpstr>
      <vt:lpstr>백준 1157-문제를 풀며 틀렸던 부분</vt:lpstr>
      <vt:lpstr>백준 1157과 유사한 문제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손가현</dc:creator>
  <cp:lastModifiedBy>손가현</cp:lastModifiedBy>
  <cp:revision>34</cp:revision>
  <dcterms:created xsi:type="dcterms:W3CDTF">2021-07-04T14:36:45Z</dcterms:created>
  <dcterms:modified xsi:type="dcterms:W3CDTF">2021-07-06T02:33:18Z</dcterms:modified>
</cp:coreProperties>
</file>