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6" r:id="rId2"/>
    <p:sldId id="261" r:id="rId3"/>
    <p:sldId id="258" r:id="rId4"/>
    <p:sldId id="262" r:id="rId5"/>
    <p:sldId id="263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66" autoAdjust="0"/>
    <p:restoredTop sz="94660"/>
  </p:normalViewPr>
  <p:slideViewPr>
    <p:cSldViewPr snapToGrid="0">
      <p:cViewPr varScale="1">
        <p:scale>
          <a:sx n="64" d="100"/>
          <a:sy n="64" d="100"/>
        </p:scale>
        <p:origin x="9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2T16:20:54.2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16633 7038 0,'0'-18'93,"0"1"-77,36 17 0,-19 0-1,19 0 1,-19 0-16,19-18 16,-19 18-1,1 0 1,17 0-1,36-35 1,-36 35 0,-17 0-1,-1 0 17,-17 17-17,36-17 1,-1 0-1,0 0-15,-17 0 16,-1 0 0,1 0 46,0 0-15,-1 0-31,1 0 15,0 0-15,-1 0-1,1 0 1,-18 18-1,17-18 1,1 0 0,-18 18-1,18-18 1,-1 0 0,1 0 46</inkml:trace>
  <inkml:trace contextRef="#ctx0" brushRef="#br0" timeOffset="1191.63">17145 6844 0,'0'18'141,"18"-18"-125,17 17-16,-17 1 15,-18-1 1,17-17-1,1 0 1,-18 36 31,0-19-16,17-17-15,1 0-1,-18 18 17,0 0-1,18-18-15,-1 0 15,-17 17 31,0 1 1,-17 0-48,-1-1 1,0 18-16,-17-17 16,18 17-1,-36-17 1,53 0 0</inkml:trace>
  <inkml:trace contextRef="#ctx0" brushRef="#br0" timeOffset="2827.46">16933 8361 0,'0'17'110,"0"1"-63,0 0-47,18-1 15,17 19 1,18-19-1,-35 19 1,17-19 0,0 1-1,36 52 1,-36-34 0,-17-19-1,-1-17-15,1 0 31,-18 18-31,0 0 32,35-18-17,-17 0 32,-18 17-31,0 1 62,18-18-16,-18 18-62,17-1 32</inkml:trace>
  <inkml:trace contextRef="#ctx0" brushRef="#br0" timeOffset="3916.2">17216 8819 0,'17'0'110,"18"0"-110,-17 0 15,35 0 1,-18 0-1,-17 0 48,0-17 171,-18-1-234,0 1 16,0-1 0,0 0-16,0-17 31,17 17 0,-17 1-15,18 17-1,-18-18 17</inkml:trace>
  <inkml:trace contextRef="#ctx0" brushRef="#br0" timeOffset="8218.85">16704 10248 0,'18'0'94,"-18"-17"-94,35-1 15,0 0 1,-17 1-1,-1-1 1,19 18 0,-1 0-1,36 0 1,-36 0 0,18 0-1,-18 0 1,0 0-1,-17 0 1,17 0 0,-17 0-1</inkml:trace>
  <inkml:trace contextRef="#ctx0" brushRef="#br0" timeOffset="9298.85">17092 9984 0,'0'17'93,"53"1"-77,-35 17-16,17-17 16,0-1-1,-17 19 1,-18-19 296,0 19-312,0-19 16,-18 1 0,1-18-1,-1 35 1,0-17-1,1-18 17,17 17-17</inkml:trace>
  <inkml:trace contextRef="#ctx0" brushRef="#br0" timeOffset="36186.83">18309 10407 0,'0'35'188,"0"-17"-188,0 17 16,0 0-1,0-17 1,0 17-1,0 18 17,0-35-17,0 0-15,0-1 32,0 18-32,0-17 31,0 0-16,0-1 1,0 1 0,0 0-1,0-1 17,0 1-17,0 0 1,18-18-1,-18 17 1,0 1-16,0 17 31,0-17-15,0-1 0,0 1-1,0 17 1,0-17-1,0 0 1,0 17 0,0-18-1,0 1 1,0 0 0,0-1-1,17 1 1,-17 0-1,0 35 1,0-36 0,0 1-1,18 17 1,-18-17 15,0-1-15,0 1-1,0 0 1,0-1 0,0 1 31,0 0-32,0-1 1,0 1-1,0 0 17,71-18 108,-54 0-140,36 0 16,0 0 0,35 17-1,-70-17 1,17 35-1,-17-35 17,-1 0-32,36 0 15,0 0 1,-17 0 0,17 0-1,-36 0 1,1 0 15,-1 0-15,1 0 15</inkml:trace>
  <inkml:trace contextRef="#ctx0" brushRef="#br0" timeOffset="37563.71">18397 10372 0,'18'0'78,"17"0"-62,18 0-16,-18 0 16,18 17-1,36 1 1,-19-18-1,-17 0 1,-18 0 0,-17 0-1,-18 18 157,0-1-156,0 36-1,0-35-15,0 52 16,0 19 0,0 16-1,0-16 1,0 16 0,0-52-16,0 35 15,0 1 1,0-36 15,0-18-15,0-17-16,0-1 31,0 1-15,0 17-1,0 18 1,18-35-1,-18-1 1,17 1 0,-17 0-1,0-1 1,0 1 0,0 17-1</inkml:trace>
  <inkml:trace contextRef="#ctx0" brushRef="#br0" timeOffset="40620.05">15875 16369 0,'0'35'141,"0"-17"-141,0 52 16,0-17-1,0-17 1,0-1 0,0 0-1,0 0 1,-18-17-1,18 17 1,0-17 15,0 0-15,0 17 0,0-18-1,0 19 1,0-19-1,0 1 1,0 0 0,0 17 15,0-17-31,0-1 31,0 1-15,0 0-1,0-1 1,0 1 0,0-1-1,0 1 1,0 0 0,0-1-1,0 1 48,0 0 15,0-1-63,0 1 17,0 0-17,18-1 1,-18 1 31,0-71 47</inkml:trace>
  <inkml:trace contextRef="#ctx0" brushRef="#br0" timeOffset="43234.99">15875 16351 0,'35'0'110,"18"0"-110,-35 0 15,35 0-15,-18 18 16,36-18 0,-54 0 15,1 0-15,-1 0-1,19 0-15,34-18 16,-34 18-1,17-17 1,-18 17-16,0 0 16,18 0-1,-18 0 1,-17 0 0,17 0-1,36 0 1,-18 0-1,-18 0 17,18 0-17,-36 0 32,-17 53 109,0 17-140,0-35 0,0-17-1,0 17 1,0 1-16,0 16 16,0 19-1,18-18 1,-18 0-1,0 53 1,0-71 0,0 0-1,0 18 1,0-18 0,0-17-1,0 35 1,0-35-1,0 17 1,0 0 0,0 0-1,0-17 17,0 0-17,-18-18 188,-34 0-203,16 0 16,19 0 0,-19 0-1,-34 0 1,35 17-1,-1-17 1,-17 18 0,-17-18-1,35 18 1,-18-18 0,-18 0-1,36 0 1,-1 0-1,19 0 17,-1 0-17,-17 0 32,17 0-47,1 0 16,-1 0-1,0 0 1,1 0 0,-1 0-1,18 17 126,-53 1-125,53 0-1,-17-18-15,-1-18 250,18 0-250,-18-17 16,18 0-1,0-18 1,0 35 0,0 1-1,0-1 1</inkml:trace>
  <inkml:trace contextRef="#ctx0" brushRef="#br0" timeOffset="47904.25">18133 16545 0</inkml:trace>
  <inkml:trace contextRef="#ctx0" brushRef="#br0" timeOffset="58582.85">19244 11377 0,'35'0'47,"1"0"-47,-1 35 15,0-35-15,53 71 16,-88-36-1,36 0-15,17 36 16,17 17 15,-17 0-15,35 54 0,18-19-1,-35-35 1,-1 36-1,18 52 1,-52-17 0,17 35-1,-18 0 1,88 88 0,-70-53-1,0 18 1,-18-35-1,-17-18 1,-18 18 15,0-1-15,0-105-16,0 71 16,0-1-1,-53-17 1,18-1-1,-18-16 1,-53 87 0,53-88-1,-35 35 1,-36 1 0,72-54-1,-72 36 1,71-71 15,18-35-15,17-18-16,-70 18 15,35 53 1,-17-35 0,-1-36-16,0 53 15,-17-17 1,-53 35-1,-35-54 1,52 1 0,1-17-1,-18-19 1,0-17 0,35 0-1,18 18 1,-18 17 15,53-35-15,35 0-1,-70 0 1,70 0-16,-35 0 16,-52-17-1,34 17 1,-88 0-1,18-36 1,71 19 0,34-1-1,19 18 1,-1 0 62</inkml:trace>
  <inkml:trace contextRef="#ctx0" brushRef="#br0" timeOffset="59532.93">17392 17163 0,'0'17'62,"-18"-17"-46,18 18-16,-17-18 16,-1 18-1,-17 34 1,35-34-1,-53 35 1,35-35 15,18 17 188,0 0-219,0 18 16,88 71-1,-17-1 1,-36-70 0,18 0-1</inkml:trace>
  <inkml:trace contextRef="#ctx0" brushRef="#br0" timeOffset="61845.06">20955 14217 0,'0'18'47,"0"17"-47,0 35 16,0 36 15,0-53-15,0-18-1,0 1 1,0-19 15</inkml:trace>
  <inkml:trace contextRef="#ctx0" brushRef="#br0" timeOffset="62621.96">21131 14217 0,'0'35'78,"-17"36"-78,17-54 16,0 19-1,0-19-15,0 54 16,0-53 0,0-1-1,0 1 1</inkml:trace>
  <inkml:trace contextRef="#ctx0" brushRef="#br0" timeOffset="63318.97">20990 14446 0,'0'-17'79,"18"17"-48,-18-18-31,53 0 31,-36 1-15,1 17 31,0 0-16,-1 0 31</inkml:trace>
  <inkml:trace contextRef="#ctx0" brushRef="#br0" timeOffset="64008.89">21008 14640 0,'35'0'78,"0"-17"-62,1-19-16,-19 19 16,19-1-1,-19 0 1</inkml:trace>
  <inkml:trace contextRef="#ctx0" brushRef="#br0" timeOffset="64676.9">21167 14429 0,'0'-18'47,"53"-35"-31,-18 35-16,0 18 15,0-35 1,-17 35-1</inkml:trace>
  <inkml:trace contextRef="#ctx0" brushRef="#br0" timeOffset="65373.94">21167 14534 0,'17'0'47,"1"0"-31,35 0-16,-18-17 15,0-1 1,-17 18 15</inkml:trace>
  <inkml:trace contextRef="#ctx0" brushRef="#br0" timeOffset="65981.92">21343 14129 0,'0'17'78,"0"36"-78,0-35 16,0 105-1,0-34 1,0-36-16,0-1 16,0-34-1,0 17 1,0-17 0</inkml:trace>
  <inkml:trace contextRef="#ctx0" brushRef="#br0" timeOffset="66642.53">21202 14746 0,'0'35'47,"0"-17"-31,0 0-16,0 17 15,0-17 1,0-1 0,18-17 15,17 0-31,-18 0 15,1-17 1,0 17 15,17 0-15,-17-36 0,-1 36-1,1 0 32,0-17-16,-1 17-15</inkml:trace>
  <inkml:trace contextRef="#ctx0" brushRef="#br0" timeOffset="67142.52">21608 14058 0,'0'18'109,"0"-1"-109,0 1 16,0 0 15</inkml:trace>
  <inkml:trace contextRef="#ctx0" brushRef="#br0" timeOffset="68056.05">21537 14235 0,'18'-18'47,"52"-35"-47,-34 35 16,-19 1-1,18-1-15,-17 0 31,0 18-15</inkml:trace>
  <inkml:trace contextRef="#ctx0" brushRef="#br0" timeOffset="69399.56">21661 14270 0,'0'17'78,"-18"-17"-62,18 18-16,-18 0 16,18-1-1,0 1 1,0 0 0,-35-18-1,35 17 1,0 1-16,0 17 31,18-35-15,-18 36-1,17-19 1,19-17 15,-19 0-15,1-35-1,-1 35 1,-17-18 0,18 18-1,-18-17 1,0-1 78,0 0-94,0 1 15,0-1 1,0 0 0,0 1-1,0-1 16,-18 18 79,1 0-48,-1 0-46,18 18 62,-17-18-31,17 17-16</inkml:trace>
  <inkml:trace contextRef="#ctx0" brushRef="#br0" timeOffset="69941.2">21661 14517 0,'0'17'79,"0"1"-64,0 0 16,0-1-15,0 1 78,0 17-63</inkml:trace>
  <inkml:trace contextRef="#ctx0" brushRef="#br0" timeOffset="70530.98">21590 14693 0,'53'0'78,"-18"0"-78,0-17 16,-17 17-16,35-18 16,-35 18-1</inkml:trace>
  <inkml:trace contextRef="#ctx0" brushRef="#br0" timeOffset="71229.93">21907 14287 0,'0'18'94,"0"17"-94,0 1 15,0-19 1,18 89 0,-18-53-1,0 0 1,0-35-1,0 17 1,0-17 0,0-1 31</inkml:trace>
  <inkml:trace contextRef="#ctx0" brushRef="#br0" timeOffset="71818.9">21996 14446 0,'17'0'47,"1"0"-31,0 0-1,-1-17 1,1 17 0,0 0-16,-1 0 15,18 0 1,-17 0 31</inkml:trace>
  <inkml:trace contextRef="#ctx0" brushRef="#br0" timeOffset="72954.38">22684 14287 0,'0'18'63,"0"0"-63,0-1 16,-18 1-16,0 17 15,-17 1 1,0 34-1,35-52 1,-18-1 0,0 19 15,1-19-15,17 1-16,-18 0 15,18-1 1,0 1-1,-17-18 1,17 18 78</inkml:trace>
  <inkml:trace contextRef="#ctx0" brushRef="#br0" timeOffset="74929.03">22525 14376 0,'17'0'47,"1"0"-47,0 17 16,17 1 0,0 17-1,1 1 1,-19-19-1,1 1 1,0-18 0,-18 17-1,17-17 1,1 18 0,-1 0-1,1-1 1,-18 1 249,-18-18-171,1-18-78,-1 1-16,18-19 15,-17 36 1,-1-17 0,18-1-1,-18 18 17,18-35-17,-17 35 1,17-18-1,-18 18 17,18-17-1,-18-1-15,1 18-1,17-18 32,-36 18-47,19 0 16,-1 0 15,0 0 0,18-17 0,-17 17 1,17-18-17,-18 18 48,18-18-48,-17 18 1,17-35 0,-18 17 46,-17 1-31,17 17 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12T16:25:37.5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6121 7444 0,'17'0'110,"36"35"-95,-35-35-15,0 18 16,17-1 15,0 1-15,-17 17-1,17-35 1,-17 18 0,-1-1-1,1 19 1,-18-1 0,18-17-1,17-1 1,-35 1-1,0-1 1,17 36 0,19-35-1,-36 17 1,0-17 0,17-18 15,-17 18-16</inkml:trace>
  <inkml:trace contextRef="#ctx0" brushRef="#br0" timeOffset="1401.87">6368 8378 0,'-18'0'109,"18"18"-62,-35 0-15,17-18 14,18 35-30,-18-17 0,1-18-1,17 17 17,-18-17-17,1 18 1,-1-18-1,0 0 1,-35 35 0,36-17-1,-1-18-15,0 17 16,-17 19 0,0-36-1,0 17 1,-1-17-1,36 18 1,-17-18 62,-1 0-47,0 0 32,1 0 78</inkml:trace>
  <inkml:trace contextRef="#ctx0" brushRef="#br0" timeOffset="2350.54">5750 9084 0,'0'18'141,"18"-18"-125,0 35-16,52-17 15,-52 17 1,17-18-1,-17 19 1,-1-19 0,-17 19-1,18-19 1,-18 1 0,35-18-1,-35 18 1,0 17-1,18-17 1,-18 34 0,17-34-1,1 0 1,-18-1-16,0 19 16</inkml:trace>
  <inkml:trace contextRef="#ctx0" brushRef="#br0" timeOffset="3918.54">5592 10037 0,'-18'0'125,"0"17"-109,18 1-1,-17-18-15,17 17 16,-18-17-16,18 18 16,-18-18-16,1 18 15,-1-1 16,18 1 1,-18-18-1,1 0-31,17 18 47,-18-18-32,0 0 32,1 0-31,17 17 0,-35-17-1,35 18 1,-36-18-1,19 0 1,-1 0 47,0 0-32,1 0 0,17 35-15,-18-35-1,0 0 17,1 0-17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46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>
                <a:latin typeface="나눔고딕" panose="020D0604000000000000" pitchFamily="50" charset="-127"/>
              </a:defRPr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778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85348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425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88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258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8340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77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2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683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418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954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9972DEBC-3162-4ED0-B8EF-7FF085A3F087}" type="datetimeFigureOut">
              <a:rPr lang="ko-KR" altLang="en-US" smtClean="0"/>
              <a:t>2021-07-20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57FD31F0-AA46-45FB-93BA-BD8AE683F17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316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  <a:latin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  <a:latin typeface="나눔고딕" panose="020D0604000000000000" pitchFamily="50" charset="-127"/>
              </a:defRPr>
            </a:lvl1pPr>
          </a:lstStyle>
          <a:p>
            <a:fld id="{9972DEBC-3162-4ED0-B8EF-7FF085A3F087}" type="datetimeFigureOut">
              <a:rPr lang="ko-KR" altLang="en-US" smtClean="0"/>
              <a:pPr/>
              <a:t>2021-07-20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  <a:latin typeface="나눔고딕" panose="020D0604000000000000" pitchFamily="50" charset="-127"/>
              </a:defRPr>
            </a:lvl1pPr>
          </a:lstStyle>
          <a:p>
            <a:fld id="{57FD31F0-AA46-45FB-93BA-BD8AE683F17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62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나눔고딕" panose="020D0604000000000000" pitchFamily="50" charset="-127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나눔고딕" panose="020D0604000000000000" pitchFamily="50" charset="-127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B01CAF-2A95-4B31-BED6-1C2681AB63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백준</a:t>
            </a:r>
            <a:r>
              <a:rPr lang="en-US" altLang="ko-KR"/>
              <a:t>1063</a:t>
            </a:r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F2C0531-041B-48BB-8559-C74B44C9F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/>
              <a:t>20201040</a:t>
            </a:r>
            <a:r>
              <a:rPr lang="ko-KR" altLang="en-US"/>
              <a:t>손가현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9293AC5-6C38-4D30-9C36-8B4BBE4A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5285"/>
            <a:ext cx="12192000" cy="248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11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F144D71-03C3-430C-AD58-5515B0D0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817" r="79706" b="6921"/>
          <a:stretch/>
        </p:blipFill>
        <p:spPr>
          <a:xfrm>
            <a:off x="4568011" y="1943882"/>
            <a:ext cx="2474259" cy="2944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0E088A-FAAC-45A8-AE8F-1A5D710B3AD3}"/>
              </a:ext>
            </a:extLst>
          </p:cNvPr>
          <p:cNvSpPr txBox="1"/>
          <p:nvPr/>
        </p:nvSpPr>
        <p:spPr>
          <a:xfrm>
            <a:off x="327704" y="568157"/>
            <a:ext cx="9238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나눔고딕" panose="020D0604000000000000" pitchFamily="50" charset="-127"/>
              </a:rPr>
              <a:t>체스판에는 킹과 돌이 있다</a:t>
            </a:r>
            <a:r>
              <a:rPr lang="en-US" altLang="ko-KR" sz="2000">
                <a:latin typeface="나눔고딕" panose="020D0604000000000000" pitchFamily="50" charset="-127"/>
              </a:rPr>
              <a:t>. </a:t>
            </a:r>
          </a:p>
          <a:p>
            <a:r>
              <a:rPr lang="ko-KR" altLang="en-US" sz="2000">
                <a:latin typeface="나눔고딕" panose="020D0604000000000000" pitchFamily="50" charset="-127"/>
              </a:rPr>
              <a:t>킹은 입력이 주어진 대로 움직인다</a:t>
            </a:r>
            <a:endParaRPr lang="en-US" altLang="ko-KR" sz="2000">
              <a:latin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</a:rPr>
              <a:t>킹</a:t>
            </a:r>
            <a:r>
              <a:rPr lang="en-US" altLang="ko-KR" sz="2000">
                <a:latin typeface="나눔고딕" panose="020D0604000000000000" pitchFamily="50" charset="-127"/>
              </a:rPr>
              <a:t>:</a:t>
            </a:r>
            <a:r>
              <a:rPr lang="ko-KR" altLang="en-US" sz="2000">
                <a:latin typeface="나눔고딕" panose="020D0604000000000000" pitchFamily="50" charset="-127"/>
              </a:rPr>
              <a:t> 돌이 있는 곳으로 이동</a:t>
            </a:r>
            <a:r>
              <a:rPr lang="en-US" altLang="ko-KR" sz="2000">
                <a:latin typeface="나눔고딕" panose="020D0604000000000000" pitchFamily="50" charset="-127"/>
              </a:rPr>
              <a:t>=&gt;</a:t>
            </a:r>
            <a:r>
              <a:rPr lang="ko-KR" altLang="en-US" sz="2000">
                <a:latin typeface="나눔고딕" panose="020D0604000000000000" pitchFamily="50" charset="-127"/>
              </a:rPr>
              <a:t>돌</a:t>
            </a:r>
            <a:r>
              <a:rPr lang="en-US" altLang="ko-KR" sz="2000">
                <a:latin typeface="나눔고딕" panose="020D0604000000000000" pitchFamily="50" charset="-127"/>
              </a:rPr>
              <a:t>:</a:t>
            </a:r>
            <a:r>
              <a:rPr lang="ko-KR" altLang="en-US" sz="2000">
                <a:latin typeface="나눔고딕" panose="020D0604000000000000" pitchFamily="50" charset="-127"/>
              </a:rPr>
              <a:t> 킹이 움직인 방향과 같은 방향으로 한 칸 이동</a:t>
            </a:r>
            <a:endParaRPr lang="en-US" altLang="ko-KR" sz="2000">
              <a:latin typeface="나눔고딕" panose="020D0604000000000000" pitchFamily="50" charset="-127"/>
            </a:endParaRPr>
          </a:p>
          <a:p>
            <a:r>
              <a:rPr lang="ko-KR" altLang="en-US" sz="2000">
                <a:latin typeface="나눔고딕" panose="020D0604000000000000" pitchFamily="50" charset="-127"/>
              </a:rPr>
              <a:t>킹이나 돌이 체스판 밖으로 나갈 경우</a:t>
            </a:r>
            <a:r>
              <a:rPr lang="en-US" altLang="ko-KR" sz="2000">
                <a:latin typeface="나눔고딕" panose="020D0604000000000000" pitchFamily="50" charset="-127"/>
              </a:rPr>
              <a:t>=&gt;</a:t>
            </a:r>
            <a:r>
              <a:rPr lang="ko-KR" altLang="en-US" sz="2000">
                <a:latin typeface="나눔고딕" panose="020D0604000000000000" pitchFamily="50" charset="-127"/>
              </a:rPr>
              <a:t> 해당 이동은 건너뛰고 다음 이동 수행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136CBD-9A47-4DFB-A7F7-D79DE97F231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9834" r="3529" b="257"/>
          <a:stretch/>
        </p:blipFill>
        <p:spPr>
          <a:xfrm>
            <a:off x="327704" y="1943882"/>
            <a:ext cx="4240307" cy="4384703"/>
          </a:xfrm>
          <a:prstGeom prst="rect">
            <a:avLst/>
          </a:prstGeom>
        </p:spPr>
      </p:pic>
      <p:sp>
        <p:nvSpPr>
          <p:cNvPr id="10" name="별: 꼭짓점 5개 9">
            <a:extLst>
              <a:ext uri="{FF2B5EF4-FFF2-40B4-BE49-F238E27FC236}">
                <a16:creationId xmlns:a16="http://schemas.microsoft.com/office/drawing/2014/main" id="{FCF84BDF-5B38-4C8C-828D-44ECA534EE64}"/>
              </a:ext>
            </a:extLst>
          </p:cNvPr>
          <p:cNvSpPr/>
          <p:nvPr/>
        </p:nvSpPr>
        <p:spPr>
          <a:xfrm>
            <a:off x="1563417" y="3118828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03AA1C0E-1536-46B8-860A-92280B5ACB70}"/>
              </a:ext>
            </a:extLst>
          </p:cNvPr>
          <p:cNvSpPr/>
          <p:nvPr/>
        </p:nvSpPr>
        <p:spPr>
          <a:xfrm>
            <a:off x="2362693" y="3157817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6119CD-E667-482F-A93C-70D3105655E6}"/>
              </a:ext>
            </a:extLst>
          </p:cNvPr>
          <p:cNvSpPr txBox="1"/>
          <p:nvPr/>
        </p:nvSpPr>
        <p:spPr>
          <a:xfrm>
            <a:off x="7514334" y="3962864"/>
            <a:ext cx="448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</a:rPr>
              <a:t>킹의 위치</a:t>
            </a:r>
            <a:r>
              <a:rPr lang="en-US" altLang="ko-KR">
                <a:latin typeface="나눔고딕" panose="020D0604000000000000" pitchFamily="50" charset="-127"/>
              </a:rPr>
              <a:t>: C6   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: E6 </a:t>
            </a:r>
            <a:r>
              <a:rPr lang="ko-KR" altLang="en-US">
                <a:latin typeface="나눔고딕" panose="020D0604000000000000" pitchFamily="50" charset="-127"/>
              </a:rPr>
              <a:t> 이동횟수</a:t>
            </a:r>
            <a:r>
              <a:rPr lang="en-US" altLang="ko-KR">
                <a:latin typeface="나눔고딕" panose="020D0604000000000000" pitchFamily="50" charset="-127"/>
              </a:rPr>
              <a:t>:2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AEDE620-3104-492A-B039-3BCDF9B6ED4F}"/>
              </a:ext>
            </a:extLst>
          </p:cNvPr>
          <p:cNvGrpSpPr/>
          <p:nvPr/>
        </p:nvGrpSpPr>
        <p:grpSpPr>
          <a:xfrm>
            <a:off x="8542605" y="4283317"/>
            <a:ext cx="2731994" cy="1172136"/>
            <a:chOff x="8542605" y="3292288"/>
            <a:chExt cx="2731994" cy="1172136"/>
          </a:xfrm>
        </p:grpSpPr>
        <p:sp>
          <p:nvSpPr>
            <p:cNvPr id="16" name="화살표: 아래쪽 15">
              <a:extLst>
                <a:ext uri="{FF2B5EF4-FFF2-40B4-BE49-F238E27FC236}">
                  <a16:creationId xmlns:a16="http://schemas.microsoft.com/office/drawing/2014/main" id="{938E8183-EE29-4FF2-8697-DE4ECA4C7BAE}"/>
                </a:ext>
              </a:extLst>
            </p:cNvPr>
            <p:cNvSpPr/>
            <p:nvPr/>
          </p:nvSpPr>
          <p:spPr>
            <a:xfrm>
              <a:off x="8808318" y="3292288"/>
              <a:ext cx="600636" cy="117213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93948F1-2416-4C02-B98C-7F9E6C531F21}"/>
                </a:ext>
              </a:extLst>
            </p:cNvPr>
            <p:cNvSpPr txBox="1"/>
            <p:nvPr/>
          </p:nvSpPr>
          <p:spPr>
            <a:xfrm>
              <a:off x="8542605" y="3661620"/>
              <a:ext cx="27319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>
                  <a:latin typeface="나눔고딕" panose="020D0604000000000000" pitchFamily="50" charset="-127"/>
                </a:rPr>
                <a:t>이동</a:t>
              </a:r>
              <a:r>
                <a:rPr lang="en-US" altLang="ko-KR">
                  <a:latin typeface="나눔고딕" panose="020D0604000000000000" pitchFamily="50" charset="-127"/>
                </a:rPr>
                <a:t>: R</a:t>
              </a:r>
              <a:r>
                <a:rPr lang="ko-KR" altLang="en-US">
                  <a:latin typeface="나눔고딕" panose="020D0604000000000000" pitchFamily="50" charset="-127"/>
                </a:rPr>
                <a:t> </a:t>
              </a:r>
              <a:r>
                <a:rPr lang="en-US" altLang="ko-KR">
                  <a:latin typeface="나눔고딕" panose="020D0604000000000000" pitchFamily="50" charset="-127"/>
                </a:rPr>
                <a:t>R</a:t>
              </a:r>
              <a:endParaRPr lang="ko-KR" altLang="en-US">
                <a:latin typeface="나눔고딕" panose="020D0604000000000000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5B2D9C2-AFAF-4E72-914B-C4F2B91F33A0}"/>
              </a:ext>
            </a:extLst>
          </p:cNvPr>
          <p:cNvSpPr txBox="1"/>
          <p:nvPr/>
        </p:nvSpPr>
        <p:spPr>
          <a:xfrm>
            <a:off x="7185349" y="54875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출력값</a:t>
            </a:r>
            <a:r>
              <a:rPr lang="en-US" altLang="ko-KR">
                <a:latin typeface="나눔고딕" panose="020D0604000000000000" pitchFamily="50" charset="-127"/>
              </a:rPr>
              <a:t>] </a:t>
            </a:r>
            <a:r>
              <a:rPr lang="ko-KR" altLang="en-US">
                <a:latin typeface="나눔고딕" panose="020D0604000000000000" pitchFamily="50" charset="-127"/>
              </a:rPr>
              <a:t>킹의 위치</a:t>
            </a:r>
            <a:r>
              <a:rPr lang="en-US" altLang="ko-KR">
                <a:latin typeface="나눔고딕" panose="020D0604000000000000" pitchFamily="50" charset="-127"/>
              </a:rPr>
              <a:t>: E6   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: G6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392B899-CA54-4C32-B6B6-8662E78FF891}"/>
              </a:ext>
            </a:extLst>
          </p:cNvPr>
          <p:cNvGrpSpPr/>
          <p:nvPr/>
        </p:nvGrpSpPr>
        <p:grpSpPr>
          <a:xfrm>
            <a:off x="348421" y="1994026"/>
            <a:ext cx="4240307" cy="4384703"/>
            <a:chOff x="348421" y="1994026"/>
            <a:chExt cx="4240307" cy="4384703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531CA65C-E803-479C-A523-60B0AEA05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2" t="9834" r="3529" b="257"/>
            <a:stretch/>
          </p:blipFill>
          <p:spPr>
            <a:xfrm>
              <a:off x="348421" y="1994026"/>
              <a:ext cx="4240307" cy="4384703"/>
            </a:xfrm>
            <a:prstGeom prst="rect">
              <a:avLst/>
            </a:prstGeom>
          </p:spPr>
        </p:pic>
        <p:sp>
          <p:nvSpPr>
            <p:cNvPr id="26" name="별: 꼭짓점 5개 25">
              <a:extLst>
                <a:ext uri="{FF2B5EF4-FFF2-40B4-BE49-F238E27FC236}">
                  <a16:creationId xmlns:a16="http://schemas.microsoft.com/office/drawing/2014/main" id="{B28957CF-BB21-43E8-A3E9-B5AB86005D30}"/>
                </a:ext>
              </a:extLst>
            </p:cNvPr>
            <p:cNvSpPr/>
            <p:nvPr/>
          </p:nvSpPr>
          <p:spPr>
            <a:xfrm>
              <a:off x="1989294" y="3177367"/>
              <a:ext cx="295835" cy="273424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E26365B-68C9-4B9C-B7B2-9AB5C5249127}"/>
                </a:ext>
              </a:extLst>
            </p:cNvPr>
            <p:cNvSpPr/>
            <p:nvPr/>
          </p:nvSpPr>
          <p:spPr>
            <a:xfrm>
              <a:off x="2807986" y="3195920"/>
              <a:ext cx="295835" cy="27342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8B4CF263-F900-451F-AAD5-BB3EB285120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9834" r="3529" b="257"/>
          <a:stretch/>
        </p:blipFill>
        <p:spPr>
          <a:xfrm>
            <a:off x="348421" y="1996576"/>
            <a:ext cx="4240307" cy="4384703"/>
          </a:xfrm>
          <a:prstGeom prst="rect">
            <a:avLst/>
          </a:prstGeom>
        </p:spPr>
      </p:pic>
      <p:sp>
        <p:nvSpPr>
          <p:cNvPr id="22" name="별: 꼭짓점 5개 21">
            <a:extLst>
              <a:ext uri="{FF2B5EF4-FFF2-40B4-BE49-F238E27FC236}">
                <a16:creationId xmlns:a16="http://schemas.microsoft.com/office/drawing/2014/main" id="{46799AA3-6195-440A-B823-08738D0C7475}"/>
              </a:ext>
            </a:extLst>
          </p:cNvPr>
          <p:cNvSpPr/>
          <p:nvPr/>
        </p:nvSpPr>
        <p:spPr>
          <a:xfrm>
            <a:off x="2370509" y="3159392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1CDCA35-36C8-465D-90F2-4EA26195B4BB}"/>
              </a:ext>
            </a:extLst>
          </p:cNvPr>
          <p:cNvSpPr/>
          <p:nvPr/>
        </p:nvSpPr>
        <p:spPr>
          <a:xfrm>
            <a:off x="3212898" y="3210277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33" name="별: 꼭짓점 5개 32">
            <a:extLst>
              <a:ext uri="{FF2B5EF4-FFF2-40B4-BE49-F238E27FC236}">
                <a16:creationId xmlns:a16="http://schemas.microsoft.com/office/drawing/2014/main" id="{9E59C408-E980-4B47-AF44-00D38CF71A1C}"/>
              </a:ext>
            </a:extLst>
          </p:cNvPr>
          <p:cNvSpPr/>
          <p:nvPr/>
        </p:nvSpPr>
        <p:spPr>
          <a:xfrm>
            <a:off x="3185184" y="3250766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4AD3FBF-3D3A-4E5B-914A-F5CA0441E6F9}"/>
              </a:ext>
            </a:extLst>
          </p:cNvPr>
          <p:cNvSpPr/>
          <p:nvPr/>
        </p:nvSpPr>
        <p:spPr>
          <a:xfrm>
            <a:off x="3645459" y="3206236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40D3AA-729E-4870-A43B-A4766E74D802}"/>
              </a:ext>
            </a:extLst>
          </p:cNvPr>
          <p:cNvSpPr txBox="1"/>
          <p:nvPr/>
        </p:nvSpPr>
        <p:spPr>
          <a:xfrm>
            <a:off x="7457861" y="2082069"/>
            <a:ext cx="46025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입력</a:t>
            </a:r>
            <a:r>
              <a:rPr lang="en-US" altLang="ko-KR">
                <a:latin typeface="나눔고딕" panose="020D0604000000000000" pitchFamily="50" charset="-127"/>
              </a:rPr>
              <a:t>] </a:t>
            </a:r>
          </a:p>
          <a:p>
            <a:r>
              <a:rPr lang="ko-KR" altLang="en-US">
                <a:latin typeface="나눔고딕" panose="020D0604000000000000" pitchFamily="50" charset="-127"/>
              </a:rPr>
              <a:t>   킹의 위치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이동횟수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이동방향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출력</a:t>
            </a:r>
            <a:r>
              <a:rPr lang="en-US" altLang="ko-KR">
                <a:latin typeface="나눔고딕" panose="020D0604000000000000" pitchFamily="50" charset="-127"/>
              </a:rPr>
              <a:t>]</a:t>
            </a:r>
          </a:p>
          <a:p>
            <a:r>
              <a:rPr lang="ko-KR" altLang="en-US">
                <a:latin typeface="나눔고딕" panose="020D0604000000000000" pitchFamily="50" charset="-127"/>
              </a:rPr>
              <a:t>   이동 후의 킹의 위치</a:t>
            </a:r>
            <a:r>
              <a:rPr lang="en-US" altLang="ko-KR">
                <a:latin typeface="나눔고딕" panose="020D0604000000000000" pitchFamily="50" charset="-127"/>
              </a:rPr>
              <a:t>, </a:t>
            </a:r>
            <a:r>
              <a:rPr lang="ko-KR" altLang="en-US">
                <a:latin typeface="나눔고딕" panose="020D0604000000000000" pitchFamily="50" charset="-127"/>
              </a:rPr>
              <a:t>돌의 위치</a:t>
            </a:r>
            <a:r>
              <a:rPr lang="en-US" altLang="ko-KR">
                <a:latin typeface="나눔고딕" panose="020D0604000000000000" pitchFamily="50" charset="-127"/>
              </a:rPr>
              <a:t> </a:t>
            </a:r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921A01-99DE-4E5E-9BFC-F1F70699675A}"/>
              </a:ext>
            </a:extLst>
          </p:cNvPr>
          <p:cNvSpPr txBox="1"/>
          <p:nvPr/>
        </p:nvSpPr>
        <p:spPr>
          <a:xfrm>
            <a:off x="327704" y="222473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[</a:t>
            </a:r>
            <a:r>
              <a:rPr lang="ko-KR" altLang="en-US">
                <a:latin typeface="나눔고딕" panose="020D0604000000000000" pitchFamily="50" charset="-127"/>
              </a:rPr>
              <a:t>문제</a:t>
            </a:r>
            <a:r>
              <a:rPr lang="en-US" altLang="ko-KR">
                <a:latin typeface="나눔고딕" panose="020D0604000000000000" pitchFamily="50" charset="-127"/>
              </a:rPr>
              <a:t>]</a:t>
            </a:r>
            <a:endParaRPr lang="ko-KR" altLang="en-US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0602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2" grpId="0" animBg="1"/>
      <p:bldP spid="23" grpId="0" animBg="1"/>
      <p:bldP spid="33" grpId="0" animBg="1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85072C-2741-45C8-BBD1-F40D07304642}"/>
              </a:ext>
            </a:extLst>
          </p:cNvPr>
          <p:cNvSpPr txBox="1"/>
          <p:nvPr/>
        </p:nvSpPr>
        <p:spPr>
          <a:xfrm>
            <a:off x="233087" y="743552"/>
            <a:ext cx="4450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</a:rPr>
              <a:t>[</a:t>
            </a:r>
            <a:r>
              <a:rPr lang="ko-KR" altLang="en-US" b="1">
                <a:latin typeface="나눔고딕" panose="020D0604000000000000" pitchFamily="50" charset="-127"/>
              </a:rPr>
              <a:t>고려해야 할 사항</a:t>
            </a:r>
            <a:r>
              <a:rPr lang="en-US" altLang="ko-KR" b="1">
                <a:latin typeface="나눔고딕" panose="020D0604000000000000" pitchFamily="50" charset="-127"/>
              </a:rPr>
              <a:t>]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1. </a:t>
            </a:r>
            <a:r>
              <a:rPr lang="ko-KR" altLang="en-US">
                <a:latin typeface="나눔고딕" panose="020D0604000000000000" pitchFamily="50" charset="-127"/>
              </a:rPr>
              <a:t>한 번의 이동</a:t>
            </a:r>
            <a:r>
              <a:rPr lang="en-US" altLang="ko-KR">
                <a:latin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나눔고딕" panose="020D0604000000000000" pitchFamily="50" charset="-127"/>
              </a:rPr>
              <a:t>킹이 체스판 밖으로 나감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=&gt;</a:t>
            </a:r>
            <a:r>
              <a:rPr lang="ko-KR" altLang="en-US">
                <a:latin typeface="나눔고딕" panose="020D0604000000000000" pitchFamily="50" charset="-127"/>
              </a:rPr>
              <a:t>해당 이동 무효화</a:t>
            </a:r>
            <a:endParaRPr lang="en-US" altLang="ko-KR">
              <a:latin typeface="나눔고딕" panose="020D0604000000000000" pitchFamily="50" charset="-127"/>
            </a:endParaRPr>
          </a:p>
          <a:p>
            <a:endParaRPr lang="ko-KR" altLang="en-US">
              <a:latin typeface="나눔고딕" panose="020D0604000000000000" pitchFamily="50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CD844EC3-C9AF-45BB-AE38-1B4F1E05F8F8}"/>
              </a:ext>
            </a:extLst>
          </p:cNvPr>
          <p:cNvGrpSpPr/>
          <p:nvPr/>
        </p:nvGrpSpPr>
        <p:grpSpPr>
          <a:xfrm>
            <a:off x="338063" y="1943881"/>
            <a:ext cx="4240307" cy="4384703"/>
            <a:chOff x="680278" y="2117342"/>
            <a:chExt cx="4240307" cy="4384703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33C919E-E3E6-4010-AA86-FE829BC092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522" t="9834" r="3529" b="257"/>
            <a:stretch/>
          </p:blipFill>
          <p:spPr>
            <a:xfrm>
              <a:off x="680278" y="2117342"/>
              <a:ext cx="4240307" cy="4384703"/>
            </a:xfrm>
            <a:prstGeom prst="rect">
              <a:avLst/>
            </a:prstGeom>
          </p:spPr>
        </p:pic>
        <p:sp>
          <p:nvSpPr>
            <p:cNvPr id="12" name="별: 꼭짓점 5개 11">
              <a:extLst>
                <a:ext uri="{FF2B5EF4-FFF2-40B4-BE49-F238E27FC236}">
                  <a16:creationId xmlns:a16="http://schemas.microsoft.com/office/drawing/2014/main" id="{3BCDF35B-B545-43C7-9622-DB8AF01D4062}"/>
                </a:ext>
              </a:extLst>
            </p:cNvPr>
            <p:cNvSpPr/>
            <p:nvPr/>
          </p:nvSpPr>
          <p:spPr>
            <a:xfrm>
              <a:off x="1050426" y="5386864"/>
              <a:ext cx="295835" cy="273424"/>
            </a:xfrm>
            <a:prstGeom prst="star5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5AC3CC5-0C28-4CC1-A931-05BEC470B51C}"/>
                </a:ext>
              </a:extLst>
            </p:cNvPr>
            <p:cNvSpPr/>
            <p:nvPr/>
          </p:nvSpPr>
          <p:spPr>
            <a:xfrm>
              <a:off x="1508410" y="5386864"/>
              <a:ext cx="295835" cy="273424"/>
            </a:xfrm>
            <a:prstGeom prst="ellipse">
              <a:avLst/>
            </a:prstGeom>
            <a:solidFill>
              <a:schemeClr val="tx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고딕" panose="020D0604000000000000" pitchFamily="50" charset="-127"/>
              </a:endParaRP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2C054190-27B6-4C36-9F5A-533E7DBB3F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909" y="1209765"/>
            <a:ext cx="2886478" cy="5525271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FAD0B02B-6DA8-4C36-AD5D-EB89016B7497}"/>
              </a:ext>
            </a:extLst>
          </p:cNvPr>
          <p:cNvGrpSpPr/>
          <p:nvPr/>
        </p:nvGrpSpPr>
        <p:grpSpPr>
          <a:xfrm>
            <a:off x="184994" y="4873598"/>
            <a:ext cx="1085079" cy="996470"/>
            <a:chOff x="184994" y="4873598"/>
            <a:chExt cx="1085079" cy="996470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2FC4405C-5F8F-4F66-B120-53223569D8A1}"/>
                </a:ext>
              </a:extLst>
            </p:cNvPr>
            <p:cNvCxnSpPr/>
            <p:nvPr/>
          </p:nvCxnSpPr>
          <p:spPr>
            <a:xfrm>
              <a:off x="856128" y="5529409"/>
              <a:ext cx="0" cy="3406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39306EA3-373B-410E-9EDF-A6E291870F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4994" y="5357265"/>
              <a:ext cx="470646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86AD492-36D3-45B2-9B8C-79CCADF1FD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2386" y="4873598"/>
              <a:ext cx="316006" cy="35143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D4508873-DD5D-40C2-8C82-9889DADB2B06}"/>
                </a:ext>
              </a:extLst>
            </p:cNvPr>
            <p:cNvCxnSpPr>
              <a:cxnSpLocks/>
            </p:cNvCxnSpPr>
            <p:nvPr/>
          </p:nvCxnSpPr>
          <p:spPr>
            <a:xfrm>
              <a:off x="964489" y="5521832"/>
              <a:ext cx="305584" cy="3048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32A74E34-CF45-40A1-BEE9-6433230D09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2589" y="5529409"/>
              <a:ext cx="158003" cy="3406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310BF88-0E1B-4C29-A6C2-1621D5D3AFF8}"/>
              </a:ext>
            </a:extLst>
          </p:cNvPr>
          <p:cNvSpPr txBox="1"/>
          <p:nvPr/>
        </p:nvSpPr>
        <p:spPr>
          <a:xfrm>
            <a:off x="8821084" y="5618629"/>
            <a:ext cx="2452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나눔고딕" panose="020D0604000000000000" pitchFamily="50" charset="-127"/>
              </a:rPr>
              <a:t>체스판의 범위 벗어남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  <a:sym typeface="Wingdings" panose="05000000000000000000" pitchFamily="2" charset="2"/>
              </a:rPr>
              <a:t></a:t>
            </a:r>
            <a:r>
              <a:rPr lang="ko-KR" altLang="en-US">
                <a:latin typeface="나눔고딕" panose="020D0604000000000000" pitchFamily="50" charset="-127"/>
              </a:rPr>
              <a:t>모든 이동 무효화됨</a:t>
            </a:r>
          </a:p>
        </p:txBody>
      </p:sp>
      <p:sp>
        <p:nvSpPr>
          <p:cNvPr id="16" name="별: 꼭짓점 5개 15">
            <a:extLst>
              <a:ext uri="{FF2B5EF4-FFF2-40B4-BE49-F238E27FC236}">
                <a16:creationId xmlns:a16="http://schemas.microsoft.com/office/drawing/2014/main" id="{2F6FCAF6-9839-4CA0-A290-62DAB081AFDC}"/>
              </a:ext>
            </a:extLst>
          </p:cNvPr>
          <p:cNvSpPr/>
          <p:nvPr/>
        </p:nvSpPr>
        <p:spPr>
          <a:xfrm>
            <a:off x="5800165" y="2043869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FF85A9C2-227B-4009-9468-93B3C8804781}"/>
              </a:ext>
            </a:extLst>
          </p:cNvPr>
          <p:cNvSpPr/>
          <p:nvPr/>
        </p:nvSpPr>
        <p:spPr>
          <a:xfrm>
            <a:off x="6330433" y="2043869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3" name="별: 꼭짓점 5개 22">
            <a:extLst>
              <a:ext uri="{FF2B5EF4-FFF2-40B4-BE49-F238E27FC236}">
                <a16:creationId xmlns:a16="http://schemas.microsoft.com/office/drawing/2014/main" id="{AB892899-1CF6-40FE-8274-10B77D444CF1}"/>
              </a:ext>
            </a:extLst>
          </p:cNvPr>
          <p:cNvSpPr/>
          <p:nvPr/>
        </p:nvSpPr>
        <p:spPr>
          <a:xfrm>
            <a:off x="6265763" y="5699738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0175191B-2524-4926-AA2C-D71C477567D6}"/>
              </a:ext>
            </a:extLst>
          </p:cNvPr>
          <p:cNvSpPr/>
          <p:nvPr/>
        </p:nvSpPr>
        <p:spPr>
          <a:xfrm>
            <a:off x="6273865" y="6128248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924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D85072C-2741-45C8-BBD1-F40D07304642}"/>
              </a:ext>
            </a:extLst>
          </p:cNvPr>
          <p:cNvSpPr txBox="1"/>
          <p:nvPr/>
        </p:nvSpPr>
        <p:spPr>
          <a:xfrm>
            <a:off x="322673" y="609601"/>
            <a:ext cx="5737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나눔고딕" panose="020D0604000000000000" pitchFamily="50" charset="-127"/>
              </a:rPr>
              <a:t>[</a:t>
            </a:r>
            <a:r>
              <a:rPr lang="ko-KR" altLang="en-US" b="1">
                <a:latin typeface="나눔고딕" panose="020D0604000000000000" pitchFamily="50" charset="-127"/>
              </a:rPr>
              <a:t>고려해야 할 사항</a:t>
            </a:r>
            <a:r>
              <a:rPr lang="en-US" altLang="ko-KR" b="1">
                <a:latin typeface="나눔고딕" panose="020D0604000000000000" pitchFamily="50" charset="-127"/>
              </a:rPr>
              <a:t>]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2. </a:t>
            </a:r>
            <a:r>
              <a:rPr lang="ko-KR" altLang="en-US">
                <a:latin typeface="나눔고딕" panose="020D0604000000000000" pitchFamily="50" charset="-127"/>
              </a:rPr>
              <a:t>킹이 이동하면 같은 방향으로 돌도 한칸 움직여야 함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</a:rPr>
              <a:t>   이 때 돌이 체스판 밖으로 나가면 이동 무효화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3C919E-E3E6-4010-AA86-FE829BC09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2" t="9834" r="3529" b="257"/>
          <a:stretch/>
        </p:blipFill>
        <p:spPr>
          <a:xfrm>
            <a:off x="463569" y="1863696"/>
            <a:ext cx="4240307" cy="4384703"/>
          </a:xfrm>
          <a:prstGeom prst="rect">
            <a:avLst/>
          </a:prstGeom>
        </p:spPr>
      </p:pic>
      <p:sp>
        <p:nvSpPr>
          <p:cNvPr id="12" name="별: 꼭짓점 5개 11">
            <a:extLst>
              <a:ext uri="{FF2B5EF4-FFF2-40B4-BE49-F238E27FC236}">
                <a16:creationId xmlns:a16="http://schemas.microsoft.com/office/drawing/2014/main" id="{3BCDF35B-B545-43C7-9622-DB8AF01D4062}"/>
              </a:ext>
            </a:extLst>
          </p:cNvPr>
          <p:cNvSpPr/>
          <p:nvPr/>
        </p:nvSpPr>
        <p:spPr>
          <a:xfrm>
            <a:off x="2097740" y="3429000"/>
            <a:ext cx="295835" cy="273424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5AC3CC5-0C28-4CC1-A931-05BEC470B51C}"/>
              </a:ext>
            </a:extLst>
          </p:cNvPr>
          <p:cNvSpPr/>
          <p:nvPr/>
        </p:nvSpPr>
        <p:spPr>
          <a:xfrm>
            <a:off x="3307978" y="3919335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999403A2-CFD3-472F-932B-18658F71E302}"/>
              </a:ext>
            </a:extLst>
          </p:cNvPr>
          <p:cNvCxnSpPr>
            <a:cxnSpLocks/>
          </p:cNvCxnSpPr>
          <p:nvPr/>
        </p:nvCxnSpPr>
        <p:spPr>
          <a:xfrm>
            <a:off x="2393575" y="3594848"/>
            <a:ext cx="2599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8F2D19B-B888-4D00-9641-122E26F5A1E9}"/>
              </a:ext>
            </a:extLst>
          </p:cNvPr>
          <p:cNvCxnSpPr>
            <a:cxnSpLocks/>
          </p:cNvCxnSpPr>
          <p:nvPr/>
        </p:nvCxnSpPr>
        <p:spPr>
          <a:xfrm>
            <a:off x="2653553" y="3643277"/>
            <a:ext cx="394447" cy="4127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B438E27-8C7C-4175-B34D-C7CDAFA02767}"/>
              </a:ext>
            </a:extLst>
          </p:cNvPr>
          <p:cNvCxnSpPr>
            <a:cxnSpLocks/>
          </p:cNvCxnSpPr>
          <p:nvPr/>
        </p:nvCxnSpPr>
        <p:spPr>
          <a:xfrm>
            <a:off x="3084641" y="4038119"/>
            <a:ext cx="2599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2763C6F1-E320-4B6A-86FF-6E2E17687F29}"/>
              </a:ext>
            </a:extLst>
          </p:cNvPr>
          <p:cNvSpPr/>
          <p:nvPr/>
        </p:nvSpPr>
        <p:spPr>
          <a:xfrm>
            <a:off x="3715873" y="3901407"/>
            <a:ext cx="295835" cy="273424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BDA6FEA-B575-4808-AB4B-D80E43000DDD}"/>
              </a:ext>
            </a:extLst>
          </p:cNvPr>
          <p:cNvCxnSpPr>
            <a:cxnSpLocks/>
          </p:cNvCxnSpPr>
          <p:nvPr/>
        </p:nvCxnSpPr>
        <p:spPr>
          <a:xfrm>
            <a:off x="3564255" y="4042120"/>
            <a:ext cx="25997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C6B1D868-DCB9-4EE1-93E7-62280AE588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841" r="-474"/>
          <a:stretch/>
        </p:blipFill>
        <p:spPr>
          <a:xfrm>
            <a:off x="5617741" y="2200436"/>
            <a:ext cx="1655876" cy="404796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039C0F6C-716D-41E1-B479-6FEDDD20206B}"/>
                  </a:ext>
                </a:extLst>
              </p14:cNvPr>
              <p14:cNvContentPartPr/>
              <p14:nvPr/>
            </p14:nvContentPartPr>
            <p14:xfrm>
              <a:off x="5708520" y="2463840"/>
              <a:ext cx="2502360" cy="395640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039C0F6C-716D-41E1-B479-6FEDDD2020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99160" y="2454480"/>
                <a:ext cx="2521080" cy="3975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4710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A2EDC-CC24-4D8D-A46C-3C9F651E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핵심 아이디어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B0AAE2-4644-4C29-8F86-FE0B6B8B505D}"/>
              </a:ext>
            </a:extLst>
          </p:cNvPr>
          <p:cNvSpPr txBox="1"/>
          <p:nvPr/>
        </p:nvSpPr>
        <p:spPr>
          <a:xfrm>
            <a:off x="161839" y="1991483"/>
            <a:ext cx="59426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1. </a:t>
            </a:r>
            <a:r>
              <a:rPr lang="ko-KR" altLang="en-US">
                <a:latin typeface="나눔고딕" panose="020D0604000000000000" pitchFamily="50" charset="-127"/>
              </a:rPr>
              <a:t>체스판을 평면좌표라고 생각한다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ko-KR" altLang="en-US">
                <a:latin typeface="나눔고딕" panose="020D0604000000000000" pitchFamily="50" charset="-127"/>
              </a:rPr>
              <a:t>범위 안에 있는지 확인하기 위해 문자를 정수값으로 바꿈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ky =locK[0]-’A’+1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kx =lock[1]-’0’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sy =locS[0]-’A’+1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sx =locS[1]-’0’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7CCCA-62AF-4F53-9BF9-C48409C02D11}"/>
              </a:ext>
            </a:extLst>
          </p:cNvPr>
          <p:cNvSpPr txBox="1"/>
          <p:nvPr/>
        </p:nvSpPr>
        <p:spPr>
          <a:xfrm>
            <a:off x="4258241" y="2845422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ex) locK=A6</a:t>
            </a:r>
          </a:p>
          <a:p>
            <a:r>
              <a:rPr lang="en-US" altLang="ko-KR">
                <a:latin typeface="나눔고딕" panose="020D0604000000000000" pitchFamily="50" charset="-127"/>
              </a:rPr>
              <a:t>ky=1, kx=6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2DC79C7-57F3-4A4A-8EE7-B951E95951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740" b="16141"/>
          <a:stretch/>
        </p:blipFill>
        <p:spPr>
          <a:xfrm>
            <a:off x="7033299" y="564777"/>
            <a:ext cx="3569250" cy="36021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180B8A6-2160-42E3-8BEA-6C003548972B}"/>
              </a:ext>
            </a:extLst>
          </p:cNvPr>
          <p:cNvSpPr txBox="1"/>
          <p:nvPr/>
        </p:nvSpPr>
        <p:spPr>
          <a:xfrm>
            <a:off x="7460155" y="564777"/>
            <a:ext cx="3258002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ko-KR" sz="1500">
                <a:solidFill>
                  <a:schemeClr val="bg1"/>
                </a:solidFill>
                <a:latin typeface="나눔고딕" panose="020D0604000000000000" pitchFamily="50" charset="-127"/>
              </a:rPr>
              <a:t>1       2     3     4     5    6      7    8</a:t>
            </a:r>
            <a:endParaRPr lang="ko-KR" altLang="en-US" sz="1500">
              <a:solidFill>
                <a:schemeClr val="bg1"/>
              </a:solidFill>
              <a:latin typeface="나눔고딕" panose="020D0604000000000000" pitchFamily="50" charset="-127"/>
            </a:endParaRPr>
          </a:p>
        </p:txBody>
      </p:sp>
      <p:sp>
        <p:nvSpPr>
          <p:cNvPr id="9" name="별: 꼭짓점 5개 8">
            <a:extLst>
              <a:ext uri="{FF2B5EF4-FFF2-40B4-BE49-F238E27FC236}">
                <a16:creationId xmlns:a16="http://schemas.microsoft.com/office/drawing/2014/main" id="{0A44AE00-3A0C-4FF6-980C-1F8BA4E5B430}"/>
              </a:ext>
            </a:extLst>
          </p:cNvPr>
          <p:cNvSpPr/>
          <p:nvPr/>
        </p:nvSpPr>
        <p:spPr>
          <a:xfrm>
            <a:off x="2229400" y="2771929"/>
            <a:ext cx="430306" cy="337049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195C4EDB-1FF0-4BEE-919E-CC8C4829FAA9}"/>
              </a:ext>
            </a:extLst>
          </p:cNvPr>
          <p:cNvSpPr/>
          <p:nvPr/>
        </p:nvSpPr>
        <p:spPr>
          <a:xfrm>
            <a:off x="2017057" y="3429000"/>
            <a:ext cx="309283" cy="277370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263524-0CCC-47F1-8A9F-EDE8491E9A01}"/>
              </a:ext>
            </a:extLst>
          </p:cNvPr>
          <p:cNvSpPr txBox="1"/>
          <p:nvPr/>
        </p:nvSpPr>
        <p:spPr>
          <a:xfrm>
            <a:off x="161839" y="4469883"/>
            <a:ext cx="9954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2. </a:t>
            </a:r>
            <a:r>
              <a:rPr lang="ko-KR" altLang="en-US">
                <a:latin typeface="나눔고딕" panose="020D0604000000000000" pitchFamily="50" charset="-127"/>
              </a:rPr>
              <a:t>대상을 이동시키기전 이동시켜도 체스판을 빠져나가지 않는지 확인</a:t>
            </a:r>
            <a:r>
              <a:rPr lang="en-US" altLang="ko-KR">
                <a:latin typeface="나눔고딕" panose="020D0604000000000000" pitchFamily="50" charset="-127"/>
              </a:rPr>
              <a:t>(</a:t>
            </a:r>
            <a:r>
              <a:rPr lang="ko-KR" altLang="en-US">
                <a:latin typeface="나눔고딕" panose="020D0604000000000000" pitchFamily="50" charset="-127"/>
              </a:rPr>
              <a:t>돌과 킹의 범위 모두 체크</a:t>
            </a:r>
            <a:r>
              <a:rPr lang="en-US" altLang="ko-KR">
                <a:latin typeface="나눔고딕" panose="020D0604000000000000" pitchFamily="50" charset="-127"/>
              </a:rPr>
              <a:t>)</a:t>
            </a:r>
          </a:p>
          <a:p>
            <a:r>
              <a:rPr lang="ko-KR" altLang="en-US">
                <a:latin typeface="나눔고딕" panose="020D0604000000000000" pitchFamily="50" charset="-127"/>
              </a:rPr>
              <a:t>킹을 이동시킬 수 있어도 돌을 이동시킬 수 없으면 움직임 무효화</a:t>
            </a:r>
            <a:endParaRPr lang="en-US" altLang="ko-KR">
              <a:latin typeface="나눔고딕" panose="020D0604000000000000" pitchFamily="50" charset="-127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673B6F7-85E1-41F1-BEFF-88535EE8E4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839" y="5250562"/>
            <a:ext cx="6401693" cy="1276528"/>
          </a:xfrm>
          <a:prstGeom prst="rect">
            <a:avLst/>
          </a:prstGeom>
        </p:spPr>
      </p:pic>
      <p:sp>
        <p:nvSpPr>
          <p:cNvPr id="15" name="별: 꼭짓점 5개 14">
            <a:extLst>
              <a:ext uri="{FF2B5EF4-FFF2-40B4-BE49-F238E27FC236}">
                <a16:creationId xmlns:a16="http://schemas.microsoft.com/office/drawing/2014/main" id="{D97116FF-4E61-4F6B-A474-5E00A8F35228}"/>
              </a:ext>
            </a:extLst>
          </p:cNvPr>
          <p:cNvSpPr/>
          <p:nvPr/>
        </p:nvSpPr>
        <p:spPr>
          <a:xfrm>
            <a:off x="8220055" y="3735880"/>
            <a:ext cx="430306" cy="332121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고딕" panose="020D0604000000000000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F45E07-4CCE-4116-94B5-960EAC4C697F}"/>
              </a:ext>
            </a:extLst>
          </p:cNvPr>
          <p:cNvSpPr txBox="1"/>
          <p:nvPr/>
        </p:nvSpPr>
        <p:spPr>
          <a:xfrm>
            <a:off x="161839" y="3823552"/>
            <a:ext cx="448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=&gt; </a:t>
            </a:r>
            <a:r>
              <a:rPr lang="ko-KR" altLang="en-US">
                <a:latin typeface="나눔고딕" panose="020D0604000000000000" pitchFamily="50" charset="-127"/>
              </a:rPr>
              <a:t>이동명령어에 맞게 좌표값을 </a:t>
            </a:r>
            <a:r>
              <a:rPr lang="en-US" altLang="ko-KR">
                <a:latin typeface="나눔고딕" panose="020D0604000000000000" pitchFamily="50" charset="-127"/>
              </a:rPr>
              <a:t>+,-</a:t>
            </a:r>
            <a:r>
              <a:rPr lang="ko-KR" altLang="en-US">
                <a:latin typeface="나눔고딕" panose="020D0604000000000000" pitchFamily="50" charset="-127"/>
              </a:rPr>
              <a:t>시킨다</a:t>
            </a:r>
            <a:endParaRPr lang="en-US" altLang="ko-KR">
              <a:latin typeface="나눔고딕" panose="020D0604000000000000" pitchFamily="50" charset="-127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67A80E8-0350-4B5A-9910-D20F94254422}"/>
                  </a:ext>
                </a:extLst>
              </p14:cNvPr>
              <p14:cNvContentPartPr/>
              <p14:nvPr/>
            </p14:nvContentPartPr>
            <p14:xfrm>
              <a:off x="1866960" y="2679840"/>
              <a:ext cx="482760" cy="100980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67A80E8-0350-4B5A-9910-D20F942544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57600" y="2670480"/>
                <a:ext cx="501480" cy="102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16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172D8E-EBA2-41AC-9C8E-AF1D44F69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그 외 푼 문제들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19E6FB-C78D-4ADD-9A02-FE2B0B420CAD}"/>
              </a:ext>
            </a:extLst>
          </p:cNvPr>
          <p:cNvGrpSpPr/>
          <p:nvPr/>
        </p:nvGrpSpPr>
        <p:grpSpPr>
          <a:xfrm>
            <a:off x="53786" y="1873993"/>
            <a:ext cx="12084425" cy="1463371"/>
            <a:chOff x="-2" y="744440"/>
            <a:chExt cx="12084425" cy="146337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B997172-7461-4C5A-A4F2-049700505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" y="1474378"/>
              <a:ext cx="12084424" cy="36946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ADBDCA9F-F219-4677-B169-21D8473A7C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38351"/>
              <a:ext cx="12084423" cy="36946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039375C-7E1F-45CD-A44B-644DE1290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2" y="744440"/>
              <a:ext cx="12084423" cy="724449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F56EC562-CD7A-45E5-930E-51D03486FD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5" y="3337364"/>
            <a:ext cx="12084423" cy="3741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377470-EA01-42EA-8A15-8FB65EC8CC5F}"/>
              </a:ext>
            </a:extLst>
          </p:cNvPr>
          <p:cNvSpPr txBox="1"/>
          <p:nvPr/>
        </p:nvSpPr>
        <p:spPr>
          <a:xfrm>
            <a:off x="567160" y="4734046"/>
            <a:ext cx="2736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나눔고딕" panose="020D0604000000000000" pitchFamily="50" charset="-127"/>
              </a:rPr>
              <a:t>1292-</a:t>
            </a:r>
            <a:r>
              <a:rPr lang="ko-KR" altLang="en-US">
                <a:latin typeface="나눔고딕" panose="020D0604000000000000" pitchFamily="50" charset="-127"/>
              </a:rPr>
              <a:t>구현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2606, 1012-</a:t>
            </a:r>
            <a:r>
              <a:rPr lang="ko-KR" altLang="en-US">
                <a:latin typeface="나눔고딕" panose="020D0604000000000000" pitchFamily="50" charset="-127"/>
              </a:rPr>
              <a:t>그래프 탐색</a:t>
            </a:r>
            <a:endParaRPr lang="en-US" altLang="ko-KR">
              <a:latin typeface="나눔고딕" panose="020D0604000000000000" pitchFamily="50" charset="-127"/>
            </a:endParaRPr>
          </a:p>
          <a:p>
            <a:r>
              <a:rPr lang="en-US" altLang="ko-KR">
                <a:latin typeface="나눔고딕" panose="020D0604000000000000" pitchFamily="50" charset="-127"/>
              </a:rPr>
              <a:t>1065- </a:t>
            </a:r>
            <a:r>
              <a:rPr lang="ko-KR" altLang="en-US">
                <a:latin typeface="나눔고딕" panose="020D0604000000000000" pitchFamily="50" charset="-127"/>
              </a:rPr>
              <a:t>브루트포스</a:t>
            </a:r>
          </a:p>
        </p:txBody>
      </p:sp>
    </p:spTree>
    <p:extLst>
      <p:ext uri="{BB962C8B-B14F-4D97-AF65-F5344CB8AC3E}">
        <p14:creationId xmlns:p14="http://schemas.microsoft.com/office/powerpoint/2010/main" val="5102095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568</TotalTime>
  <Words>261</Words>
  <Application>Microsoft Office PowerPoint</Application>
  <PresentationFormat>와이드스크린</PresentationFormat>
  <Paragraphs>39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나눔고딕</vt:lpstr>
      <vt:lpstr>Wingdings 2</vt:lpstr>
      <vt:lpstr>명언</vt:lpstr>
      <vt:lpstr>백준1063</vt:lpstr>
      <vt:lpstr>PowerPoint 프레젠테이션</vt:lpstr>
      <vt:lpstr>PowerPoint 프레젠테이션</vt:lpstr>
      <vt:lpstr>PowerPoint 프레젠테이션</vt:lpstr>
      <vt:lpstr>핵심 아이디어</vt:lpstr>
      <vt:lpstr>그 외 푼 문제들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24</cp:revision>
  <dcterms:created xsi:type="dcterms:W3CDTF">2021-07-12T07:49:34Z</dcterms:created>
  <dcterms:modified xsi:type="dcterms:W3CDTF">2021-07-20T02:59:22Z</dcterms:modified>
</cp:coreProperties>
</file>