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41"/>
    <a:srgbClr val="2A77AB"/>
    <a:srgbClr val="3D89BE"/>
    <a:srgbClr val="4990C2"/>
    <a:srgbClr val="FF9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2163-200A-42B8-89BB-60F095873CD4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2E2EF-0BD8-4073-B086-8DD8A1BF4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99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F1B21-6B02-47F7-A70B-DEAC1CAF1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B72B7-2B75-4610-9B39-E7C6A2005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ADEC8-F530-43D3-8F19-7869C3B0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3D6DC-A920-4683-AE11-717146F8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EB6EC-35C3-4E94-99F4-F70D8551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1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546EC-4724-4255-979E-BA021FE2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F6884-75CE-4060-B28D-3CEF773B6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BF59B-1697-4B6A-9B3F-F713D736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67570-A5B9-41B3-933B-1E4A4DF6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675B2-F68F-441E-AFB0-8D66C9E2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3D5AF8-E3E5-4C26-8B51-0FA2970B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519590-F1BE-48B1-93C9-1E66B483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6B474-9F55-447F-88D6-051B4C84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EB731-1AC0-4B2B-B45C-CA249616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FDD1C-5D52-4848-B33A-DAE8CC9F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4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53D28-5FA3-48F6-A1D7-26A32CE08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D8BA7-8B33-45FE-AF4B-F16E2971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D537B4-9FA2-4579-919F-3636F26C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270AAD-DAF1-4F26-A635-122620B5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B46D5-0D7E-4680-8594-6B2F60F3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84885-3E87-48A2-86B5-89360555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A24A9-5BBA-4D45-82F3-1EF015440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1F9D2-8800-4315-8C0C-219287EC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56510-0749-4ECE-8CB7-BDC7653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7DC6F-104E-4D34-A444-5D99DE98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21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88A7B-C831-4F76-8902-0A2706ED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48C25-60F9-4497-B8F4-FE2E4D315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2BE39-4EC1-4924-8415-BF15BCFE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BE9579-A6C8-4D3A-B2AB-0DB62871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256BC-0F17-456E-B669-12565CC3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8F375-88B3-4992-811D-03817C79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9DBC7-A2FD-4839-87C6-426FECC6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5AF6E-E7D2-47A0-B43A-17DC7FA0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13704-EBE8-447A-A62C-732E93DF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9E97F0-C1A8-4952-9DA7-622BEF7D5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959044-9CF9-4C83-835C-3B845D3BB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6CFDE9-FACF-4848-9DC3-535F219C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7DB98F-6C41-4201-ACD2-FED9B16C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B6D92E-C746-4DCC-BD06-509D581C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6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64E25-0D86-46E9-B895-A1BBCAB4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6423F2-60CC-471B-9D7E-0BC093A5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9B291E-7D03-46AE-9E00-55DEB707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6AC486-171B-47BC-8205-E3DE4137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B2D51D-13D5-421C-81B5-1FB6BC97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5ECC4-1B27-4C39-AE7D-9A1AFEB4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BC74C1-B6A1-4BEA-8095-34D8F11A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1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B2735-39EF-4D83-A967-69F86702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9B1E4-CFCB-47A8-B816-504B83C8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A9A0E4-4C2C-4CEF-AAF8-ED70E0FEF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58CFF-0301-40D8-969D-52B8DB95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28735-4B5E-4656-9AA3-D9A5E52F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6810A8-EEF2-4126-BEDA-3E387E25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2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50BD4-DDD2-4C37-B211-80346539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8A7832-D2F6-4DC2-AB50-EF8A4B4C0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A2147-21AF-42EE-AA33-55B1665A6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121C8-2E1E-4E70-87EE-2B439DC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E0874-72FA-4D13-A3C5-E08043E3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78916-2709-459C-90AE-ED872C2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1EF0CA-59B5-4BB9-9734-73F36966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1FC80-4BE0-44A2-AEE1-4F5CC9056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31E06-AB08-4029-9D18-6CEE7CE03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B4A6B-755D-4977-9AD5-8E786BA3FA73}" type="datetimeFigureOut">
              <a:rPr lang="ko-KR" altLang="en-US" smtClean="0"/>
              <a:t>2021-07-14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9EB7B-92BE-453E-9D49-81230BC23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C0B55-B91D-4AA1-8F18-744700BC4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AC44-FDB1-4CFD-89AD-B5A467883D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5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31055-EA21-43F1-B155-B454C93BB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77D4F7-A2D5-4E06-B659-CDD756139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66C1B9-4236-47F8-A45D-D44CE4AD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137" y="540958"/>
            <a:ext cx="4572638" cy="54300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E955DA-41DA-4EB9-AC55-D91F299AE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91" y="570846"/>
            <a:ext cx="6058746" cy="46869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50DF61-A220-4C6A-8A35-DBB0ED90F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160" y="2684681"/>
            <a:ext cx="473458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1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F5A0D-8475-4D5D-91B3-C92110F4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BE5A8-2664-466C-98B8-8B28ED305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B4237-FCD4-410C-AA09-883E9AE1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261495"/>
            <a:ext cx="5753903" cy="6335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D78EA8-5040-4E49-BB51-B8EC86E90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1" y="365125"/>
            <a:ext cx="5210902" cy="3077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FA6946-35B8-4C67-A5D1-96F46B3D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919" y="1890498"/>
            <a:ext cx="4324954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A9DC7-135D-4C28-A3AA-21720EF2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3E56F-BACE-41DC-AF9E-BAF907E15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9E1D40-D278-423A-BCC6-93CD01788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24795" cy="54585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E7383E-E954-4AFC-B74F-7B482D4C8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95" y="0"/>
            <a:ext cx="5630061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5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69574-2035-464C-A1D4-2986AE90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800DD-389F-4E48-9315-EED5DCA6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D632D9-2FEA-425E-A93A-6D236B15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86" y="1690688"/>
            <a:ext cx="3296110" cy="38391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544940-97D4-4BF2-B063-646FC97D8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099" y="1585899"/>
            <a:ext cx="3229426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9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8B2492-CE01-4A3A-8B23-CFDB97F38675}"/>
              </a:ext>
            </a:extLst>
          </p:cNvPr>
          <p:cNvGrpSpPr/>
          <p:nvPr/>
        </p:nvGrpSpPr>
        <p:grpSpPr>
          <a:xfrm>
            <a:off x="5618976" y="4787154"/>
            <a:ext cx="4154342" cy="2204102"/>
            <a:chOff x="6022388" y="3227295"/>
            <a:chExt cx="4154342" cy="22041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AFD7B80-C5D7-4244-9704-4B1E54D65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730835"/>
              <a:ext cx="4017389" cy="257211"/>
            </a:xfrm>
            <a:prstGeom prst="rect">
              <a:avLst/>
            </a:prstGeom>
            <a:ln>
              <a:solidFill>
                <a:srgbClr val="4990C2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BA6D88C-4118-4976-A043-18FD63183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2388" y="3227295"/>
              <a:ext cx="4154342" cy="338874"/>
            </a:xfrm>
            <a:prstGeom prst="rect">
              <a:avLst/>
            </a:prstGeom>
            <a:ln>
              <a:solidFill>
                <a:srgbClr val="FF9538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F6B9E3-8606-47BB-9E19-6D6058FD403C}"/>
                </a:ext>
              </a:extLst>
            </p:cNvPr>
            <p:cNvSpPr txBox="1"/>
            <p:nvPr/>
          </p:nvSpPr>
          <p:spPr>
            <a:xfrm>
              <a:off x="6096000" y="4122199"/>
              <a:ext cx="1295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기울기 </a:t>
              </a:r>
              <a:r>
                <a:rPr lang="en-US" altLang="ko-KR" sz="1400"/>
                <a:t>a1&gt;a2</a:t>
              </a:r>
            </a:p>
            <a:p>
              <a:r>
                <a:rPr lang="en-US" altLang="ko-KR" sz="1400"/>
                <a:t>y</a:t>
              </a:r>
              <a:r>
                <a:rPr lang="ko-KR" altLang="en-US" sz="1400"/>
                <a:t>절편 </a:t>
              </a:r>
              <a:r>
                <a:rPr lang="en-US" altLang="ko-KR" sz="1400"/>
                <a:t>b1&lt;b2</a:t>
              </a:r>
              <a:endParaRPr lang="ko-KR" altLang="en-US" sz="1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57EDA3-5F66-45F5-AA23-C788DB3D25F1}"/>
                </a:ext>
              </a:extLst>
            </p:cNvPr>
            <p:cNvSpPr txBox="1"/>
            <p:nvPr/>
          </p:nvSpPr>
          <p:spPr>
            <a:xfrm>
              <a:off x="6096000" y="4908177"/>
              <a:ext cx="32159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기울기가 커지면 경사도가 커짐</a:t>
              </a:r>
              <a:endParaRPr lang="en-US" altLang="ko-KR" sz="1400"/>
            </a:p>
            <a:p>
              <a:r>
                <a:rPr lang="en-US" altLang="ko-KR" sz="1400"/>
                <a:t>y</a:t>
              </a:r>
              <a:r>
                <a:rPr lang="ko-KR" altLang="en-US" sz="1400"/>
                <a:t>절편이 크면 그래프가 왼쪽으로 이동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6C0F9-4C82-4BB7-A822-F564ECEEDF61}"/>
              </a:ext>
            </a:extLst>
          </p:cNvPr>
          <p:cNvGrpSpPr/>
          <p:nvPr/>
        </p:nvGrpSpPr>
        <p:grpSpPr>
          <a:xfrm>
            <a:off x="598991" y="1825625"/>
            <a:ext cx="4544059" cy="2819794"/>
            <a:chOff x="598991" y="1825625"/>
            <a:chExt cx="4544059" cy="281979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26D5CB7-3496-45F8-9EF7-EC9CD36E5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991" y="1825625"/>
              <a:ext cx="4544059" cy="281979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F631291-6B93-4112-A5DA-5E1D5FDC2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7382" y="2060747"/>
              <a:ext cx="181000" cy="190527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C272A2-704C-4DC9-95AA-815C059F3641}"/>
              </a:ext>
            </a:extLst>
          </p:cNvPr>
          <p:cNvGrpSpPr/>
          <p:nvPr/>
        </p:nvGrpSpPr>
        <p:grpSpPr>
          <a:xfrm>
            <a:off x="6391280" y="459213"/>
            <a:ext cx="4724956" cy="2603416"/>
            <a:chOff x="6391280" y="459213"/>
            <a:chExt cx="4724956" cy="260341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AF8067C-2A18-4CD8-B7E6-67D839915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978" b="12130"/>
            <a:stretch/>
          </p:blipFill>
          <p:spPr>
            <a:xfrm>
              <a:off x="6391280" y="526289"/>
              <a:ext cx="4724956" cy="253634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1F7F0A-E65E-491F-BBED-6A36C9D5B494}"/>
                </a:ext>
              </a:extLst>
            </p:cNvPr>
            <p:cNvSpPr txBox="1"/>
            <p:nvPr/>
          </p:nvSpPr>
          <p:spPr>
            <a:xfrm>
              <a:off x="7902535" y="1453269"/>
              <a:ext cx="38985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/>
                <a:t>a1</a:t>
              </a:r>
              <a:endParaRPr lang="ko-KR" altLang="en-US" sz="15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227507-B885-40D6-9347-A3286EE76150}"/>
                </a:ext>
              </a:extLst>
            </p:cNvPr>
            <p:cNvSpPr txBox="1"/>
            <p:nvPr/>
          </p:nvSpPr>
          <p:spPr>
            <a:xfrm>
              <a:off x="9350355" y="1458117"/>
              <a:ext cx="4058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/>
                <a:t>b1</a:t>
              </a:r>
              <a:endParaRPr lang="ko-KR" altLang="en-US" sz="15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B81805-2278-4B5E-B33E-A7E95E4889E3}"/>
                </a:ext>
              </a:extLst>
            </p:cNvPr>
            <p:cNvSpPr txBox="1"/>
            <p:nvPr/>
          </p:nvSpPr>
          <p:spPr>
            <a:xfrm>
              <a:off x="8118299" y="459213"/>
              <a:ext cx="38985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/>
                <a:t>a2</a:t>
              </a:r>
              <a:endParaRPr lang="ko-KR" altLang="en-US" sz="15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6F03BE-ABA3-420F-AA83-1310CCD1E55A}"/>
                </a:ext>
              </a:extLst>
            </p:cNvPr>
            <p:cNvSpPr txBox="1"/>
            <p:nvPr/>
          </p:nvSpPr>
          <p:spPr>
            <a:xfrm>
              <a:off x="9295117" y="479162"/>
              <a:ext cx="40588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/>
                <a:t>b2</a:t>
              </a:r>
              <a:endParaRPr lang="ko-KR" altLang="en-US" sz="1500"/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06B233B4-D6D4-49F2-ACD0-289E61097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3864" y="1919077"/>
            <a:ext cx="534427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3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23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손가현</dc:creator>
  <cp:lastModifiedBy>손가현</cp:lastModifiedBy>
  <cp:revision>8</cp:revision>
  <dcterms:created xsi:type="dcterms:W3CDTF">2021-07-14T09:25:58Z</dcterms:created>
  <dcterms:modified xsi:type="dcterms:W3CDTF">2021-07-14T16:24:57Z</dcterms:modified>
</cp:coreProperties>
</file>