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3T01:31:55.5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14146 8802 0,'0'35'125,"0"-17"-109,0-1-16,0 1 16,0 35-1,0-18-15,0 18 16,0-35 0,0 17 15,0 0-16,0-17 1,0 17 0,0-17 15,0-1-31,0 1 31,0 17-31,0-17 31,-17 0-31,17-1 32,0 1-32,0 0 31,-18-1-31,18 1 16,0 0-1,0-1-15,0 1 16,-18-1-1,18 19 1,-17-19 0,17 1-1,-18 17 1,18-17 0,-17 17-1,17-17 1,0-1-1,0 1 1,-18 0 0,18 17-1,0-17 17,-18-1-17,18 19 1,0-19-1,0 36 1,-17-18 0,-1 1-1,0-1 1,1-17 0,-1 35-1,0 17 1,1-17-1,17-35 1,-18 35 0,1-36-1,17 1 17,0 35-17,-36 35 1,19-53-1,17-17 1,-36 35 0,19-18-1,17-17 1,-18 17 0,18 0-1,-35 18 1,17 18 15,18-54-15,-18 19-1,1 17 1,-1-53 0,18 35-16,-17-18 31,-1 19-16,18-19-15,-18 1 16,1 17 0,17-17-1,0 0 1,-18-1 0,0 1-1,18 17 1,-35 18 15,35-35-15,-18-1-1,1 19 17,-1-36-17,1 35-15,-1-17 16,18 17-1,-18-18 1,-17 19 0,17 17-1,-35 0 1,18-18 0,18 18-1,-19-36 1,19 36-1,-19-17 1,1-19 0,17 18 15,18-17 16,-17-18-32,-19 35 1,36 1 0,-17-19-1,-18 1 1,17 17 0,0-17-1,-17 0 1,17 34-1,-35-16 1,18-19 0,0 36-1,0-35 17,35 17-32,-18-35 15,-17 35 1,35-17-1,-36-18 1,19 35 15,-18-17-15,-1 35 0,1-18-1,-18 0 1,18 1-1,-1-19 1,19 19 0,-1-19-1,1-17 1,17 18 0,-18-18-16,0 18 15,18-1 1,-17-17 15,17 18-15,-18-18-16,0 18 15,1 34 17,-19-52-17,-16 53 1,16-35-1,1 17 1,17-17 0,1 17-1,-36 0 1,35-17 0,1 17 15,-19-17-16,-17 53 1,18-54 0,17 1-1,1-18 1,17 17 0,-18 1-1,0-18 1,1 18-1,-1-1 1,1 1 0,17 17 15,-36-35-31,19 0 31,17 18-15,-18 0-1,-17-1 1,17 1 0,0-18-1,18 18 48,-17-18-48,-18 0 235,35 17-203,-18 1-31,0-1-16,-17 1 16,0 35-1,17-35 1,-35-1-1,53 1 17,-17-18-1,17 18 16,-18-18-32,18 17 1,-18 1 0,-17 17-1,0-17-15,-18-1 32,35-17-32,-17 18 15,17 0 1,-35 17 15,18 0-15,17-35-1,-17 18 1,0 17 0,0-35-16,-1 18 15,19-18-15,-19 35 16,1-35-16,0 18 15,0 17 32,17-35-31,18 18 0,-35-18-1,17 17-15,-17 1 16,-18 0-1,35-1 1,-17 1 0,17-1-1,-17-17 17,35 36-17,-71-19 1,54-17-16,-36 18 15,53 0 1,-35-1 0,17-17-16,-17 18 15,-18 0 1,17-18 15,19 17-15,-54 36-1,54-53 1,-19 0 0,1 35-1,17-35 1,-35 18 0,18 0-1,0 17 1,0-35-16,-18 35 15,0-17 1,0-1 0,53 1-1,-53-18 17,35 0-1,-17 35-16,-18-17 1,-17 0 0,34-1-1,-17 19 1,36-19 0,-19-17-1,19 0 1,-1 18-1,-35 0 1,18-1 0,17-17-1,-35 0 1,53 18 0,-35-1-1,18-17 1,-1 0-1,0 18 1,1-18 0,-19 35-1,1-35 1,0 18 0,17 0-16,1-1 15,-1-17-15,-35 18 16,18-18-1,-18 18 1,53-1 15,-18-17-15,-17 18 0,17-18 15,-17 0-16,-18 53 1,-18-36 0,1 1-1,35 0 1,-1-18 0,1 17-1,17-17-15,-17 18 16,18-18-1,-19 18 1,19-1-16,-19-17 16,1 18 15,0 17-15,-1-17-1,-16-1 1,16 1-1,1-18 1,35 18 0,-35-1-1,17-17 1,-35 36 0,18-19-1,-36 36 1,-17-35-1,35-1 1,18 1 0,17 0-1,-35-18 17,53 17-17,-35 19 1,17-36-1,-17 17 1,35 1 0,-53-18-1,36 18 1,-19-18 0,1 35-1,0-35 1,-18 0-16,18 35 15,17-35 1,-17 18 0,17-1-1,-52 19 1,-1-19 15,0 1-15,54-18-1,-19 18 1,19-1 0,-1-17-1,1 0 1,-1 0 0,-35 18-1,-70 35 1,52-36-1,18 1 1,35-18 0,1 0-1,-1 0 1,-17 18 15,-18-1-15,0 1-1,-18 0 1,19-18 0,34 0-1,0 17 1,-17 19 0,17-36-1,-35 0 1,36 17-16,-18 1 15,-1-1 1,-34 1 0,17-18-1,0 0 1,-18 18 15,1-1-15,52-17-1,0 0 1,-34 18 0,34-18-1,-17 18 1,17-18 15,0 0-15,1 0-1,-19 35-15,19-35 16,-18 18 0,17-18 31,0 0 140,1 0-171,-19 17-1,19-17-15,-36 0 32,18 18-17,17-1 1,-70 1-1,52-18 1,1 0 0,0 0-1,0 18 1,17-18-16,-35 17 16,35 1-1,1-18-15,-36 18 16,0-1-1,18-17 1,17 18 0,-17-18-1,17 18 17,-17-18-17,17 0 1,-17 17-1,0 1 1,-36-1 0,18-17-1,18 18-15,0-18 16,-1 18 0,19-18-1,-36 35 1,35-35-1,-70 18 1,53-1 0,-1 1 15,1-18-15,35 18 15,-18-18-16,-17 0 1,0 17 0,0 1-1,-1-18-15,19 0 32,-19 0 30,36 18 1,-17-18 15,17 35-78,-18-35 15,0 17 95,1-17-95,17 18 1,-18-18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3T01:32:05.86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4674 8890 0,'0'18'141,"0"17"-126,0 18 1,0 0 0,0 17-1,18 18 1,0-35 0,34 36-1,-34-1 1,-18 18-1,35-18 1,-17 35 0,0-70-1,-1-18 1,1 18 0,-18-35-1,0 35 1,18-53-16,-18 35 15,35 36 1,-35-54 0,18 1-1,-18 17 1,0 18 0,0 0 15,0-35-31,17-1 15,1 19 1,-1 17 0,-17-36 15,18 54-15,0-1-1,17 1 1,0-36-1,1 71 1,-1-53 0,0 35-1,0-17 1,1-1 0,-1 1-1,-17-18 1,-1-18-1,18-17 1,-17 52 0,0-34 15,17-19-15,-17 36-1,-1-35 1,1 17-1,-18 0 1,35-17 0,-17 17-1,0 36 1,34-18 0,-34-18-1,17 35 1,18-17-1,-17 18 17,-1-71-32,-18 35 0,19 53 31,-19-70-15,1 0-1,-18-1-15,35 1 16,-35 0-1,36 35 1,-19-53 0,1 35-1,-1-18 1,1 19 0,17-19-1,-17 19 1,35-1-1,-18 0 1,1 0 0,-1 18-1,18-35 17,-18 17-17,18 1 1,-35-19-1,17 1 1,0 17 0,-17 0-1,17-17 1,18 35 0,17-18-1,-17 1 1,-17-1-1,17-18 1,-18 1 0,0 0-1,0-1 32,-17-17-47,0 18 16,17 0-1,-17-1 1,17 1 0,0-18-1,-17 18 1,17 17 0,-17-35-1,-1 17 1,1 1-1,17 0 1,-17 17 0,17-17 15,18 17-31,-35-17 31,17-1-15,0 1-1,18 0 1,0 34 0,-35-34-1,-1-18 1,36 18 0,-53-1-1,53 1 1,-35 0-1,17-18 1,-35 17 0,18-17-16,17 36 15,0-19 32,-17 1-47,17-1 16,36 1-1,-36 17 1,-17-17 0,17 17-1,-17-17 1,35 0 0,-36-1-1,19 1 1,-19-1-1,18 1 1,-17-18 0,35 71-1,-35-71 17,-1 17-17,19 1 1,-1 0-1,-35-1 1,53 1 0,-53 0-1,53 17 1,-36-18 0,19 1-1,-1 0 1,-18-1-1,19 1 1,-19 0 0,1-1 15,0 1-15,35 0-1,-36-1 1,1 1-1,17-1 1,-17 1 0,52 0-1,-52 17 1,35 0 0,-35-17-1,17 0 1,0-18-1,-17 17 1,-18 1 0,17-18 15,1 17-15,-18 1 15,18-18-16,-1 18 1,1-18 0,0 35-1,17-17 1,0-1 0,-17 1-1,17 17 1,-17-17-16,52 0 15,-52 17 1,35 0 0,-18-35 15,-17 18-15,17-1-1,0 1 1,1 0-1,-19-1 1,54 1 0,-36 0-1,0-1 1,18 1 0,0-1-1,-18-17 1,18 0-1,-17 18 1,140 0 15,-70-18-15,-53 17 0,17 1-1,-52-18 1,17 18-1,18-18 1,18 35 0,-18-17-1,-18-1 1,35-17 0,1 0-1,35 18 1,-71-18-1,36 17 1,-54 1-16,19 0 31,16-18-15,-16 17-16,-1 1 31,-17-18-15,17 35-1,-17-35 1,-1 0 0,19 0-1,-19 18 1,18 0 0,-17-18-1,35 17 1,-35 1-1,-1-18 1,1 18 0,17-18 31,-17 17-32,17-17 1,-35 18-1,53-1 1,-18 19 0,1-19-1,34-17 1,-52 18-16,-1 0 16,1-1-16,0-17 15,35 36 1,-18-1-1,-17-35 1,17 17 0,-35 1 15,53 0-15,-18-1-1,0 1 1,1 0-1,16 17 1,1-17 0,0 17-1,-17-18 1,-1-17 0,18 18-1,-18 17 1,18-35-1,0 36 1,-18-36 0,0 17 15,1 1-15,17 0-1,35 17 1,18-17-1,-53-1 1,35 18 0,-18-17-1,-17 17 1,0-17 0,35 0-1,-52-18 1,69 35-1,-52-17 1,0-18 0,-35 17-1,70 1 17,-53-1-17,-17-17 1,70 36-1,-35-19 1,18-17 0,-1 18-1,-17 0 1,0-1 0,0 1-1,18 0 1,52-18-1,-35 17 1,124-17 0,-159 53 15,0-53-15,-18 0-16,-17 18 15,17-1 1,-35 1-1,18-18 1,-1 0 0,1 18 15,17-18-15,-17 17-1,-1-17 1,19 0-1,17 18 1,17 0 0,18 17-1,-35-17 1,-17-18 0,-1 17-1,0-17 1,-17 0-1,-1 0 1,-17 18 0,36-1 15,-19-17-15,1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3T01:32:07.81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12100 15452 0,'-17'0'94,"-1"0"-94,0-18 15,1 18 1,-124-18-16,52 1 31,-52-1-15,35-35-1,-52 0 1,52 36 0,0-1-1,53-17 1,35 35 0,1 0-16,-1 0 125,-17 0-110,17-18-15,-35 18 16,-17 0-16,-1 0 15,54-35 1,-19 35 0,19 0-1,-19-18 1,19 18 0,-36-17-1,35 17 1,-17-18-1,0 0-15,-1 18 32,1 0-17,-18 0 1,18-17 0,17 17-1,-17-18 1,17 18-1,-17 0 1,-35-18 0,34 18-1,1 0 1,-18-17 0,18-19-1,17 36 1,-17 0-1,17-17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3T01:31:55.5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14146 8802 0,'0'35'125,"0"-17"-109,0-1-16,0 1 16,0 35-1,0-18-15,0 18 16,0-35 0,0 17 15,0 0-16,0-17 1,0 17 0,0-17 15,0-1-31,0 1 31,0 17-31,0-17 31,-17 0-31,17-1 32,0 1-32,0 0 31,-18-1-31,18 1 16,0 0-1,0-1-15,0 1 16,-18-1-1,18 19 1,-17-19 0,17 1-1,-18 17 1,18-17 0,-17 17-1,17-17 1,0-1-1,0 1 1,-18 0 0,18 17-1,0-17 17,-18-1-17,18 19 1,0-19-1,0 36 1,-17-18 0,-1 1-1,0-1 1,1-17 0,-1 35-1,0 17 1,1-17-1,17-35 1,-18 35 0,1-36-1,17 1 17,0 35-17,-36 35 1,19-53-1,17-17 1,-36 35 0,19-18-1,17-17 1,-18 17 0,18 0-1,-35 18 1,17 18 15,18-54-15,-18 19-1,1 17 1,-1-53 0,18 35-16,-17-18 31,-1 19-16,18-19-15,-18 1 16,1 17 0,17-17-1,0 0 1,-18-1 0,0 1-1,18 17 1,-35 18 15,35-35-15,-18-1-1,1 19 17,-1-36-17,1 35-15,-1-17 16,18 17-1,-18-18 1,-17 19 0,17 17-1,-35 0 1,18-18 0,18 18-1,-19-36 1,19 36-1,-19-17 1,1-19 0,17 18 15,18-17 16,-17-18-32,-19 35 1,36 1 0,-17-19-1,-18 1 1,17 17 0,0-17-1,-17 0 1,17 34-1,-35-16 1,18-19 0,0 36-1,0-35 17,35 17-32,-18-35 15,-17 35 1,35-17-1,-36-18 1,19 35 15,-18-17-15,-1 35 0,1-18-1,-18 0 1,18 1-1,-1-19 1,19 19 0,-1-19-1,1-17 1,17 18 0,-18-18-16,0 18 15,18-1 1,-17-17 15,17 18-15,-18-18-16,0 18 15,1 34 17,-19-52-17,-16 53 1,16-35-1,1 17 1,17-17 0,1 17-1,-36 0 1,35-17 0,1 17 15,-19-17-16,-17 53 1,18-54 0,17 1-1,1-18 1,17 17 0,-18 1-1,0-18 1,1 18-1,-1-1 1,1 1 0,17 17 15,-36-35-31,19 0 31,17 18-15,-18 0-1,-17-1 1,17 1 0,0-18-1,18 18 48,-17-18-48,-18 0 235,35 17-203,-18 1-31,0-1-16,-17 1 16,0 35-1,17-35 1,-35-1-1,53 1 17,-17-18-1,17 18 16,-18-18-32,18 17 1,-18 1 0,-17 17-1,0-17-15,-18-1 32,35-17-32,-17 18 15,17 0 1,-35 17 15,18 0-15,17-35-1,-17 18 1,0 17 0,0-35-16,-1 18 15,19-18-15,-19 35 16,1-35-16,0 18 15,0 17 32,17-35-31,18 18 0,-35-18-1,17 17-15,-17 1 16,-18 0-1,35-1 1,-17 1 0,17-1-1,-17-17 17,35 36-17,-71-19 1,54-17-16,-36 18 15,53 0 1,-35-1 0,17-17-16,-17 18 15,-18 0 1,17-18 15,19 17-15,-54 36-1,54-53 1,-19 0 0,1 35-1,17-35 1,-35 18 0,18 0-1,0 17 1,0-35-16,-18 35 15,0-17 1,0-1 0,53 1-1,-53-18 17,35 0-1,-17 35-16,-18-17 1,-17 0 0,34-1-1,-17 19 1,36-19 0,-19-17-1,19 0 1,-1 18-1,-35 0 1,18-1 0,17-17-1,-35 0 1,53 18 0,-35-1-1,18-17 1,-1 0-1,0 18 1,1-18 0,-19 35-1,1-35 1,0 18 0,17 0-16,1-1 15,-1-17-15,-35 18 16,18-18-1,-18 18 1,53-1 15,-18-17-15,-17 18 0,17-18 15,-17 0-16,-18 53 1,-18-36 0,1 1-1,35 0 1,-1-18 0,1 17-1,17-17-15,-17 18 16,18-18-1,-19 18 1,19-1-16,-19-17 16,1 18 15,0 17-15,-1-17-1,-16-1 1,16 1-1,1-18 1,35 18 0,-35-1-1,17-17 1,-35 36 0,18-19-1,-36 36 1,-17-35-1,35-1 1,18 1 0,17 0-1,-35-18 17,53 17-17,-35 19 1,17-36-1,-17 17 1,35 1 0,-53-18-1,36 18 1,-19-18 0,1 35-1,0-35 1,-18 0-16,18 35 15,17-35 1,-17 18 0,17-1-1,-52 19 1,-1-19 15,0 1-15,54-18-1,-19 18 1,19-1 0,-1-17-1,1 0 1,-1 0 0,-35 18-1,-70 35 1,52-36-1,18 1 1,35-18 0,1 0-1,-1 0 1,-17 18 15,-18-1-15,0 1-1,-18 0 1,19-18 0,34 0-1,0 17 1,-17 19 0,17-36-1,-35 0 1,36 17-16,-18 1 15,-1-1 1,-34 1 0,17-18-1,0 0 1,-18 18 15,1-1-15,52-17-1,0 0 1,-34 18 0,34-18-1,-17 18 1,17-18 15,0 0-15,1 0-1,-19 35-15,19-35 16,-18 18 0,17-18 31,0 0 140,1 0-171,-19 17-1,19-17-15,-36 0 32,18 18-17,17-1 1,-70 1-1,52-18 1,1 0 0,0 0-1,0 18 1,17-18-16,-35 17 16,35 1-1,1-18-15,-36 18 16,0-1-1,18-17 1,17 18 0,-17-18-1,17 18 17,-17-18-17,17 0 1,-17 17-1,0 1 1,-36-1 0,18-17-1,18 18-15,0-18 16,-1 18 0,19-18-1,-36 35 1,35-35-1,-70 18 1,53-1 0,-1 1 15,1-18-15,35 18 15,-18-18-16,-17 0 1,0 17 0,0 1-1,-1-18-15,19 0 32,-19 0 30,36 18 1,-17-18 15,17 35-78,-18-35 15,0 17 95,1-17-95,17 18 1,-18-18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3T01:32:05.86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4674 8890 0,'0'18'141,"0"17"-126,0 18 1,0 0 0,0 17-1,18 18 1,0-35 0,34 36-1,-34-1 1,-18 18-1,35-18 1,-17 35 0,0-70-1,-1-18 1,1 18 0,-18-35-1,0 35 1,18-53-16,-18 35 15,35 36 1,-35-54 0,18 1-1,-18 17 1,0 18 0,0 0 15,0-35-31,17-1 15,1 19 1,-1 17 0,-17-36 15,18 54-15,0-1-1,17 1 1,0-36-1,1 71 1,-1-53 0,0 35-1,0-17 1,1-1 0,-1 1-1,-17-18 1,-1-18-1,18-17 1,-17 52 0,0-34 15,17-19-15,-17 36-1,-1-35 1,1 17-1,-18 0 1,35-17 0,-17 17-1,0 36 1,34-18 0,-34-18-1,17 35 1,18-17-1,-17 18 17,-1-71-32,-18 35 0,19 53 31,-19-70-15,1 0-1,-18-1-15,35 1 16,-35 0-1,36 35 1,-19-53 0,1 35-1,-1-18 1,1 19 0,17-19-1,-17 19 1,35-1-1,-18 0 1,1 0 0,-1 18-1,18-35 17,-18 17-17,18 1 1,-35-19-1,17 1 1,0 17 0,-17 0-1,17-17 1,18 35 0,17-18-1,-17 1 1,-17-1-1,17-18 1,-18 1 0,0 0-1,0-1 32,-17-17-47,0 18 16,17 0-1,-17-1 1,17 1 0,0-18-1,-17 18 1,17 17 0,-17-35-1,-1 17 1,1 1-1,17 0 1,-17 17 0,17-17 15,18 17-31,-35-17 31,17-1-15,0 1-1,18 0 1,0 34 0,-35-34-1,-1-18 1,36 18 0,-53-1-1,53 1 1,-35 0-1,17-18 1,-35 17 0,18-17-16,17 36 15,0-19 32,-17 1-47,17-1 16,36 1-1,-36 17 1,-17-17 0,17 17-1,-17-17 1,35 0 0,-36-1-1,19 1 1,-19-1-1,18 1 1,-17-18 0,35 71-1,-35-71 17,-1 17-17,19 1 1,-1 0-1,-35-1 1,53 1 0,-53 0-1,53 17 1,-36-18 0,19 1-1,-1 0 1,-18-1-1,19 1 1,-19 0 0,1-1 15,0 1-15,35 0-1,-36-1 1,1 1-1,17-1 1,-17 1 0,52 0-1,-52 17 1,35 0 0,-35-17-1,17 0 1,0-18-1,-17 17 1,-18 1 0,17-18 15,1 17-15,-18 1 15,18-18-16,-1 18 1,1-18 0,0 35-1,17-17 1,0-1 0,-17 1-1,17 17 1,-17-17-16,52 0 15,-52 17 1,35 0 0,-18-35 15,-17 18-15,17-1-1,0 1 1,1 0-1,-19-1 1,54 1 0,-36 0-1,0-1 1,18 1 0,0-1-1,-18-17 1,18 0-1,-17 18 1,140 0 15,-70-18-15,-53 17 0,17 1-1,-52-18 1,17 18-1,18-18 1,18 35 0,-18-17-1,-18-1 1,35-17 0,1 0-1,35 18 1,-71-18-1,36 17 1,-54 1-16,19 0 31,16-18-15,-16 17-16,-1 1 31,-17-18-15,17 35-1,-17-35 1,-1 0 0,19 0-1,-19 18 1,18 0 0,-17-18-1,35 17 1,-35 1-1,-1-18 1,1 18 0,17-18 31,-17 17-32,17-17 1,-35 18-1,53-1 1,-18 19 0,1-19-1,34-17 1,-52 18-16,-1 0 16,1-1-16,0-17 15,35 36 1,-18-1-1,-17-35 1,17 17 0,-35 1 15,53 0-15,-18-1-1,0 1 1,1 0-1,16 17 1,1-17 0,0 17-1,-17-18 1,-1-17 0,18 18-1,-18 17 1,18-35-1,0 36 1,-18-36 0,0 17 15,1 1-15,17 0-1,35 17 1,18-17-1,-53-1 1,35 18 0,-18-17-1,-17 17 1,0-17 0,35 0-1,-52-18 1,69 35-1,-52-17 1,0-18 0,-35 17-1,70 1 17,-53-1-17,-17-17 1,70 36-1,-35-19 1,18-17 0,-1 18-1,-17 0 1,0-1 0,0 1-1,18 0 1,52-18-1,-35 17 1,124-17 0,-159 53 15,0-53-15,-18 0-16,-17 18 15,17-1 1,-35 1-1,18-18 1,-1 0 0,1 18 15,17-18-15,-17 17-1,-1-17 1,19 0-1,17 18 1,17 0 0,18 17-1,-35-17 1,-17-18 0,-1 17-1,0-17 1,-17 0-1,-1 0 1,-17 18 0,36-1 15,-19-17-15,1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3T01:32:07.81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12100 15452 0,'-17'0'94,"-1"0"-94,0-18 15,1 18 1,-124-18-16,52 1 31,-52-1-15,35-35-1,-52 0 1,52 36 0,0-1-1,53-17 1,35 35 0,1 0-16,-1 0 125,-17 0-110,17-18-15,-35 18 16,-17 0-16,-1 0 15,54-35 1,-19 35 0,19 0-1,-19-18 1,19 18 0,-36-17-1,35 17 1,-17-18-1,0 0-15,-1 18 32,1 0-17,-18 0 1,18-17 0,17 17-1,-17-18 1,17 18-1,-17 0 1,-35-18 0,34 18-1,1 0 1,-18-17 0,18-19-1,17 36 1,-17 0-1,17-17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5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3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78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8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63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3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69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0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5435EFC-DBBC-4487-A33D-F5E54D9C9F9D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67B7562-FB9C-45BF-ACB7-664B8FF552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57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jpeg"/><Relationship Id="rId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1.e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B1AB9-0191-423B-B832-B7D573DA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01" y="866683"/>
            <a:ext cx="10572000" cy="1941904"/>
          </a:xfrm>
        </p:spPr>
        <p:txBody>
          <a:bodyPr/>
          <a:lstStyle/>
          <a:p>
            <a:r>
              <a:rPr lang="ko-KR" altLang="en-US"/>
              <a:t>모두의 딥러닝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3053A-BFB6-4226-A8AB-5548585F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318947"/>
            <a:ext cx="10572000" cy="434974"/>
          </a:xfrm>
        </p:spPr>
        <p:txBody>
          <a:bodyPr/>
          <a:lstStyle/>
          <a:p>
            <a:pPr algn="r"/>
            <a:r>
              <a:rPr lang="en-US" altLang="ko-KR"/>
              <a:t>20201040 </a:t>
            </a:r>
            <a:r>
              <a:rPr lang="ko-KR" altLang="en-US"/>
              <a:t>손가현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8F62C-2472-4FEA-9741-FB8E69B6B35E}"/>
              </a:ext>
            </a:extLst>
          </p:cNvPr>
          <p:cNvSpPr txBox="1"/>
          <p:nvPr/>
        </p:nvSpPr>
        <p:spPr>
          <a:xfrm>
            <a:off x="609600" y="2808587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/>
              <a:t>오차공식</a:t>
            </a:r>
          </a:p>
        </p:txBody>
      </p:sp>
    </p:spTree>
    <p:extLst>
      <p:ext uri="{BB962C8B-B14F-4D97-AF65-F5344CB8AC3E}">
        <p14:creationId xmlns:p14="http://schemas.microsoft.com/office/powerpoint/2010/main" val="27201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79AB-0814-40BC-B856-F4BDD80D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앞부분 개괄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4486CC-A6F0-4CF4-A815-09B262C90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045494"/>
            <a:ext cx="4803400" cy="2521785"/>
          </a:xfr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86567F-4043-4F9E-A6D8-C50B42AC9C6F}"/>
              </a:ext>
            </a:extLst>
          </p:cNvPr>
          <p:cNvGrpSpPr/>
          <p:nvPr/>
        </p:nvGrpSpPr>
        <p:grpSpPr>
          <a:xfrm>
            <a:off x="810000" y="4452185"/>
            <a:ext cx="3009900" cy="1485900"/>
            <a:chOff x="1905000" y="5232400"/>
            <a:chExt cx="3009900" cy="14859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F733CF-F230-49B0-A0C5-ADCCFED83FEA}"/>
                </a:ext>
              </a:extLst>
            </p:cNvPr>
            <p:cNvSpPr/>
            <p:nvPr/>
          </p:nvSpPr>
          <p:spPr>
            <a:xfrm>
              <a:off x="1905000" y="5232400"/>
              <a:ext cx="3009900" cy="14859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133DDAF-A02B-43FA-B414-91605B64F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262" y="5413375"/>
              <a:ext cx="2428875" cy="112395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5D1CE33-A847-4DB8-9265-8D15BCDD4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11" y="4143043"/>
            <a:ext cx="3422276" cy="26408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F3D2FD-4CE8-44F8-A084-EAC78FB0D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42" y="487476"/>
            <a:ext cx="3095654" cy="34516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D43754-9018-48C1-8018-4B127D828A02}"/>
              </a:ext>
            </a:extLst>
          </p:cNvPr>
          <p:cNvSpPr txBox="1"/>
          <p:nvPr/>
        </p:nvSpPr>
        <p:spPr>
          <a:xfrm>
            <a:off x="7340249" y="636494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</a:t>
            </a:r>
            <a:r>
              <a:rPr lang="ko-KR" altLang="en-US">
                <a:solidFill>
                  <a:schemeClr val="bg1"/>
                </a:solidFill>
              </a:rPr>
              <a:t>값과 오차의 관계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C8B27D-A196-4569-AF51-D2D06FF1230A}"/>
              </a:ext>
            </a:extLst>
          </p:cNvPr>
          <p:cNvSpPr txBox="1"/>
          <p:nvPr/>
        </p:nvSpPr>
        <p:spPr>
          <a:xfrm>
            <a:off x="7474720" y="4162172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</a:t>
            </a:r>
            <a:r>
              <a:rPr lang="ko-KR" altLang="en-US">
                <a:solidFill>
                  <a:schemeClr val="bg1"/>
                </a:solidFill>
              </a:rPr>
              <a:t>값과 오차의 관계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906661-5427-4A1E-AC92-4EF67E2A269F}"/>
              </a:ext>
            </a:extLst>
          </p:cNvPr>
          <p:cNvSpPr txBox="1"/>
          <p:nvPr/>
        </p:nvSpPr>
        <p:spPr>
          <a:xfrm>
            <a:off x="1005262" y="253748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시그모이드 함수</a:t>
            </a:r>
          </a:p>
        </p:txBody>
      </p:sp>
    </p:spTree>
    <p:extLst>
      <p:ext uri="{BB962C8B-B14F-4D97-AF65-F5344CB8AC3E}">
        <p14:creationId xmlns:p14="http://schemas.microsoft.com/office/powerpoint/2010/main" val="4422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B091D-113C-4FA0-9884-D9B6E82C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로지스틱 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0DDFC-87E6-4A5A-8475-75529BFC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/>
              <a:t>로지스틱 회귀</a:t>
            </a:r>
            <a:r>
              <a:rPr lang="en-US" altLang="ko-KR"/>
              <a:t>=</a:t>
            </a:r>
            <a:r>
              <a:rPr lang="ko-KR" altLang="en-US"/>
              <a:t>정확한 </a:t>
            </a:r>
            <a:r>
              <a:rPr lang="en-US" altLang="ko-KR"/>
              <a:t>a,b</a:t>
            </a:r>
            <a:r>
              <a:rPr lang="ko-KR" altLang="en-US"/>
              <a:t>값 구하는 것</a:t>
            </a:r>
            <a:endParaRPr lang="en-US" altLang="ko-KR"/>
          </a:p>
          <a:p>
            <a:r>
              <a:rPr lang="en-US" altLang="ko-KR"/>
              <a:t>a,b</a:t>
            </a:r>
            <a:r>
              <a:rPr lang="ko-KR" altLang="en-US"/>
              <a:t>값</a:t>
            </a:r>
            <a:r>
              <a:rPr lang="en-US" altLang="ko-KR"/>
              <a:t>-&gt;</a:t>
            </a:r>
            <a:r>
              <a:rPr lang="ko-KR" altLang="en-US"/>
              <a:t>경사하강법 이용</a:t>
            </a:r>
            <a:endParaRPr lang="en-US" altLang="ko-KR"/>
          </a:p>
          <a:p>
            <a:pPr lvl="1"/>
            <a:r>
              <a:rPr lang="ko-KR" altLang="en-US"/>
              <a:t>경사하강법</a:t>
            </a:r>
            <a:r>
              <a:rPr lang="en-US" altLang="ko-KR"/>
              <a:t>: </a:t>
            </a:r>
            <a:r>
              <a:rPr lang="ko-KR" altLang="en-US"/>
              <a:t>그래프에서 </a:t>
            </a:r>
            <a:r>
              <a:rPr lang="ko-KR" altLang="en-US" b="1"/>
              <a:t>오차</a:t>
            </a:r>
            <a:r>
              <a:rPr lang="ko-KR" altLang="en-US"/>
              <a:t>를 구한 다음 오차가 작은 쪽으로 이동하는 방법</a:t>
            </a:r>
            <a:endParaRPr lang="en-US" altLang="ko-KR"/>
          </a:p>
          <a:p>
            <a:r>
              <a:rPr lang="ko-KR" altLang="en-US"/>
              <a:t>오차를 구하는 공식 필요</a:t>
            </a:r>
          </a:p>
        </p:txBody>
      </p:sp>
    </p:spTree>
    <p:extLst>
      <p:ext uri="{BB962C8B-B14F-4D97-AF65-F5344CB8AC3E}">
        <p14:creationId xmlns:p14="http://schemas.microsoft.com/office/powerpoint/2010/main" val="25835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C19D7-F1E1-41F3-91FB-59ECCC55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오차 공식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0FE79-B078-487A-AEFA-B5DB55DE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/>
              <a:t>시그모이드 함수의 특징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730BA-20B2-40B3-BA18-04E167329CE7}"/>
              </a:ext>
            </a:extLst>
          </p:cNvPr>
          <p:cNvSpPr txBox="1"/>
          <p:nvPr/>
        </p:nvSpPr>
        <p:spPr>
          <a:xfrm>
            <a:off x="6527800" y="3073400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0&lt;=y&lt;=1</a:t>
            </a:r>
          </a:p>
          <a:p>
            <a:r>
              <a:rPr lang="ko-KR" altLang="en-US"/>
              <a:t>실제값 </a:t>
            </a:r>
            <a:r>
              <a:rPr lang="en-US" altLang="ko-KR"/>
              <a:t>1: </a:t>
            </a:r>
            <a:r>
              <a:rPr lang="ko-KR" altLang="en-US"/>
              <a:t>예측값이 </a:t>
            </a:r>
            <a:r>
              <a:rPr lang="en-US" altLang="ko-KR"/>
              <a:t>0</a:t>
            </a:r>
            <a:r>
              <a:rPr lang="ko-KR" altLang="en-US"/>
              <a:t>에가까워지면 오차가 커짐</a:t>
            </a:r>
            <a:endParaRPr lang="en-US" altLang="ko-KR"/>
          </a:p>
          <a:p>
            <a:r>
              <a:rPr lang="ko-KR" altLang="en-US"/>
              <a:t>실제값 </a:t>
            </a:r>
            <a:r>
              <a:rPr lang="en-US" altLang="ko-KR"/>
              <a:t>0: </a:t>
            </a:r>
            <a:r>
              <a:rPr lang="ko-KR" altLang="en-US"/>
              <a:t>예측값이 </a:t>
            </a:r>
            <a:r>
              <a:rPr lang="en-US" altLang="ko-KR"/>
              <a:t>1</a:t>
            </a:r>
            <a:r>
              <a:rPr lang="ko-KR" altLang="en-US"/>
              <a:t>에 가까워지면 오차가 커짐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9CC12-CC8D-45EA-8FA5-D3057CEC5F23}"/>
              </a:ext>
            </a:extLst>
          </p:cNvPr>
          <p:cNvSpPr txBox="1"/>
          <p:nvPr/>
        </p:nvSpPr>
        <p:spPr>
          <a:xfrm>
            <a:off x="6654800" y="449153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</a:t>
            </a:r>
            <a:r>
              <a:rPr lang="ko-KR" altLang="en-US"/>
              <a:t>로그함수</a:t>
            </a: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9F4B34AE-690B-48BF-BFE6-4039DEFF5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1" y="2779649"/>
            <a:ext cx="4803400" cy="25217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5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DB27B-D92E-45CC-836E-1B4FDE84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오차 공식 유도</a:t>
            </a:r>
            <a:r>
              <a:rPr lang="en-US" altLang="ko-KR"/>
              <a:t>-</a:t>
            </a:r>
            <a:r>
              <a:rPr lang="ko-KR" altLang="en-US"/>
              <a:t>로그함수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5C7E3-2FF7-4649-B79C-D14136B6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/>
              <a:t>오차공식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로그함수를 통해 나타낼 수 있음</a:t>
            </a: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004BD1-AF60-4FBD-8FB5-B11A77B5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948792"/>
            <a:ext cx="4775200" cy="3462020"/>
          </a:xfrm>
          <a:prstGeom prst="rect">
            <a:avLst/>
          </a:prstGeom>
        </p:spPr>
      </p:pic>
      <p:pic>
        <p:nvPicPr>
          <p:cNvPr id="7" name="그림 6" descr="하늘, 낚시이(가) 표시된 사진&#10;&#10;자동 생성된 설명">
            <a:extLst>
              <a:ext uri="{FF2B5EF4-FFF2-40B4-BE49-F238E27FC236}">
                <a16:creationId xmlns:a16="http://schemas.microsoft.com/office/drawing/2014/main" id="{AED7DC65-257D-4AEF-9C52-26976D12A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0"/>
            <a:ext cx="3059113" cy="25721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6F23827-7E0D-4EF4-9124-9AB06F27077B}"/>
                  </a:ext>
                </a:extLst>
              </p14:cNvPr>
              <p14:cNvContentPartPr/>
              <p14:nvPr/>
            </p14:nvContentPartPr>
            <p14:xfrm>
              <a:off x="1244520" y="3168720"/>
              <a:ext cx="3848400" cy="27561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6F23827-7E0D-4EF4-9124-9AB06F270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8680" y="3105360"/>
                <a:ext cx="3879720" cy="28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C5EF3A-DB3D-4B7C-9AF2-0B2F6D076BCD}"/>
                  </a:ext>
                </a:extLst>
              </p14:cNvPr>
              <p14:cNvContentPartPr/>
              <p14:nvPr/>
            </p14:nvContentPartPr>
            <p14:xfrm>
              <a:off x="1682640" y="3200400"/>
              <a:ext cx="3893040" cy="2718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C5EF3A-DB3D-4B7C-9AF2-0B2F6D076B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800" y="3137040"/>
                <a:ext cx="3924360" cy="28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63FD1ED-DC64-4CCF-966F-D0504872AC77}"/>
                  </a:ext>
                </a:extLst>
              </p14:cNvPr>
              <p14:cNvContentPartPr/>
              <p14:nvPr/>
            </p14:nvContentPartPr>
            <p14:xfrm>
              <a:off x="3600360" y="5384880"/>
              <a:ext cx="756000" cy="178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63FD1ED-DC64-4CCF-966F-D0504872AC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4520" y="5321520"/>
                <a:ext cx="7873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6880CB9-638F-4D65-BB00-921EC0039CF8}"/>
              </a:ext>
            </a:extLst>
          </p:cNvPr>
          <p:cNvSpPr txBox="1"/>
          <p:nvPr/>
        </p:nvSpPr>
        <p:spPr>
          <a:xfrm>
            <a:off x="6529387" y="2830480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시그모이드 함수의 특성</a:t>
            </a:r>
            <a:endParaRPr lang="en-US" altLang="ko-KR"/>
          </a:p>
          <a:p>
            <a:r>
              <a:rPr lang="ko-KR" altLang="en-US"/>
              <a:t>실제값 </a:t>
            </a:r>
            <a:r>
              <a:rPr lang="en-US" altLang="ko-KR"/>
              <a:t>1: </a:t>
            </a:r>
            <a:r>
              <a:rPr lang="ko-KR" altLang="en-US"/>
              <a:t>예측값이 </a:t>
            </a:r>
            <a:r>
              <a:rPr lang="en-US" altLang="ko-KR"/>
              <a:t>0</a:t>
            </a:r>
            <a:r>
              <a:rPr lang="ko-KR" altLang="en-US"/>
              <a:t>에가까워지면 오차가 커짐</a:t>
            </a:r>
            <a:endParaRPr lang="en-US" altLang="ko-KR"/>
          </a:p>
          <a:p>
            <a:r>
              <a:rPr lang="ko-KR" altLang="en-US"/>
              <a:t>실제값 </a:t>
            </a:r>
            <a:r>
              <a:rPr lang="en-US" altLang="ko-KR"/>
              <a:t>0: </a:t>
            </a:r>
            <a:r>
              <a:rPr lang="ko-KR" altLang="en-US"/>
              <a:t>예측값이 </a:t>
            </a:r>
            <a:r>
              <a:rPr lang="en-US" altLang="ko-KR"/>
              <a:t>1</a:t>
            </a:r>
            <a:r>
              <a:rPr lang="ko-KR" altLang="en-US"/>
              <a:t>에 가까워지면 오차가 커짐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101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DB27B-D92E-45CC-836E-1B4FDE84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오차공식 유도</a:t>
            </a:r>
            <a:r>
              <a:rPr lang="en-US" altLang="ko-KR"/>
              <a:t>-</a:t>
            </a:r>
            <a:r>
              <a:rPr lang="ko-KR" altLang="en-US"/>
              <a:t>로그함수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5C7E3-2FF7-4649-B79C-D14136B6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/>
              <a:t>오차공식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로그함수를 통해 나타낼 수 있음</a:t>
            </a:r>
            <a:endParaRPr lang="en-US" altLang="ko-K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004BD1-AF60-4FBD-8FB5-B11A77B5F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948792"/>
            <a:ext cx="4775200" cy="34620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6F23827-7E0D-4EF4-9124-9AB06F27077B}"/>
                  </a:ext>
                </a:extLst>
              </p14:cNvPr>
              <p14:cNvContentPartPr/>
              <p14:nvPr/>
            </p14:nvContentPartPr>
            <p14:xfrm>
              <a:off x="1244520" y="3168720"/>
              <a:ext cx="3848400" cy="27561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6F23827-7E0D-4EF4-9124-9AB06F270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8680" y="3105360"/>
                <a:ext cx="3879720" cy="28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C5EF3A-DB3D-4B7C-9AF2-0B2F6D076BCD}"/>
                  </a:ext>
                </a:extLst>
              </p14:cNvPr>
              <p14:cNvContentPartPr/>
              <p14:nvPr/>
            </p14:nvContentPartPr>
            <p14:xfrm>
              <a:off x="1682640" y="3200400"/>
              <a:ext cx="3893040" cy="2718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C5EF3A-DB3D-4B7C-9AF2-0B2F6D076B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6800" y="3137040"/>
                <a:ext cx="3924360" cy="28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63FD1ED-DC64-4CCF-966F-D0504872AC77}"/>
                  </a:ext>
                </a:extLst>
              </p14:cNvPr>
              <p14:cNvContentPartPr/>
              <p14:nvPr/>
            </p14:nvContentPartPr>
            <p14:xfrm>
              <a:off x="3600360" y="5384880"/>
              <a:ext cx="756000" cy="178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63FD1ED-DC64-4CCF-966F-D0504872AC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4520" y="5321520"/>
                <a:ext cx="7873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552D63-2B31-4EBC-8C90-A551748F54A8}"/>
                  </a:ext>
                </a:extLst>
              </p:cNvPr>
              <p:cNvSpPr txBox="1"/>
              <p:nvPr/>
            </p:nvSpPr>
            <p:spPr>
              <a:xfrm>
                <a:off x="1998094" y="3357446"/>
                <a:ext cx="149111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552D63-2B31-4EBC-8C90-A551748F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094" y="3357446"/>
                <a:ext cx="149111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25C562-1B7F-4D2B-9E62-C318CCB96E20}"/>
                  </a:ext>
                </a:extLst>
              </p:cNvPr>
              <p:cNvSpPr txBox="1"/>
              <p:nvPr/>
            </p:nvSpPr>
            <p:spPr>
              <a:xfrm>
                <a:off x="4047810" y="4955946"/>
                <a:ext cx="2048189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ko-KR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25C562-1B7F-4D2B-9E62-C318CCB9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810" y="4955946"/>
                <a:ext cx="204818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1B33B10-DBF5-41D9-A2E9-3CF951222E05}"/>
              </a:ext>
            </a:extLst>
          </p:cNvPr>
          <p:cNvSpPr txBox="1"/>
          <p:nvPr/>
        </p:nvSpPr>
        <p:spPr>
          <a:xfrm>
            <a:off x="6233715" y="4418580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오차공식</a:t>
            </a:r>
            <a:endParaRPr lang="en-US" altLang="ko-KR" b="1"/>
          </a:p>
          <a:p>
            <a:endParaRPr lang="ko-KR" altLang="en-US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26DB2E-0166-4641-8AF0-550E5ED6DD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20" y="4848579"/>
            <a:ext cx="5715000" cy="1152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823E89-51EA-4655-9C90-50FD90FC43F4}"/>
              </a:ext>
            </a:extLst>
          </p:cNvPr>
          <p:cNvSpPr txBox="1"/>
          <p:nvPr/>
        </p:nvSpPr>
        <p:spPr>
          <a:xfrm>
            <a:off x="6407802" y="6028441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y_data: </a:t>
            </a:r>
            <a:r>
              <a:rPr lang="ko-KR" altLang="en-US"/>
              <a:t>실제값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D7466-FA95-4AD9-AF4F-5B72649ADE47}"/>
              </a:ext>
            </a:extLst>
          </p:cNvPr>
          <p:cNvSpPr txBox="1"/>
          <p:nvPr/>
        </p:nvSpPr>
        <p:spPr>
          <a:xfrm>
            <a:off x="6170154" y="2216122"/>
            <a:ext cx="6083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실제값 </a:t>
            </a:r>
            <a:r>
              <a:rPr lang="en-US" altLang="ko-KR"/>
              <a:t>1</a:t>
            </a:r>
            <a:r>
              <a:rPr lang="ko-KR" altLang="en-US"/>
              <a:t>일 때 예측값이 </a:t>
            </a:r>
            <a:r>
              <a:rPr lang="en-US" altLang="ko-KR"/>
              <a:t>1</a:t>
            </a:r>
            <a:r>
              <a:rPr lang="ko-KR" altLang="en-US"/>
              <a:t>에 가까워져야 오차값이 작아지므로</a:t>
            </a:r>
            <a:endParaRPr lang="en-US" altLang="ko-KR"/>
          </a:p>
          <a:p>
            <a:r>
              <a:rPr lang="ko-KR" altLang="en-US"/>
              <a:t>실제값이 </a:t>
            </a:r>
            <a:r>
              <a:rPr lang="en-US" altLang="ko-KR"/>
              <a:t>1</a:t>
            </a:r>
            <a:r>
              <a:rPr lang="ko-KR" altLang="en-US"/>
              <a:t>일 때는 파란색 부분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실제값이 </a:t>
            </a:r>
            <a:r>
              <a:rPr lang="en-US" altLang="ko-KR"/>
              <a:t>0</a:t>
            </a:r>
            <a:r>
              <a:rPr lang="ko-KR" altLang="en-US"/>
              <a:t>일 때 예측값이 </a:t>
            </a:r>
            <a:r>
              <a:rPr lang="en-US" altLang="ko-KR"/>
              <a:t>0</a:t>
            </a:r>
            <a:r>
              <a:rPr lang="ko-KR" altLang="en-US"/>
              <a:t>에 가까워야 오차값 작아짐</a:t>
            </a:r>
            <a:endParaRPr lang="en-US" altLang="ko-KR"/>
          </a:p>
          <a:p>
            <a:r>
              <a:rPr lang="ko-KR" altLang="en-US"/>
              <a:t>실제값이 </a:t>
            </a:r>
            <a:r>
              <a:rPr lang="en-US" altLang="ko-KR"/>
              <a:t>0</a:t>
            </a:r>
            <a:r>
              <a:rPr lang="ko-KR" altLang="en-US"/>
              <a:t>일 때는 빨간색 부분 사용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DBB2E-B276-4669-A422-8E25628A0F15}"/>
              </a:ext>
            </a:extLst>
          </p:cNvPr>
          <p:cNvSpPr txBox="1"/>
          <p:nvPr/>
        </p:nvSpPr>
        <p:spPr>
          <a:xfrm>
            <a:off x="6728196" y="5858797"/>
            <a:ext cx="1628830" cy="16964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A747B-7BEC-4F71-BCCA-A0B57656AE3B}"/>
              </a:ext>
            </a:extLst>
          </p:cNvPr>
          <p:cNvSpPr txBox="1"/>
          <p:nvPr/>
        </p:nvSpPr>
        <p:spPr>
          <a:xfrm>
            <a:off x="9620883" y="5791403"/>
            <a:ext cx="1752403" cy="2164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16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B1AB9-0191-423B-B832-B7D573DA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753787"/>
            <a:ext cx="10572000" cy="1941904"/>
          </a:xfrm>
        </p:spPr>
        <p:txBody>
          <a:bodyPr/>
          <a:lstStyle/>
          <a:p>
            <a:r>
              <a:rPr lang="ko-KR" altLang="en-US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3053A-BFB6-4226-A8AB-5548585F5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318947"/>
            <a:ext cx="10572000" cy="434974"/>
          </a:xfrm>
        </p:spPr>
        <p:txBody>
          <a:bodyPr/>
          <a:lstStyle/>
          <a:p>
            <a:pPr algn="r"/>
            <a:r>
              <a:rPr lang="en-US" altLang="ko-KR"/>
              <a:t>20201040 </a:t>
            </a:r>
            <a:r>
              <a:rPr lang="ko-KR" altLang="en-US"/>
              <a:t>손가현</a:t>
            </a:r>
          </a:p>
        </p:txBody>
      </p:sp>
    </p:spTree>
    <p:extLst>
      <p:ext uri="{BB962C8B-B14F-4D97-AF65-F5344CB8AC3E}">
        <p14:creationId xmlns:p14="http://schemas.microsoft.com/office/powerpoint/2010/main" val="121779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사용자 지정 1">
      <a:majorFont>
        <a:latin typeface="Century Gothic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136</TotalTime>
  <Words>175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Cambria Math</vt:lpstr>
      <vt:lpstr>Century Gothic</vt:lpstr>
      <vt:lpstr>Wingdings 2</vt:lpstr>
      <vt:lpstr>명언</vt:lpstr>
      <vt:lpstr>모두의 딥러닝</vt:lpstr>
      <vt:lpstr>앞부분 개괄</vt:lpstr>
      <vt:lpstr>로지스틱 회귀</vt:lpstr>
      <vt:lpstr>오차 공식 유도</vt:lpstr>
      <vt:lpstr>오차 공식 유도-로그함수</vt:lpstr>
      <vt:lpstr>오차공식 유도-로그함수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모두의 딥러닝</dc:title>
  <dc:creator>손가현</dc:creator>
  <cp:lastModifiedBy>손가현</cp:lastModifiedBy>
  <cp:revision>9</cp:revision>
  <dcterms:created xsi:type="dcterms:W3CDTF">2021-07-13T00:46:34Z</dcterms:created>
  <dcterms:modified xsi:type="dcterms:W3CDTF">2021-07-13T03:02:43Z</dcterms:modified>
</cp:coreProperties>
</file>