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89" autoAdjust="0"/>
    <p:restoredTop sz="94660"/>
  </p:normalViewPr>
  <p:slideViewPr>
    <p:cSldViewPr snapToGrid="0">
      <p:cViewPr>
        <p:scale>
          <a:sx n="72" d="100"/>
          <a:sy n="72" d="100"/>
        </p:scale>
        <p:origin x="-178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997F-2FE8-49CA-984D-138082762206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B694-A1E7-45CE-9652-E9CD6CE58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720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997F-2FE8-49CA-984D-138082762206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B694-A1E7-45CE-9652-E9CD6CE58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61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997F-2FE8-49CA-984D-138082762206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B694-A1E7-45CE-9652-E9CD6CE58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829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997F-2FE8-49CA-984D-138082762206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B694-A1E7-45CE-9652-E9CD6CE58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751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997F-2FE8-49CA-984D-138082762206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B694-A1E7-45CE-9652-E9CD6CE58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091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997F-2FE8-49CA-984D-138082762206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B694-A1E7-45CE-9652-E9CD6CE58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883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997F-2FE8-49CA-984D-138082762206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B694-A1E7-45CE-9652-E9CD6CE58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288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997F-2FE8-49CA-984D-138082762206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B694-A1E7-45CE-9652-E9CD6CE58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164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997F-2FE8-49CA-984D-138082762206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B694-A1E7-45CE-9652-E9CD6CE58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954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997F-2FE8-49CA-984D-138082762206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B694-A1E7-45CE-9652-E9CD6CE58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889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997F-2FE8-49CA-984D-138082762206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B694-A1E7-45CE-9652-E9CD6CE58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541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997F-2FE8-49CA-984D-138082762206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B694-A1E7-45CE-9652-E9CD6CE58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380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997F-2FE8-49CA-984D-138082762206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B694-A1E7-45CE-9652-E9CD6CE58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173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C2A997F-2FE8-49CA-984D-138082762206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049FB694-A1E7-45CE-9652-E9CD6CE58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436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C2A997F-2FE8-49CA-984D-138082762206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049FB694-A1E7-45CE-9652-E9CD6CE58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8381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0F7964-3248-4E8E-BDE0-ABC347C757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코딩으로 확인하는 오차역전파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CC4306-4709-4BC6-90F7-0D17104449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/>
              <a:t>20201040 </a:t>
            </a:r>
            <a:r>
              <a:rPr lang="ko-KR" altLang="en-US"/>
              <a:t>손가현</a:t>
            </a:r>
          </a:p>
        </p:txBody>
      </p:sp>
    </p:spTree>
    <p:extLst>
      <p:ext uri="{BB962C8B-B14F-4D97-AF65-F5344CB8AC3E}">
        <p14:creationId xmlns:p14="http://schemas.microsoft.com/office/powerpoint/2010/main" val="1015194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337D85-5658-4AA9-8E2B-15A94D5AB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오차 역전파 코딩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73F8E363-C63E-4723-B899-B471A94F2B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655" y="2206351"/>
            <a:ext cx="3967596" cy="3636963"/>
          </a:xfr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700FA15-20C6-4931-B069-C4AD2C983C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95" r="2678"/>
          <a:stretch/>
        </p:blipFill>
        <p:spPr>
          <a:xfrm>
            <a:off x="647732" y="2658403"/>
            <a:ext cx="5318872" cy="273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316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7443E7-5BBD-41C8-9FDF-6E4872C60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288" y="262534"/>
            <a:ext cx="10571998" cy="970450"/>
          </a:xfrm>
        </p:spPr>
        <p:txBody>
          <a:bodyPr/>
          <a:lstStyle/>
          <a:p>
            <a:r>
              <a:rPr lang="en-US" altLang="ko-KR"/>
              <a:t>1. </a:t>
            </a:r>
            <a:r>
              <a:rPr lang="ko-KR" altLang="en-US"/>
              <a:t>환경변수 설정하기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3563AD-FBA3-437B-A2C9-62BCC7296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80" y="1795818"/>
            <a:ext cx="4277322" cy="294363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00C170F-D179-481A-9C04-8337AE3E9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6034" y="2100785"/>
            <a:ext cx="4277322" cy="16074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3273D6-0E9B-4972-AA81-9AB37D061C7A}"/>
              </a:ext>
            </a:extLst>
          </p:cNvPr>
          <p:cNvSpPr txBox="1"/>
          <p:nvPr/>
        </p:nvSpPr>
        <p:spPr>
          <a:xfrm>
            <a:off x="5217459" y="1795818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XOR</a:t>
            </a:r>
            <a:r>
              <a:rPr lang="ko-KR" altLang="en-US"/>
              <a:t>진리표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E2AF946-58AA-404B-8747-3065D60DBF4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01" b="14552"/>
          <a:stretch/>
        </p:blipFill>
        <p:spPr>
          <a:xfrm>
            <a:off x="4916386" y="3773060"/>
            <a:ext cx="5930908" cy="18567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91DE7D3-690E-4ECD-BE18-FF6781427396}"/>
              </a:ext>
            </a:extLst>
          </p:cNvPr>
          <p:cNvSpPr txBox="1"/>
          <p:nvPr/>
        </p:nvSpPr>
        <p:spPr>
          <a:xfrm>
            <a:off x="5457909" y="3855876"/>
            <a:ext cx="857927" cy="3231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ko-KR" altLang="en-US" sz="1500">
                <a:solidFill>
                  <a:schemeClr val="bg1"/>
                </a:solidFill>
              </a:rPr>
              <a:t>학습률↓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18055F-6699-4196-AD0E-0448F7BC47E6}"/>
              </a:ext>
            </a:extLst>
          </p:cNvPr>
          <p:cNvSpPr txBox="1"/>
          <p:nvPr/>
        </p:nvSpPr>
        <p:spPr>
          <a:xfrm>
            <a:off x="9200768" y="3857837"/>
            <a:ext cx="857927" cy="3231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ko-KR" altLang="en-US" sz="1500">
                <a:solidFill>
                  <a:schemeClr val="bg1"/>
                </a:solidFill>
              </a:rPr>
              <a:t>학습률↑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9A5B4E-B659-4CD7-B59C-BF8909F754F5}"/>
              </a:ext>
            </a:extLst>
          </p:cNvPr>
          <p:cNvSpPr txBox="1"/>
          <p:nvPr/>
        </p:nvSpPr>
        <p:spPr>
          <a:xfrm>
            <a:off x="7194873" y="3855876"/>
            <a:ext cx="1199367" cy="3231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ko-KR" altLang="en-US" sz="1500">
                <a:solidFill>
                  <a:schemeClr val="bg1"/>
                </a:solidFill>
              </a:rPr>
              <a:t>학습률 적정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30CE9B-214A-4F73-B6DC-5B294D609E7B}"/>
              </a:ext>
            </a:extLst>
          </p:cNvPr>
          <p:cNvSpPr txBox="1"/>
          <p:nvPr/>
        </p:nvSpPr>
        <p:spPr>
          <a:xfrm>
            <a:off x="9345037" y="5306671"/>
            <a:ext cx="569387" cy="3231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ko-KR" altLang="en-US" sz="1500">
                <a:solidFill>
                  <a:schemeClr val="bg1"/>
                </a:solidFill>
              </a:rPr>
              <a:t>발산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E611F2-EE6B-48CC-8B27-70F4761A5790}"/>
              </a:ext>
            </a:extLst>
          </p:cNvPr>
          <p:cNvSpPr txBox="1"/>
          <p:nvPr/>
        </p:nvSpPr>
        <p:spPr>
          <a:xfrm>
            <a:off x="5153509" y="5263372"/>
            <a:ext cx="1444626" cy="3231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ko-KR" altLang="en-US" sz="1500">
                <a:solidFill>
                  <a:schemeClr val="bg1"/>
                </a:solidFill>
              </a:rPr>
              <a:t>학습 속도 지체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73B91B-BB89-4854-AE6D-952DF03BB9D4}"/>
              </a:ext>
            </a:extLst>
          </p:cNvPr>
          <p:cNvSpPr txBox="1"/>
          <p:nvPr/>
        </p:nvSpPr>
        <p:spPr>
          <a:xfrm>
            <a:off x="968188" y="1380565"/>
            <a:ext cx="4993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-</a:t>
            </a:r>
            <a:r>
              <a:rPr lang="ko-KR" altLang="en-US"/>
              <a:t>입력값</a:t>
            </a:r>
            <a:r>
              <a:rPr lang="en-US" altLang="ko-KR"/>
              <a:t>, </a:t>
            </a:r>
            <a:r>
              <a:rPr lang="ko-KR" altLang="en-US"/>
              <a:t>결과값</a:t>
            </a:r>
            <a:r>
              <a:rPr lang="en-US" altLang="ko-KR"/>
              <a:t>, </a:t>
            </a:r>
            <a:r>
              <a:rPr lang="ko-KR" altLang="en-US"/>
              <a:t>실행횟수</a:t>
            </a:r>
            <a:r>
              <a:rPr lang="en-US" altLang="ko-KR"/>
              <a:t>, </a:t>
            </a:r>
            <a:r>
              <a:rPr lang="ko-KR" altLang="en-US"/>
              <a:t>학습률</a:t>
            </a:r>
            <a:r>
              <a:rPr lang="en-US" altLang="ko-KR"/>
              <a:t>, </a:t>
            </a:r>
            <a:r>
              <a:rPr lang="ko-KR" altLang="en-US"/>
              <a:t>모멘텀 계수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E2DB95C-7306-4E9D-8A12-FA73E26248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80" y="4616824"/>
            <a:ext cx="4779249" cy="216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360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B1A3E-914B-480F-B013-9FB6D26F5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</a:t>
            </a:r>
            <a:r>
              <a:rPr lang="ko-KR" altLang="en-US"/>
              <a:t>환경변수 설정하기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BA006C-2E7A-48F5-8F12-84EB865B43A3}"/>
              </a:ext>
            </a:extLst>
          </p:cNvPr>
          <p:cNvSpPr txBox="1"/>
          <p:nvPr/>
        </p:nvSpPr>
        <p:spPr>
          <a:xfrm>
            <a:off x="968188" y="1380565"/>
            <a:ext cx="3352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-</a:t>
            </a:r>
            <a:r>
              <a:rPr lang="ko-KR" altLang="en-US"/>
              <a:t>활성화 함수</a:t>
            </a:r>
            <a:r>
              <a:rPr lang="en-US" altLang="ko-KR"/>
              <a:t>, </a:t>
            </a:r>
            <a:r>
              <a:rPr lang="ko-KR" altLang="en-US"/>
              <a:t>초기 가중치 설정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ECD7A23-80B7-4644-8EF4-B5BABD9551FF}"/>
              </a:ext>
            </a:extLst>
          </p:cNvPr>
          <p:cNvGrpSpPr/>
          <p:nvPr/>
        </p:nvGrpSpPr>
        <p:grpSpPr>
          <a:xfrm>
            <a:off x="810000" y="2521825"/>
            <a:ext cx="6048438" cy="3587407"/>
            <a:chOff x="3613431" y="1830709"/>
            <a:chExt cx="6048438" cy="3587407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C0373910-7C31-469A-BD68-C41875F4836D}"/>
                </a:ext>
              </a:extLst>
            </p:cNvPr>
            <p:cNvGrpSpPr/>
            <p:nvPr/>
          </p:nvGrpSpPr>
          <p:grpSpPr>
            <a:xfrm>
              <a:off x="3613431" y="1830709"/>
              <a:ext cx="6048438" cy="3587407"/>
              <a:chOff x="513727" y="1890028"/>
              <a:chExt cx="4925112" cy="3077004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15D9FE82-1F4A-454E-A98C-846F161FBBA5}"/>
                  </a:ext>
                </a:extLst>
              </p:cNvPr>
              <p:cNvGrpSpPr/>
              <p:nvPr/>
            </p:nvGrpSpPr>
            <p:grpSpPr>
              <a:xfrm>
                <a:off x="513727" y="1890028"/>
                <a:ext cx="4925112" cy="3077004"/>
                <a:chOff x="513727" y="1890028"/>
                <a:chExt cx="4925112" cy="3077004"/>
              </a:xfrm>
            </p:grpSpPr>
            <p:pic>
              <p:nvPicPr>
                <p:cNvPr id="6" name="그림 5">
                  <a:extLst>
                    <a:ext uri="{FF2B5EF4-FFF2-40B4-BE49-F238E27FC236}">
                      <a16:creationId xmlns:a16="http://schemas.microsoft.com/office/drawing/2014/main" id="{9FDA34B9-D5C6-4035-A8B8-4216E0972D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13727" y="1890028"/>
                  <a:ext cx="4925112" cy="3077004"/>
                </a:xfrm>
                <a:prstGeom prst="rect">
                  <a:avLst/>
                </a:prstGeom>
              </p:spPr>
            </p:pic>
            <p:pic>
              <p:nvPicPr>
                <p:cNvPr id="7" name="그림 6">
                  <a:extLst>
                    <a:ext uri="{FF2B5EF4-FFF2-40B4-BE49-F238E27FC236}">
                      <a16:creationId xmlns:a16="http://schemas.microsoft.com/office/drawing/2014/main" id="{10B2F316-9464-48BB-8F87-98050DE973D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3727" y="3428530"/>
                  <a:ext cx="3495675" cy="1485900"/>
                </a:xfrm>
                <a:prstGeom prst="rect">
                  <a:avLst/>
                </a:prstGeom>
              </p:spPr>
            </p:pic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A3778F3-CE43-4E86-B7BE-25BF6D9C1974}"/>
                  </a:ext>
                </a:extLst>
              </p:cNvPr>
              <p:cNvSpPr txBox="1"/>
              <p:nvPr/>
            </p:nvSpPr>
            <p:spPr>
              <a:xfrm>
                <a:off x="3438191" y="3675668"/>
                <a:ext cx="1285929" cy="276999"/>
              </a:xfrm>
              <a:prstGeom prst="rect">
                <a:avLst/>
              </a:prstGeom>
              <a:solidFill>
                <a:srgbClr val="F7F7F7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>
                    <a:solidFill>
                      <a:schemeClr val="bg1"/>
                    </a:solidFill>
                  </a:rPr>
                  <a:t>i</a:t>
                </a:r>
                <a:r>
                  <a:rPr lang="ko-KR" altLang="en-US" sz="1200">
                    <a:solidFill>
                      <a:schemeClr val="bg1"/>
                    </a:solidFill>
                  </a:rPr>
                  <a:t>행 </a:t>
                </a:r>
                <a:r>
                  <a:rPr lang="en-US" altLang="ko-KR" sz="1200">
                    <a:solidFill>
                      <a:schemeClr val="bg1"/>
                    </a:solidFill>
                  </a:rPr>
                  <a:t>j</a:t>
                </a:r>
                <a:r>
                  <a:rPr lang="ko-KR" altLang="en-US" sz="1200">
                    <a:solidFill>
                      <a:schemeClr val="bg1"/>
                    </a:solidFill>
                  </a:rPr>
                  <a:t>열 가중치 </a:t>
                </a:r>
                <a:r>
                  <a:rPr lang="en-US" altLang="ko-KR" sz="1200">
                    <a:solidFill>
                      <a:schemeClr val="bg1"/>
                    </a:solidFill>
                  </a:rPr>
                  <a:t>fill</a:t>
                </a:r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5F242D6A-3E1B-4E56-BA35-7E4EFB370A2E}"/>
                </a:ext>
              </a:extLst>
            </p:cNvPr>
            <p:cNvGrpSpPr/>
            <p:nvPr/>
          </p:nvGrpSpPr>
          <p:grpSpPr>
            <a:xfrm>
              <a:off x="3613431" y="3624412"/>
              <a:ext cx="3680504" cy="1793704"/>
              <a:chOff x="390400" y="3263046"/>
              <a:chExt cx="3495675" cy="1485900"/>
            </a:xfrm>
          </p:grpSpPr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36933384-B7F3-4B92-B72E-4429C93E91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0400" y="3263046"/>
                <a:ext cx="3495675" cy="1485900"/>
              </a:xfrm>
              <a:prstGeom prst="rect">
                <a:avLst/>
              </a:prstGeom>
            </p:spPr>
          </p:pic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D25387E9-05A2-4E4E-B8BF-3FB26EB7998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74071" t="71429"/>
              <a:stretch/>
            </p:blipFill>
            <p:spPr>
              <a:xfrm>
                <a:off x="2377731" y="3869820"/>
                <a:ext cx="1277037" cy="87912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593922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344D5-00CD-40B6-8E68-C72E755D8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634" y="-93257"/>
            <a:ext cx="10571998" cy="970450"/>
          </a:xfrm>
        </p:spPr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신경망의 실행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9A7DDCA-309A-4D79-A30D-C3BEDB49C976}"/>
              </a:ext>
            </a:extLst>
          </p:cNvPr>
          <p:cNvGrpSpPr/>
          <p:nvPr/>
        </p:nvGrpSpPr>
        <p:grpSpPr>
          <a:xfrm>
            <a:off x="450204" y="1006890"/>
            <a:ext cx="6125380" cy="5851110"/>
            <a:chOff x="1118102" y="1461166"/>
            <a:chExt cx="5964016" cy="5267447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7DF1E7C-0337-4205-80A6-EA88BD636A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-1" t="4680" r="938"/>
            <a:stretch/>
          </p:blipFill>
          <p:spPr>
            <a:xfrm>
              <a:off x="1118102" y="1461166"/>
              <a:ext cx="5875489" cy="4565213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074D5C54-EC1D-489B-8B10-A699D4760E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85535" y="6095163"/>
              <a:ext cx="5295070" cy="63345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094DA34-F678-437F-9159-44A4382F5D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3153" t="74939" r="938"/>
            <a:stretch/>
          </p:blipFill>
          <p:spPr>
            <a:xfrm>
              <a:off x="6364941" y="2246338"/>
              <a:ext cx="717177" cy="924276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983923FD-843B-4318-AC66-11C26CCF17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3153" t="74939" r="938"/>
            <a:stretch/>
          </p:blipFill>
          <p:spPr>
            <a:xfrm>
              <a:off x="1118102" y="5804337"/>
              <a:ext cx="295835" cy="924276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7CB8B99-7A10-412E-9089-DAFAB6619372}"/>
              </a:ext>
            </a:extLst>
          </p:cNvPr>
          <p:cNvSpPr txBox="1"/>
          <p:nvPr/>
        </p:nvSpPr>
        <p:spPr>
          <a:xfrm>
            <a:off x="6545451" y="1561201"/>
            <a:ext cx="3209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(1)</a:t>
            </a:r>
            <a:r>
              <a:rPr lang="ko-KR" altLang="en-US"/>
              <a:t>생성자함수</a:t>
            </a:r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en-US" altLang="ko-KR"/>
              <a:t> </a:t>
            </a:r>
            <a:r>
              <a:rPr lang="ko-KR" altLang="en-US"/>
              <a:t>초기값 설정 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A7EECEDC-8633-460E-B909-AEF131C52A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9598" y="2607933"/>
            <a:ext cx="1381318" cy="146705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15E5891-6E66-4E87-A6C7-1CEAE81572F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5235" r="56369"/>
          <a:stretch/>
        </p:blipFill>
        <p:spPr>
          <a:xfrm>
            <a:off x="4185958" y="2394120"/>
            <a:ext cx="2088598" cy="25012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99151BC-C9EC-41F5-85CA-C59B23A9BE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7677" y="6333493"/>
            <a:ext cx="2762636" cy="238158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525FB1D8-99B6-432B-BB79-CFC5F68371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47677" y="6572971"/>
            <a:ext cx="1066949" cy="257211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724A4B9A-3CEA-4BA3-A66C-B14B7A98BF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5029" y="6007149"/>
            <a:ext cx="2469465" cy="21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784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BFD915-A57E-4B5B-B3EF-2B7AB79E8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신경망의 실행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0ABFA8-F13F-4B7B-9959-0A64DCB68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369" y="1686136"/>
            <a:ext cx="5849166" cy="49917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6EE1F2-EE23-48C1-B7E0-9A8BBF1A0385}"/>
              </a:ext>
            </a:extLst>
          </p:cNvPr>
          <p:cNvSpPr txBox="1"/>
          <p:nvPr/>
        </p:nvSpPr>
        <p:spPr>
          <a:xfrm>
            <a:off x="5197416" y="867001"/>
            <a:ext cx="6098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2) </a:t>
            </a:r>
            <a:r>
              <a:rPr lang="ko-KR" altLang="en-US"/>
              <a:t>업데이트 함수</a:t>
            </a:r>
          </a:p>
        </p:txBody>
      </p:sp>
    </p:spTree>
    <p:extLst>
      <p:ext uri="{BB962C8B-B14F-4D97-AF65-F5344CB8AC3E}">
        <p14:creationId xmlns:p14="http://schemas.microsoft.com/office/powerpoint/2010/main" val="2404780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43CD9-A257-4447-A5AE-5D1561183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</a:t>
            </a:r>
            <a:r>
              <a:rPr lang="ko-KR" altLang="en-US"/>
              <a:t>신경망의 실행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36D74D-E9CD-4D7C-BCA1-2AA290948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48" y="1417638"/>
            <a:ext cx="5767136" cy="544036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EAB0DBF-7C30-4892-B467-4C6C16E636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" b="45352"/>
          <a:stretch/>
        </p:blipFill>
        <p:spPr>
          <a:xfrm>
            <a:off x="6019010" y="1424891"/>
            <a:ext cx="5687438" cy="29769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7A9B2C-0C8A-4A20-8FC0-3CF099EA422D}"/>
              </a:ext>
            </a:extLst>
          </p:cNvPr>
          <p:cNvSpPr txBox="1"/>
          <p:nvPr/>
        </p:nvSpPr>
        <p:spPr>
          <a:xfrm>
            <a:off x="5197416" y="867001"/>
            <a:ext cx="6098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3)</a:t>
            </a:r>
            <a:r>
              <a:rPr lang="ko-KR" altLang="en-US"/>
              <a:t>역전파 실행 함수</a:t>
            </a:r>
          </a:p>
        </p:txBody>
      </p:sp>
    </p:spTree>
    <p:extLst>
      <p:ext uri="{BB962C8B-B14F-4D97-AF65-F5344CB8AC3E}">
        <p14:creationId xmlns:p14="http://schemas.microsoft.com/office/powerpoint/2010/main" val="2022894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62E2C3-5FBE-40E5-B683-C460A5283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770" y="378917"/>
            <a:ext cx="10571998" cy="970450"/>
          </a:xfrm>
        </p:spPr>
        <p:txBody>
          <a:bodyPr/>
          <a:lstStyle/>
          <a:p>
            <a:r>
              <a:rPr lang="en-US" altLang="ko-KR"/>
              <a:t>3.</a:t>
            </a:r>
            <a:r>
              <a:rPr lang="ko-KR" altLang="en-US"/>
              <a:t>결과값 출력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D20B7B-E98B-44E6-B4A8-3D042340F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19" y="3429000"/>
            <a:ext cx="5820587" cy="341042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FB61DFF-4F0B-4AB9-BB53-C7DFE45CC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299" y="1898751"/>
            <a:ext cx="4639322" cy="326753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FDD9EC4-1AEE-48AE-BF44-58A33CEDEF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9357" y="291315"/>
            <a:ext cx="4277322" cy="160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5000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명언</Template>
  <TotalTime>686</TotalTime>
  <Words>84</Words>
  <Application>Microsoft Office PowerPoint</Application>
  <PresentationFormat>와이드스크린</PresentationFormat>
  <Paragraphs>21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Century Gothic</vt:lpstr>
      <vt:lpstr>Wingdings 2</vt:lpstr>
      <vt:lpstr>명언</vt:lpstr>
      <vt:lpstr>코딩으로 확인하는 오차역전파</vt:lpstr>
      <vt:lpstr>오차 역전파 코딩</vt:lpstr>
      <vt:lpstr>1. 환경변수 설정하기</vt:lpstr>
      <vt:lpstr>1.환경변수 설정하기</vt:lpstr>
      <vt:lpstr>2. 신경망의 실행</vt:lpstr>
      <vt:lpstr>2. 신경망의 실행</vt:lpstr>
      <vt:lpstr>2.신경망의 실행</vt:lpstr>
      <vt:lpstr>3.결과값 출력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손가현</dc:creator>
  <cp:lastModifiedBy>손가현</cp:lastModifiedBy>
  <cp:revision>20</cp:revision>
  <dcterms:created xsi:type="dcterms:W3CDTF">2021-07-14T16:25:08Z</dcterms:created>
  <dcterms:modified xsi:type="dcterms:W3CDTF">2021-07-15T03:51:15Z</dcterms:modified>
</cp:coreProperties>
</file>