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notesSlides/notesSlide2.xml" ContentType="application/vnd.openxmlformats-officedocument.presentationml.notesSlide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notesSlides/notesSlide3.xml" ContentType="application/vnd.openxmlformats-officedocument.presentationml.notesSlide+xml"/>
  <Override PartName="/ppt/ink/ink25.xml" ContentType="application/inkml+xml"/>
  <Override PartName="/ppt/ink/ink26.xml" ContentType="application/inkml+xml"/>
  <Override PartName="/ppt/ink/ink27.xml" ContentType="application/inkml+xml"/>
  <Override PartName="/ppt/notesSlides/notesSlide4.xml" ContentType="application/vnd.openxmlformats-officedocument.presentationml.notesSlide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37.xml" ContentType="application/inkml+xml"/>
  <Override PartName="/ppt/ink/ink38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7" r:id="rId2"/>
    <p:sldId id="258" r:id="rId3"/>
    <p:sldId id="273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CAE9"/>
    <a:srgbClr val="A7A3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70" autoAdjust="0"/>
    <p:restoredTop sz="77582" autoAdjust="0"/>
  </p:normalViewPr>
  <p:slideViewPr>
    <p:cSldViewPr snapToGrid="0">
      <p:cViewPr varScale="1">
        <p:scale>
          <a:sx n="48" d="100"/>
          <a:sy n="48" d="100"/>
        </p:scale>
        <p:origin x="29" y="3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7.83133" units="1/cm"/>
          <inkml:channelProperty channel="Y" name="resolution" value="58.06452" units="1/cm"/>
          <inkml:channelProperty channel="T" name="resolution" value="1" units="1/dev"/>
        </inkml:channelProperties>
      </inkml:inkSource>
      <inkml:timestamp xml:id="ts0" timeString="2021-10-01T07:31:55.57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1923 4392 0,'17'0'140,"19"0"-140,-1 0 16,35 0-16,-17 0 16,-17 18-1,16-18-15,-16 0 16,-19 0-1,19 0 17,34 0-17,-34 0 1,-19 0 15,18 0 16,-17 0-31,17-18-1,1 18-15,-19 0 47,36 0-31,-18 0-1,36 0-15,35 0 16,-53 0 0,-53 18-1,35-18 1,-17 0 0,17 0-1,-17 0 1,-1 0-1,1 0 1,17 0 0,18 0-1,-18 0 1,-17 0 31,0 0-32,35 0 1,-36-18 0,1 18-1,-1 0 1,1 0 31,0 0-32,-1 0 17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7.83133" units="1/cm"/>
          <inkml:channelProperty channel="Y" name="resolution" value="58.06452" units="1/cm"/>
          <inkml:channelProperty channel="T" name="resolution" value="1" units="1/dev"/>
        </inkml:channelProperties>
      </inkml:inkSource>
      <inkml:timestamp xml:id="ts0" timeString="2021-10-01T07:32:09.86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18662 4516 0,'0'0'0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7.83133" units="1/cm"/>
          <inkml:channelProperty channel="Y" name="resolution" value="58.06452" units="1/cm"/>
          <inkml:channelProperty channel="T" name="resolution" value="1" units="1/dev"/>
        </inkml:channelProperties>
      </inkml:inkSource>
      <inkml:timestamp xml:id="ts0" timeString="2021-10-01T07:32:10.65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18486 4604 0,'17'0'46,"1"0"-30,17 0 0,-17 0-1,-1 0 1,36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7.83133" units="1/cm"/>
          <inkml:channelProperty channel="Y" name="resolution" value="58.06452" units="1/cm"/>
          <inkml:channelProperty channel="T" name="resolution" value="1" units="1/dev"/>
        </inkml:channelProperties>
      </inkml:inkSource>
      <inkml:timestamp xml:id="ts0" timeString="2021-10-01T07:32:11.56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19085 4516 0,'36'0'32,"-19"0"-17,18 0-15,-17 0 16,53 0 0,-1 0-1,-35 0 1,-17 0-1,35 0 1,0 0 0,-18 0 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7.83133" units="1/cm"/>
          <inkml:channelProperty channel="Y" name="resolution" value="58.06452" units="1/cm"/>
          <inkml:channelProperty channel="T" name="resolution" value="1" units="1/dev"/>
        </inkml:channelProperties>
      </inkml:inkSource>
      <inkml:timestamp xml:id="ts0" timeString="2021-10-01T07:32:13.74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19950 4498 0,'17'0'203,"18"-18"-203,36 18 15,70 0 1,0 0 0,53 0-1,-88 0 1,-35 0 0,-54 0-1,1 0 1,0 0-1,17 0 1,18-17 0,-36 17-16,19 0 15,-19 0 1,1 0 93,0 0-93,35 0-16,-18 0 16,18 0-1,-36 0 1,1 0 31,0 0-47,35 0 15,-36 0-15,18 0 32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7.83133" units="1/cm"/>
          <inkml:channelProperty channel="Y" name="resolution" value="58.06452" units="1/cm"/>
          <inkml:channelProperty channel="T" name="resolution" value="1" units="1/dev"/>
        </inkml:channelProperties>
      </inkml:inkSource>
      <inkml:timestamp xml:id="ts0" timeString="2021-10-01T07:32:15.85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2575 16175 0,'0'0'15,"141"-35"-15,18-1 16,159 36 0,176 0-1,-71 0 1,300 0-1,-511 0-15,193 0 16,142 0 0,-35 0 15,176 0-15,-494 0-1,-141 0 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7.83133" units="1/cm"/>
          <inkml:channelProperty channel="Y" name="resolution" value="58.06452" units="1/cm"/>
          <inkml:channelProperty channel="T" name="resolution" value="1" units="1/dev"/>
        </inkml:channelProperties>
      </inkml:inkSource>
      <inkml:timestamp xml:id="ts0" timeString="2021-10-01T07:32:17.93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3739 4339 0,'0'18'62,"18"-18"-62,35 17 16,35-17-1,106 36 1,18-1 0,-53-17-1,-18-1 1,-88-17-1,-36 0 1,1 0 62,0 0-62,-1 0-1,1-17 1,-1 17 15,36 0-31,0-18 16,-35 18 0,17 0-1,-17 0 48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7.83133" units="1/cm"/>
          <inkml:channelProperty channel="Y" name="resolution" value="58.06452" units="1/cm"/>
          <inkml:channelProperty channel="T" name="resolution" value="1" units="1/dev"/>
        </inkml:channelProperties>
      </inkml:inkSource>
      <inkml:timestamp xml:id="ts0" timeString="2021-10-01T07:32:21.03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4674 4780 0,'-53'0'47,"-17"18"-31,-18 17-16,-1-17 15,72-18 17,-1 35-1,-17 0-16,17 1 1,-35 16 0,36-34-1,17 17-15,-18 54 16,-17 16 0,-71 407-1,53-300 1,35-71-16,-17 194 15,0-88 1,35-36 15,17 177-15,19 106 0,34-17-1,18-19 1,-35-193-1,18 193 1,-71-299 0,18 88-1,-18-70 1,0-89-16,0 176 16,0-70-1,0-35 1,-18-88-16,0 140 15,1 1 1,-36 70 0,35-105 15,0-36-15,-17 0-1,35-18 1,-17 18-1,17-70-15,-18-1 16,18 54 0,0-18-1,0-53-15,0 0 16,0-18 0,0-17-16,18 17 15,-1 0 1,1 18-1,-1 0 1,19 17 15,-19-52-15,1 0 0,0-18-1,-1 0 1,36 0-1,71-36 1,140-16 0,-52 16-1,-89 19 1,-105 17-16,0-18 16,-1 0 30,1 1-46,0-19 16,-1 19 15,1-1-31,0 1 32,-1-36-17,1 0 1,35-53-1,-36 35-15,19 36 16,-19-18-16,-17-35 16,0 0-1,18 70 1,-18-35-16,0-70 16,18-1-1,17-123 1,-18 36-1,1-1 1,35-70 15,-18 35-15,1 53 0,-19-18-1,19 18 1,-36 18-1,0-36 1,0 36 0,0-36-1,0-35 1,0 88 0,0 1-1,0 34 1,0-35-1,0 53 1,0-70 0,0 35-1,0 17 1,0-17 15,0 18-15,0-71-1,0 35 1,-18-70 0,0 88-1,1 35 1,-1 18-16,-17-106 16,17 70-1,0-87 1,1 69-1,-1 19 1,0-36 15,1 0-15,-1 36 0,1-36-1,17 106-15,-36-70 16,19 70-1,-1-35 1,18 52 0,0-16-1,-18 16 1,1 1 0,17 17-1,-18 1 1,-17-19-1,17 1 1,1 0 0,-1 17 15,0 1-15,1-19-1,-54 1 1,1 35-1,52 0 1,0 0 0,1 0-1,-1 0 48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7.83133" units="1/cm"/>
          <inkml:channelProperty channel="Y" name="resolution" value="58.06452" units="1/cm"/>
          <inkml:channelProperty channel="T" name="resolution" value="1" units="1/dev"/>
        </inkml:channelProperties>
      </inkml:inkSource>
      <inkml:timestamp xml:id="ts0" timeString="2021-10-01T07:32:36.26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22190 10866 0,'35'-18'78,"-17"18"-78,35-18 15,-1 18 1,125-35 0,-1 35-1,124 0 1,0 0 0,-88 0-1,176 0 1,-212 18-16,177-18 15,35 0 1,-71 0 0,195 0-1,-195 0 17,124 0-17,-88 0 1,-53 0-1,-71 0 1,54 0 0,-54 0-1,18 0 1,17 0 0,-34 0-1,-107 0-15,159-18 16,-17 18-1,35-18 1,-36 18 0,-17-35-1,-17 35 17,17 0-17,17 0 1,89-18-1,35 18 1,-141 0 0,18 0-1,-107-17 1,54 17 0,-106 0-1,70 0 1,-123 0-1,-35 0 1,17 0 0,53 0-1,18 0 17,53 0-17,-124 0 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7.83133" units="1/cm"/>
          <inkml:channelProperty channel="Y" name="resolution" value="58.06452" units="1/cm"/>
          <inkml:channelProperty channel="T" name="resolution" value="1" units="1/dev"/>
        </inkml:channelProperties>
      </inkml:inkSource>
      <inkml:timestamp xml:id="ts0" timeString="2021-10-01T07:32:39.77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22066 14693 0,'18'0'31,"17"0"-15,53 0-1,36 0-15,352 0 16,300 0 0,0 0-1,36 0 1,-283 0 0,1147 0-1,-600 53 1,-336 0-1,54 70 1,-159-105 0,141-18 15,-282 0-15,-18 18-1,-141 17 1,-35-17-1,-123-1 1,17 1 0,-53-18-1,18 0 1,-54 0 0,-34 0-1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7.83133" units="1/cm"/>
          <inkml:channelProperty channel="Y" name="resolution" value="58.06452" units="1/cm"/>
          <inkml:channelProperty channel="T" name="resolution" value="1" units="1/dev"/>
        </inkml:channelProperties>
      </inkml:inkSource>
      <inkml:timestamp xml:id="ts0" timeString="2021-10-01T07:32:42.19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22031 15416 0,'18'0'63,"52"-17"-48,1 17 1,158 0-1,318 0 1,-18 0 0,-88 0-16,300 0 15,-18 0 1,18 70 0,0-52-1,-124 35 1,-176-18-1,88-35 17,-88 0-17,-70 0 1,158 0 0,0 18-1,-300-1 1,53-17-1,36 18 1,70-18 0,-212 0-16,177 0 15,-71-18 1,-158 18 0,-36 0-1,-53 0 1,18 0-1,53-17 1,-18-1 0,18 18 15,-53 0-15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7.83133" units="1/cm"/>
          <inkml:channelProperty channel="Y" name="resolution" value="58.06452" units="1/cm"/>
          <inkml:channelProperty channel="T" name="resolution" value="1" units="1/dev"/>
        </inkml:channelProperties>
      </inkml:inkSource>
      <inkml:timestamp xml:id="ts0" timeString="2021-10-01T07:31:59.40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5027 4463 0,'35'0'125,"1"0"-125,-1 0 16,18 0-1,17 0-15,36 0 16,35 0 0,-70 0-1,-53 0 1,17 0 187,-18 0-187,19 0-16,-1 0 15,-17 0-15,-1 0 16,1 0-1,0 0 48,-18-18-47,17 18-1,-17-18 266,18 18 79,-18 18-1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7.83133" units="1/cm"/>
          <inkml:channelProperty channel="Y" name="resolution" value="58.06452" units="1/cm"/>
          <inkml:channelProperty channel="T" name="resolution" value="1" units="1/dev"/>
        </inkml:channelProperties>
      </inkml:inkSource>
      <inkml:timestamp xml:id="ts0" timeString="2021-10-01T07:34:04.04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7849 5433 0,'36'-18'79,"34"0"-64,18 18-15,159-35 16,-35 35-1,88 0 1,-89 0 0,-17-17 15,-158 17-31,34 0 16,19 0-1,16 0 1,1 17-1,-88 1 1,17-18 0,18 0-1,35-18 1,36 18 0,-36-17-1,-35 17 1,0 0 15,0 0-31,70 0 31,-17 0-15,0 0 0,-71 0-16,18 0 15,-18 0 1,-17 0 15,0 0-15,-1 0 77,36 0-93,0 0 16,0 0-16,35 0 16,-70 0 15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7.83133" units="1/cm"/>
          <inkml:channelProperty channel="Y" name="resolution" value="58.06452" units="1/cm"/>
          <inkml:channelProperty channel="T" name="resolution" value="1" units="1/dev"/>
        </inkml:channelProperties>
      </inkml:inkSource>
      <inkml:timestamp xml:id="ts0" timeString="2021-10-01T07:34:09.87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5574 4639 0,'35'0'156,"-17"0"-156,35 0 16,0 0-1,-18 0-15,106 0 16,53 0 0,-18 0-1,-52 0 1,-1 0-1,-17 0 1,-35 0 0,17 0-1,0 0 1,53 0 0,-35 0-1,35 0 1,-53 0-1,-35 0 1,18 0 0,-1 0-1,19 0 1,16 0 0,-16 0-1,-1 0 1,53 0-1,-53 0 1,0 0 0,18 0-1,-18 0 1,-35 0 0,0 18-1,-18-18 1,-17 0-1,17 0 1,1 0 0,-19 0 15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7.83133" units="1/cm"/>
          <inkml:channelProperty channel="Y" name="resolution" value="58.06452" units="1/cm"/>
          <inkml:channelProperty channel="T" name="resolution" value="1" units="1/dev"/>
        </inkml:channelProperties>
      </inkml:inkSource>
      <inkml:timestamp xml:id="ts0" timeString="2021-10-01T07:34:47.78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2240 10319 0,'35'0'141,"-17"0"-126,35 0-15,35 0 16,36 0 0,-19 0-1,54 17 1,53-17 15,52 0-31,89 0 31,-53 0-15,-88 0 0,-1 0-1,-17 0 1,71 0-1,-141 0-15,-36 0 16,35 0-16,106 0 16,-70 0-1,53 0 1,-18 0 0,106 18-1,35-18 1,-53 0-1,53 0 17,53 0-17,142 0 1,-125 0 0,89 0-1,-88 0 1,-53 0-1,123 0 1,-212 0-16,-52 0 16,194 0-1,176 0 1,-229 0 0,70 0-1,-70 0 1,-36 0-1,-105 0 1,-89 0 15,-34 0-15,-54 0 0,-18 0-16,54 0 31,-36 0-31,-17 0 15,0 0-15,-1-18 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7.83133" units="1/cm"/>
          <inkml:channelProperty channel="Y" name="resolution" value="58.06452" units="1/cm"/>
          <inkml:channelProperty channel="T" name="resolution" value="1" units="1/dev"/>
        </inkml:channelProperties>
      </inkml:inkSource>
      <inkml:timestamp xml:id="ts0" timeString="2021-10-01T07:34:51.40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2505 13811 0,'17'0'62,"1"0"-46,35 0 0,35 0-16,141 0 15,-17 0 1,88 0-1,-35 0 1,105 0 0,-53 0-1,-123 18 1,71 17 0,-71-35-1,-35 18 1,70-1-1,18-17 17,106 0-17,176 0 1,-141 0 0,-70 0-1,34 0 1,-105 0-1,106 36 1,-124-36 0,-70 0-1,-53 17 1,88 1 0,-35 0-1,52-18 1,-34 0-1,-36 0 17,0 0-17,53 0 1,-106 0-16,124 0 16,-53 0-1,17 17 1,-35 1-1,-35-18 1,141 0 0,-88 0-1,-36 0 1,-52 0-16,-18 0 16,35 0-16,71 0 15,17 0 1,18 0-1,-71 0 17,19 0-17,-19 0 1,142 0 0,87-18-1,-105 1 1,-141 17-1,-18 0 1,71 0 0,18 0-1,-54 0 1,-35 0 0,-53 0-1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7.83133" units="1/cm"/>
          <inkml:channelProperty channel="Y" name="resolution" value="58.06452" units="1/cm"/>
          <inkml:channelProperty channel="T" name="resolution" value="1" units="1/dev"/>
        </inkml:channelProperties>
      </inkml:inkSource>
      <inkml:timestamp xml:id="ts0" timeString="2021-10-01T07:34:53.34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2187 12965 0,'18'0'62,"17"0"-46,18 0-16,53 17 15,35-17-15,229 18 16,-228-1 0,634-17-1,-406 0 1,159 18-1,-141 17 1,36-17 15,-72 0-15,178 35 0,175-36-1,-370 36 1,-123-53-1,-53 0 1,-106 0 0,70 0-16,36-17 15,-18 17 1,18 0 0,-36 0-1,36 35 1,0-18 15,52 1-15,36-18-1,106 0 1,-282 0 0,17 0-16,35 0 15,-17 0 1,-35 0-1,-36 0 1,18 0 0,-36 0-16,36 0 15,0 0-15,71 0 16,70 0 0,35 0-1,-88 0 1,71 0-1,0-18 17,87 18-17,160-35 1,-247 35 0,88-17-1,-142-1 1,-17 18-1,-17-18 1,-18 1 0,52-19-1,-105 19 1,18 17-16,70-18 16,18 0-1,0 1 16,-54 17-15,-16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7.83133" units="1/cm"/>
          <inkml:channelProperty channel="Y" name="resolution" value="58.06452" units="1/cm"/>
          <inkml:channelProperty channel="T" name="resolution" value="1" units="1/dev"/>
        </inkml:channelProperties>
      </inkml:inkSource>
      <inkml:timestamp xml:id="ts0" timeString="2021-10-01T07:07:42.51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17780 12171 0,'-18'0'94,"1"0"-79,-1 0 1,0 0 0,-17 17-1,0-17 1,0 18 0,-1 0-16,36-1 15,-17 1 16,-1-18-15,0 18 0,-17-1-1,35 1 1,-18 0-16,1-1 16,-18 18-1,17-17 1,0 17 15,1-17-15,-36 35-1,35-18 1,0 1 0,-17-1-1,18 18 1,-1 17-1,0 36 1,1-18 0,-1-17-1,18-1 1,0-17 0,0 0-1,0-35 1,18 0-1,17-1 17,53 1-17,-17-1 1,34 1 0,1 35-1,88 0 1,89 0-1,34-36 1,-70 19 0,0-36-1,0 0 1,70 0 0,-105 0-1,88 0 1,-141 17-1,-18 36 17,-71-35-17,-17 0-15,35-1 16,36 18 0,-54-17-1,36 0 1,-17-18-1,16 0 1,1 0 0,0 0-1,-35 0 1,17 17 0,-53-17-1,18 18 1,35-18-1,106 0 17,-70 0-17,-19 0 1,19 0 0,105 0-1,-88 0 1,71 18-1,-88-18 1,-54 0 0,106 17-1,160-17 1,34 36 0,-88-36-1,-52 0 16,122 0-31,-87 0 32,17 0-17,106 0 1,-123 0 0,-54-36-1,89 19 1,18 17-1,-36-18 1,88 0 0,-299 18-1,70 0 1,0 0 0,0-17-1,-70 17-15,35-18 16,17 18-1,-70 0 17,35 0-17,71-35 1,-35 17 0,34 1-1,-34 17 1,-54-18-1,18 18 1,1-35 0,-1 17-1,18-17 1,-89 17 0,-17 0-1,18 1 1,0-18-1,-1 35 17,36-124-17,-18 18 1,-17 18 0,-18-18-1,0 53 1,0-35-1,0 35 1,0-17-16,-35-107 16,-36 54-1,-70-1 1,-35 36 0,88 35-1,70 36 16,0-1-15,-70-35 0,-53 35-1,-141 1 1,70 17 0,106 0-1,53 0 1,36 0 15,-1 0-15,0 17-1,1-17 1,-1 18 0,18 0-1,-17-18 1,-1 17-1,-35-17 1,-18 36 15,-34-19-15,-19 1 0,36-18-1,0 0 1,17 0-1,-52 0 1,-195 17 0,230-17-1,-71 18 1,18 0 0,35-1-1,-88 1 1,71 0-1,-36-1 17,36-17-17,-89 36 1,53-19 0,-53 18-1,-87 1 1,-37-36-1,107 0 1,88 0-16,71 0 16,-477 35-1,194-35 1,88 18 0,107-18-1,69 0 1,19 0 15,52 0-15,-158 0-1,35 0 1,35-18 0,53 18-16,-35-35 15,17-1 1,1 1-1,-71 35 1,-18-53 0,-18 18-1,54 17 1,35 1 0,-18-1 15,-70 0-16,-36 18 1,-53 0 0,36 0-1,70 0 1,-105 0 0,140 0-16,-246 0 15,88 0 1,-36 0-1,18 0 1,212-17 0,-106-54-1,-176 36 1,158 35 0,71 0-1,35 0-15,-53 0 16,71 0 15,35 0-15,35 0 15,1 0 16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7.83133" units="1/cm"/>
          <inkml:channelProperty channel="Y" name="resolution" value="58.06452" units="1/cm"/>
          <inkml:channelProperty channel="T" name="resolution" value="1" units="1/dev"/>
        </inkml:channelProperties>
      </inkml:inkSource>
      <inkml:timestamp xml:id="ts0" timeString="2021-10-01T07:07:48.58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3969 4145 0,'-18'0'110,"0"18"-95,18-1-15,-17-17 16,-18 0-16,-1 0 16,-17 0-16,-70 0 15,-1 0 16,54 0-15,52 0-16,-17 0 16,17 0-1,1 0 17,-1 0-17,0 18 1,18 0-1,-17-1 1,-1-17 0,-17 36-1,17-19 1,1 1-16,17 0 16,-18-1-1,-17 1 32,35-1-47,-18 1 31,-17 17-15,17 1 0,0 17-1,-17 17 1,-18 1-1,53-54 1,0 1 0,0 35-1,-17 0 1,17-18 0,0 36-1,0-1 1,0 18-1,17-52 1,-17 17 15,18-36-15,0 1 0,-1-1-1,1-17 1,-1 18 15,1-18-15,0 18-16,35-18 15,52 17 1,-34-17 0,0 0-1,34 0 1,-52 0-1,18 0 17,-1 0-17,36 0 1,-18 18 0,1-18-1,-36 0-15,-1 18 16,-16-18-16,105 17 15,-18 1 1,36-18 0,0 18-1,-71-18 1,18 0 0,-36 17-1,-17 1 1,53-18-1,18 0 17,-1 0-17,1 0 1,-19 17 0,1-17-1,-35 0 1,52 0-1,-17 18 1,18-18 0,-36 18-1,-35-1-15,17-17 16,89 18 0,70-18-1,-158 0-15,17 18 16,18-18-1,17 17 17,-17-17-17,18 18 1,17-18 0,70 0-1,89-18 1,-88 18-1,-53 0 1,-18 0 0,0 0-1,-35 0 1,-36 0 0,-34 0-1,-19 0-15,54 0 16,35 0 15,-1-17-15,54 17-1,18 0 1,105 0 0,-53 0-1,-17 0 1,-36 0-1,-17 0 1,17 0 0,18 0-1,18 0 1,88 0 0,-36 0-1,-52 0 1,-35 0 15,69 0-15,-16 0-1,-71-18 1,17 18 0,-123 0-1,0 0 1,-18 0-1,36 0 1,-54 0 0,54 0-1,-54-18 1,19 1 15,-19-1-15,36 0-1,-35 18 1,0-17 0,-18-1-16,17 1 15,1-1 1,52-35 0,-52 18-1,17 17 1,-35 0-1,0 1 17,141-124-17,-123 123 1,0-17-16,-1 0 16,1-18-1,-18 0 16,18 0-15,-18 0-16,0 35 31,-36-70-15,36 70 15,-17-17-31,-1 0 16,0 17-1,1-17 17,-19 17-17,-16 18 1,16 0 0,-17 0-1,0 0 1,-35-17-1,35 17 1,-17-18 15,17 18-31,0-18 16,-123-35 0,123 53-1,-88-35 1,105 35-1,-52-17 1,35 17 0,-123-18-1,105 18 1,-88-18 0,107 18-1,16 0 16,-87-17-31,35-1 32,-36 0-17,54 18 1,34 0 0,-122-17-1,-89 17 1,0 17-1,106 19-15,-71-36 16,0 17 0,106-17-1,-105 0 1,105 0 0,18 0-1,-53 0 1,-53 0-1,0 0 17,-18 0-17,53 18 1,89-18 0,-1 0-1,0 0 1,19 0-1,-37 0 1,-69 0 0,-19 18-1,-70-18 1,71 0 0,17 0-1,18 0 1,18 0-1,-72 0 17,107 0-17,35 0-15,-70 0 16,35 0 0,-18 0-1,35 0 1,-17 0-1,-18 0 1,-17-18 0,17 18-1,-159 0-15,36-18 16,88 18 0,0 0-1,17-17 1,36 17-1,-53-18 17,18-17-17,-1 17 1,18 0 0,-35 1-1,35 17 1,-17-18-1,-1-17 1,-17 17 0,53 18-1,0-17 1,35 17 0,35 0-1,1 0 1,-1 0 31,0 0-32,-17 0 1,-88 17 0,17 1-1,-35-1 1,88-17-16,0 18 15,35-18 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7.83133" units="1/cm"/>
          <inkml:channelProperty channel="Y" name="resolution" value="58.06452" units="1/cm"/>
          <inkml:channelProperty channel="T" name="resolution" value="1" units="1/dev"/>
        </inkml:channelProperties>
      </inkml:inkSource>
      <inkml:timestamp xml:id="ts0" timeString="2021-10-01T07:37:50.2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11095 5098 0,'17'0'47,"1"0"-16,0 0-31,-1 17 16,1 1-16,0 0 15,-1-18 1,-17 17 0,36-17 218,-19-17-234,19-19 16,-19 1-1,18 17-15,-17-17 16,0 17 0,-1 18 30,-17-17-30,36-1 0,-36 1-1</inkml:trace>
  <inkml:trace contextRef="#ctx0" brushRef="#br0" timeOffset="1254.22">6862 4886 0,'0'18'31,"0"-1"16,0 1-47,0 0 15,17 70 1,1-35 0,-18 0-1,0-18 1,0-18 0,0 19-1,17-1 1,1-35 78,0-18-79,-1 1-15,19-1 16,34-70-1,54-36 1,-71 36 0,-1 35-1,1 18 1,-53 17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7.83133" units="1/cm"/>
          <inkml:channelProperty channel="Y" name="resolution" value="58.06452" units="1/cm"/>
          <inkml:channelProperty channel="T" name="resolution" value="1" units="1/dev"/>
        </inkml:channelProperties>
      </inkml:inkSource>
      <inkml:timestamp xml:id="ts0" timeString="2021-10-01T07:38:25.83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1605 3016 0,'18'0'109,"17"0"-93,-17 0-16,52-17 31,-34 17-16,-19 0 1,1 0 0,-1 0 62,-17 17-47,18-17-15,0 18-1,-1-18 1,1 0 0,0 0-1,-1 0 1,1 0-1,0 18 1,17-18 0,18 0-1,17 0 1,1 0 0,-18 0-16,-36 0 15,1 0-15,17 0 16,-35 17 31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7.83133" units="1/cm"/>
          <inkml:channelProperty channel="Y" name="resolution" value="58.06452" units="1/cm"/>
          <inkml:channelProperty channel="T" name="resolution" value="1" units="1/dev"/>
        </inkml:channelProperties>
      </inkml:inkSource>
      <inkml:timestamp xml:id="ts0" timeString="2021-10-01T07:38:37.75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1693 3387 0,'36'0'63,"17"0"-63,-18 0 15,18 0-15,53 0 16,17 0 0,-35 17 15,-35-17-31,-35 0 15,35 0 1,35 0 0,-53 0-1,0 0 1,1 0 0,-19 0-1,1 0 1,17 0 15,-17 0-15,17 0 15,-17 0-31,17 0 31,-17 0-15,17 0-16,-17 0 31,-1 0-15,19 0-1,16 0 1,-16 0 0,-19 0-1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7.83133" units="1/cm"/>
          <inkml:channelProperty channel="Y" name="resolution" value="58.06452" units="1/cm"/>
          <inkml:channelProperty channel="T" name="resolution" value="1" units="1/dev"/>
        </inkml:channelProperties>
      </inkml:inkSource>
      <inkml:timestamp xml:id="ts0" timeString="2021-10-01T07:32:01.48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10918 4445 0,'0'18'63,"18"-18"-48,17 0-15,36 17 16,-18-17-16,35 18 15,-35-18-15,-18 0 16,71 0 15,-18 0-31,-70 0 32,0 0 93,-1 0-79,18 0-30,-17-18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7.83133" units="1/cm"/>
          <inkml:channelProperty channel="Y" name="resolution" value="58.06452" units="1/cm"/>
          <inkml:channelProperty channel="T" name="resolution" value="1" units="1/dev"/>
        </inkml:channelProperties>
      </inkml:inkSource>
      <inkml:timestamp xml:id="ts0" timeString="2021-10-01T07:38:38.81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3281 3863 0,'17'0'109,"36"0"-93,-17 0-16,34 0 15,54 0 1,-18 18-1,-54-18 1,-16 0-16,34 0 16,1 0-1,-18 17 1,-36-17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7.83133" units="1/cm"/>
          <inkml:channelProperty channel="Y" name="resolution" value="58.06452" units="1/cm"/>
          <inkml:channelProperty channel="T" name="resolution" value="1" units="1/dev"/>
        </inkml:channelProperties>
      </inkml:inkSource>
      <inkml:timestamp xml:id="ts0" timeString="2021-10-01T07:38:39.87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3598 4657 0,'18'0'63,"17"0"-63,18-18 16,18 18-16,-1 0 31,1 0-16,-36 0 1,-17 0 0,88 0-1,35 0 1,-18 0 0,-52 0-1,-54 0 1,1 0 31,0 0-16,-1 0-15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7.83133" units="1/cm"/>
          <inkml:channelProperty channel="Y" name="resolution" value="58.06452" units="1/cm"/>
          <inkml:channelProperty channel="T" name="resolution" value="1" units="1/dev"/>
        </inkml:channelProperties>
      </inkml:inkSource>
      <inkml:timestamp xml:id="ts0" timeString="2021-10-01T07:38:40.88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3916 5345 0,'0'17'46,"35"-17"-30,-17 0-16,35 18 16,17-1-1,18-17 17,18 0-17,71 0 1,-89 0-1,-35-17 1,-36-1 0,1 18 93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7.83133" units="1/cm"/>
          <inkml:channelProperty channel="Y" name="resolution" value="58.06452" units="1/cm"/>
          <inkml:channelProperty channel="T" name="resolution" value="1" units="1/dev"/>
        </inkml:channelProperties>
      </inkml:inkSource>
      <inkml:timestamp xml:id="ts0" timeString="2021-10-01T07:38:41.94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3298 6015 0,'18'0'47,"35"0"-32,0 0-15,53 0 16,35 17-1,53 1 1,-71 0 0,-17-18 15,-88 0-31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7.83133" units="1/cm"/>
          <inkml:channelProperty channel="Y" name="resolution" value="58.06452" units="1/cm"/>
          <inkml:channelProperty channel="T" name="resolution" value="1" units="1/dev"/>
        </inkml:channelProperties>
      </inkml:inkSource>
      <inkml:timestamp xml:id="ts0" timeString="2021-10-01T07:38:42.80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2716 6773 0,'18'-17'31,"0"-1"-15,35 18-16,17 0 16,-17 0-1,0 0 1,35 0 0,0 0 15,36 0-16,70-18 1,-71 18 0,-17 0-1,-71 0 1,-17 0-16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7.83133" units="1/cm"/>
          <inkml:channelProperty channel="Y" name="resolution" value="58.06452" units="1/cm"/>
          <inkml:channelProperty channel="T" name="resolution" value="1" units="1/dev"/>
        </inkml:channelProperties>
      </inkml:inkSource>
      <inkml:timestamp xml:id="ts0" timeString="2021-10-01T07:40:01.90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20585 7091 0,'17'-18'140,"1"1"-124,-1-1 0,1 18-16,0 0 15,-1 0 16,1 0 1,0 0-17,-1 0-15,1 0 16,17 0 15,1 0-15,-19 0-16,36 18 15,18-18 1,-1 0 0,-17 17-1,0-17 1,35 0 0,0 0-1,1 0 1,16 0-1,-16 0 1,-19 0 0,18 0-1,1 0 17,-19 0-17,1 0 1,-18 0-1,-18 0 1,-17 0 0,17 0-1,-18 0 1,54 0 0,35 0-1,-36 0 1,19 0-1,-1 0 1,53 0 0,-18 0 15,-52 0-31,35 0 16,-18 0-1,-53 0 1,106 0-1,-52 0 1,-19-17 0,-17 17-1,0 0 1,53 0 0,-36 0-1,-17 0 1,35 0-1,18 0 1,0 0 0,-35 0-1,17 0 17,-53 0-32,53 0 15,-17 0 1,-1 0-1,19 0 1,-36 0 0,-36 0-1,1 0 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7.83133" units="1/cm"/>
          <inkml:channelProperty channel="Y" name="resolution" value="58.06452" units="1/cm"/>
          <inkml:channelProperty channel="T" name="resolution" value="1" units="1/dev"/>
        </inkml:channelProperties>
      </inkml:inkSource>
      <inkml:timestamp xml:id="ts0" timeString="2021-10-01T07:40:21.18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24447 7514 0,'0'35'62,"18"18"-62,-18-35 16,35 70-1,1 0 1,-19 1 0,1-1-1,17 35 1,1 54-1,-1-54 1,0 1 0,-17-1 15,-1-88-31,1 36 16,-18-18-16,18 53 15,-1 70 1,1-70-1,-18-18 1,0 18 0,0-18-1,0 36 1,18 70 0,-18-53-1,0 53 1,0-18-1,0-35 1,0-35 0,-18 18 15,18-72-31,0-16 16,-18 17-16,1 88 15,-1-35 1,18 17-1,-18-35 1,18-17 0,-17 35-1,-1-1 1,0 19 0,1 17-1,17-35 1,-18 17-1,1-34 1,-19 69 15,36-105-15,-53 88 0,36 18-1,-19-35 1,19-54-1,-1 18 1,0-35 0,18 0-1,-35 35 1,0 1 0,17-19-1,1-17 1,17-18-1,-18 18 17,18-18-32,-18 1 31,1-19-15,17 1-1,0 0 1,0 17 15,0-17-15,0-1-1,0 1-15,-18-18 32,18 35 61,0-17-93,0 17 16,0 0 0,-18-35-1,18 18 1,0 0 15,0-1-15,0 1 15,0 0 47,0-1-47,0 1-15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7.83133" units="1/cm"/>
          <inkml:channelProperty channel="Y" name="resolution" value="58.06452" units="1/cm"/>
          <inkml:channelProperty channel="T" name="resolution" value="1" units="1/dev"/>
        </inkml:channelProperties>
      </inkml:inkSource>
      <inkml:timestamp xml:id="ts0" timeString="2021-10-01T07:46:37.93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4410 9931 0,'17'-18'31,"19"0"48,-19 18-64,19-17 1,-1 17-16,-18 0 15,1 0-15,0 0 16,-1 0 15,19 0-15,17 0 15,-1 0-15,19 0-1,-36 0-15,1 0 16,-1 0 0,0 0-1,18 17 1,35-17 0,-17 0-1,-18 0 1,-36 0 109,1 0-31,0 0-79,17 0 1,18 0-16,35 0 15,-53 0 1,-17-17 0,0 34 124,-18 1-124,0 17 0,0-17-16,0 35 15,0 0 1,0 0-1,0-18 1,-18-35 0,18 18 93,-18-18-93,1 0-1,-1 0-15,-17-36 16,-1 19 0,-16-1-1,16-17 1,19 35-16,-1-18 15,0 18 32,1 0-31,-19 0-16,1 0 31,18 0-31,-1 0 16,0 0 15,1 0-15,-54 0-1,1 0 1,-1 0 0,36 0-1,17 0-15,0 0 16,-17 0-1,-18 0 1,0 0 0,36 0-1,-1 0 17,0 0 14,1 0-30,-1 0-16,0 0 281,-17 0-265,18 0-16,-19 0 16,19-17-1,-1 17 1,18-18 15,-18 18-15,1 0 15,-1 0 78,18 18 188,0-1-266,0 1-31,0-1 63,0 1-47,18-18 109,-1 0-110,1 0-15,0 0 16,-1 0-16,19 0 15,16 0-15,-34 0 16,0 0 0,-1 0 15,1 0-15,0 0-1,-1 0 1,1 0-1,17 0 1,-17 0 0,-1 0 46,1 0-46,0-18-16,17 18 15,18 0 1,-18 0-16,1 0 16,-19 0-1,18 0 32,-17 0-31,0 0-1,-1 0 1,-17 18 0,18-18-1,0 0-15,-1 0 16,1 0-16,17 0 16,0 0-1,-17 0 1,0 0 31,-1 0 15,1 0-46,0 0 15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7.83133" units="1/cm"/>
          <inkml:channelProperty channel="Y" name="resolution" value="58.06452" units="1/cm"/>
          <inkml:channelProperty channel="T" name="resolution" value="1" units="1/dev"/>
        </inkml:channelProperties>
      </inkml:inkSource>
      <inkml:timestamp xml:id="ts0" timeString="2021-10-01T07:47:51.23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21890 10672 0,'17'0'157,"19"0"-157,17 0 15,0 0 1,-36 0-16,19 0 16,-1 0-1,88 0 1,-35-18-1,-52 18 1,87 0 0,-88 0-1,71 0 1,-17 0 0,-37 0-1,1 0 1,0 0-1,-35 0 1,17 0 0,18 0-1,-35 0 1,-1 0 0,1 0-1,0 0 1,-1 0-1,1 0 1,0 0 15,-18 18 110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7.83133" units="1/cm"/>
          <inkml:channelProperty channel="Y" name="resolution" value="58.06452" units="1/cm"/>
          <inkml:channelProperty channel="T" name="resolution" value="1" units="1/dev"/>
        </inkml:channelProperties>
      </inkml:inkSource>
      <inkml:timestamp xml:id="ts0" timeString="2021-10-01T07:32:02.10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12047 4498 0,'53'0'47,"53"0"-31,-35 0-16,140 0 16,-122 35 15,-37-35-31,1 0 15,36 18 1,-54-18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7.83133" units="1/cm"/>
          <inkml:channelProperty channel="Y" name="resolution" value="58.06452" units="1/cm"/>
          <inkml:channelProperty channel="T" name="resolution" value="1" units="1/dev"/>
        </inkml:channelProperties>
      </inkml:inkSource>
      <inkml:timestamp xml:id="ts0" timeString="2021-10-01T07:32:02.76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12894 4463 0,'35'0'47,"-17"0"-47,17 0 16,0 17-16,-17-17 31,0 0-31,-1 0 16,54 0-1,-18 0 1,-35 0 0,-18-17 31,17 17-16,18-18-16,-35 0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7.83133" units="1/cm"/>
          <inkml:channelProperty channel="Y" name="resolution" value="58.06452" units="1/cm"/>
          <inkml:channelProperty channel="T" name="resolution" value="1" units="1/dev"/>
        </inkml:channelProperties>
      </inkml:inkSource>
      <inkml:timestamp xml:id="ts0" timeString="2021-10-01T07:32:04.11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13635 4322 0,'35'0'110,"0"0"-95,36 0 1,17 0 0,-35 0-16,-35 0 15,-1 0 79,1 0-94,0 0 16,-1 0-16,1 0 15,0 0 1,-1 0 0,18-18 15,89 18-16,-36-18 1,-70 18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7.83133" units="1/cm"/>
          <inkml:channelProperty channel="Y" name="resolution" value="58.06452" units="1/cm"/>
          <inkml:channelProperty channel="T" name="resolution" value="1" units="1/dev"/>
        </inkml:channelProperties>
      </inkml:inkSource>
      <inkml:timestamp xml:id="ts0" timeString="2021-10-01T07:32:05.18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14570 4304 0,'17'18'94,"1"-18"-78,70 17-1,18 1 1,17-1-1,-34-17 1,-54 0 0,0 0-1,1 0 1,-19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7.83133" units="1/cm"/>
          <inkml:channelProperty channel="Y" name="resolution" value="58.06452" units="1/cm"/>
          <inkml:channelProperty channel="T" name="resolution" value="1" units="1/dev"/>
        </inkml:channelProperties>
      </inkml:inkSource>
      <inkml:timestamp xml:id="ts0" timeString="2021-10-01T07:32:07.28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16863 4463 0,'17'0'78,"19"-18"-78,17 18 16,-18 0 0,71 0-1,-71 0-15,18-18 16,-35 18 46,34 0-62,54-17 16,71 17 15,-36 0-15,-88 0-1,-36 0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7.83133" units="1/cm"/>
          <inkml:channelProperty channel="Y" name="resolution" value="58.06452" units="1/cm"/>
          <inkml:channelProperty channel="T" name="resolution" value="1" units="1/dev"/>
        </inkml:channelProperties>
      </inkml:inkSource>
      <inkml:timestamp xml:id="ts0" timeString="2021-10-01T07:32:09.70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18133 4533 0,'17'0'32,"1"0"-17,35 0 1,35-17-1,-35 17 1,0 0 0,-35 0-1,17 0 1,18 0 0,-36 0 46,1 0-46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84AF76-67A5-4DE1-8D2F-80F5F59E18BF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65EA70-EC31-4DB5-A251-A7E0249736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595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승객 정보로 침몰한 배에서 승객의 생존여부를 예측하는 이진분류 문제입니다</a:t>
            </a:r>
            <a:r>
              <a:rPr lang="en-US" altLang="ko-KR"/>
              <a:t>.</a:t>
            </a:r>
          </a:p>
          <a:p>
            <a:r>
              <a:rPr lang="en-US" altLang="ko-KR"/>
              <a:t>trainset</a:t>
            </a:r>
            <a:r>
              <a:rPr lang="ko-KR" altLang="en-US"/>
              <a:t>과 </a:t>
            </a:r>
            <a:r>
              <a:rPr lang="en-US" altLang="ko-KR"/>
              <a:t>testset</a:t>
            </a:r>
            <a:r>
              <a:rPr lang="ko-KR" altLang="en-US"/>
              <a:t>이 있는데 </a:t>
            </a:r>
            <a:r>
              <a:rPr lang="en-US" altLang="ko-KR"/>
              <a:t>trainset</a:t>
            </a:r>
            <a:r>
              <a:rPr lang="ko-KR" altLang="en-US"/>
              <a:t>먼저 살펴보겠습니다</a:t>
            </a:r>
            <a:r>
              <a:rPr lang="en-US" altLang="ko-KR"/>
              <a:t>.</a:t>
            </a:r>
          </a:p>
          <a:p>
            <a:r>
              <a:rPr lang="en-US" altLang="ko-KR"/>
              <a:t>trainset</a:t>
            </a:r>
            <a:r>
              <a:rPr lang="ko-KR" altLang="en-US"/>
              <a:t>은 </a:t>
            </a:r>
            <a:r>
              <a:rPr lang="en-US" altLang="ko-KR"/>
              <a:t>891</a:t>
            </a:r>
            <a:r>
              <a:rPr lang="ko-KR" altLang="en-US"/>
              <a:t>개의 샘플로 구성되어 있습니다</a:t>
            </a:r>
            <a:r>
              <a:rPr lang="en-US" altLang="ko-KR"/>
              <a:t>.</a:t>
            </a:r>
          </a:p>
          <a:p>
            <a:r>
              <a:rPr lang="en-US" altLang="ko-KR"/>
              <a:t>1</a:t>
            </a:r>
            <a:r>
              <a:rPr lang="ko-KR" altLang="en-US"/>
              <a:t>열과 </a:t>
            </a:r>
            <a:r>
              <a:rPr lang="en-US" altLang="ko-KR"/>
              <a:t>3</a:t>
            </a:r>
            <a:r>
              <a:rPr lang="ko-KR" altLang="en-US"/>
              <a:t>열에서 </a:t>
            </a:r>
            <a:r>
              <a:rPr lang="en-US" altLang="ko-KR"/>
              <a:t>12</a:t>
            </a:r>
            <a:r>
              <a:rPr lang="ko-KR" altLang="en-US"/>
              <a:t>열은 속성값이고</a:t>
            </a:r>
            <a:r>
              <a:rPr lang="en-US" altLang="ko-KR"/>
              <a:t>, 2</a:t>
            </a:r>
            <a:r>
              <a:rPr lang="ko-KR" altLang="en-US"/>
              <a:t>열은 클래스값입니다</a:t>
            </a:r>
            <a:r>
              <a:rPr lang="en-US" altLang="ko-KR"/>
              <a:t>.</a:t>
            </a:r>
          </a:p>
          <a:p>
            <a:r>
              <a:rPr lang="ko-KR" altLang="en-US"/>
              <a:t>속성으로는 승객</a:t>
            </a:r>
            <a:r>
              <a:rPr lang="en-US" altLang="ko-KR"/>
              <a:t>ID, </a:t>
            </a:r>
            <a:r>
              <a:rPr lang="ko-KR" altLang="en-US"/>
              <a:t>좌석등급</a:t>
            </a:r>
            <a:r>
              <a:rPr lang="en-US" altLang="ko-KR"/>
              <a:t>, </a:t>
            </a:r>
            <a:r>
              <a:rPr lang="ko-KR" altLang="en-US"/>
              <a:t>이름</a:t>
            </a:r>
            <a:r>
              <a:rPr lang="en-US" altLang="ko-KR"/>
              <a:t>, </a:t>
            </a:r>
            <a:r>
              <a:rPr lang="ko-KR" altLang="en-US"/>
              <a:t>성별</a:t>
            </a:r>
            <a:r>
              <a:rPr lang="en-US" altLang="ko-KR"/>
              <a:t>, </a:t>
            </a:r>
            <a:r>
              <a:rPr lang="ko-KR" altLang="en-US"/>
              <a:t>나이</a:t>
            </a:r>
            <a:r>
              <a:rPr lang="en-US" altLang="ko-KR"/>
              <a:t>, </a:t>
            </a:r>
            <a:r>
              <a:rPr lang="ko-KR" altLang="en-US"/>
              <a:t>동승한 자매수</a:t>
            </a:r>
            <a:r>
              <a:rPr lang="en-US" altLang="ko-KR"/>
              <a:t>, </a:t>
            </a:r>
            <a:r>
              <a:rPr lang="ko-KR" altLang="en-US"/>
              <a:t>동승한 부모자식수</a:t>
            </a:r>
            <a:r>
              <a:rPr lang="en-US" altLang="ko-KR"/>
              <a:t>, </a:t>
            </a:r>
            <a:r>
              <a:rPr lang="ko-KR" altLang="en-US"/>
              <a:t>티켓번호</a:t>
            </a:r>
            <a:r>
              <a:rPr lang="en-US" altLang="ko-KR"/>
              <a:t>, </a:t>
            </a:r>
            <a:r>
              <a:rPr lang="ko-KR" altLang="en-US"/>
              <a:t>요금</a:t>
            </a:r>
            <a:r>
              <a:rPr lang="en-US" altLang="ko-KR"/>
              <a:t>, </a:t>
            </a:r>
            <a:r>
              <a:rPr lang="ko-KR" altLang="en-US"/>
              <a:t>객실</a:t>
            </a:r>
            <a:r>
              <a:rPr lang="en-US" altLang="ko-KR"/>
              <a:t>, </a:t>
            </a:r>
            <a:r>
              <a:rPr lang="ko-KR" altLang="en-US"/>
              <a:t>승선한 항구가 있습니다</a:t>
            </a:r>
            <a:r>
              <a:rPr lang="en-US" altLang="ko-KR"/>
              <a:t>.</a:t>
            </a:r>
          </a:p>
          <a:p>
            <a:r>
              <a:rPr lang="en-US" altLang="ko-KR"/>
              <a:t>2</a:t>
            </a:r>
            <a:r>
              <a:rPr lang="ko-KR" altLang="en-US"/>
              <a:t>열에 생존여부인 클래스값이 존재합니다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df.info()</a:t>
            </a:r>
            <a:r>
              <a:rPr lang="ko-KR" altLang="en-US"/>
              <a:t>를 통해 살펴보면 </a:t>
            </a:r>
            <a:r>
              <a:rPr lang="en-US" altLang="ko-KR"/>
              <a:t>Age </a:t>
            </a:r>
            <a:r>
              <a:rPr lang="ko-KR" altLang="en-US"/>
              <a:t>속성에 </a:t>
            </a:r>
            <a:r>
              <a:rPr lang="en-US" altLang="ko-KR"/>
              <a:t>177</a:t>
            </a:r>
            <a:r>
              <a:rPr lang="ko-KR" altLang="en-US"/>
              <a:t>개</a:t>
            </a:r>
            <a:r>
              <a:rPr lang="en-US" altLang="ko-KR"/>
              <a:t>, Cabin</a:t>
            </a:r>
            <a:r>
              <a:rPr lang="ko-KR" altLang="en-US"/>
              <a:t>에 </a:t>
            </a:r>
            <a:r>
              <a:rPr lang="en-US" altLang="ko-KR"/>
              <a:t>687</a:t>
            </a:r>
            <a:r>
              <a:rPr lang="ko-KR" altLang="en-US"/>
              <a:t>개</a:t>
            </a:r>
            <a:r>
              <a:rPr lang="en-US" altLang="ko-KR"/>
              <a:t>, Embarked</a:t>
            </a:r>
            <a:r>
              <a:rPr lang="ko-KR" altLang="en-US"/>
              <a:t>에 </a:t>
            </a:r>
            <a:r>
              <a:rPr lang="en-US" altLang="ko-KR"/>
              <a:t>2</a:t>
            </a:r>
            <a:r>
              <a:rPr lang="ko-KR" altLang="en-US"/>
              <a:t>개의 결측값이 있는 것을 볼 수 있습니다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5EA70-EC31-4DB5-A251-A7E02497368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667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5EA70-EC31-4DB5-A251-A7E02497368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6150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5EA70-EC31-4DB5-A251-A7E02497368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42269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5EA70-EC31-4DB5-A251-A7E02497368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5601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/>
              <a:t>train.csv</a:t>
            </a:r>
            <a:r>
              <a:rPr lang="ko-KR" altLang="en-US"/>
              <a:t>파일과 달리 클래스값인 생존여부가 없어서 </a:t>
            </a:r>
            <a:r>
              <a:rPr lang="en-US" altLang="ko-KR"/>
              <a:t>11</a:t>
            </a:r>
            <a:r>
              <a:rPr lang="ko-KR" altLang="en-US"/>
              <a:t>열로 구성되어 있습니다</a:t>
            </a:r>
            <a:r>
              <a:rPr lang="en-US" altLang="ko-KR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샘플 수는 </a:t>
            </a:r>
            <a:r>
              <a:rPr lang="en-US" altLang="ko-KR"/>
              <a:t>418</a:t>
            </a:r>
            <a:r>
              <a:rPr lang="ko-KR" altLang="en-US"/>
              <a:t>개입니다</a:t>
            </a:r>
            <a:r>
              <a:rPr lang="en-US" altLang="ko-KR"/>
              <a:t>.</a:t>
            </a:r>
          </a:p>
          <a:p>
            <a:r>
              <a:rPr lang="en-US" altLang="ko-KR"/>
              <a:t>test.csv</a:t>
            </a:r>
            <a:r>
              <a:rPr lang="ko-KR" altLang="en-US"/>
              <a:t>파일의 경우 </a:t>
            </a:r>
            <a:r>
              <a:rPr lang="en-US" altLang="ko-KR"/>
              <a:t>Age, Fare, Cabin</a:t>
            </a:r>
            <a:r>
              <a:rPr lang="ko-KR" altLang="en-US"/>
              <a:t>에 결측값이 있습니다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5EA70-EC31-4DB5-A251-A7E02497368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5911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heapmap()</a:t>
            </a:r>
            <a:r>
              <a:rPr lang="ko-KR" altLang="en-US"/>
              <a:t>으로 속성들간 상관값을 나타내보았습니다</a:t>
            </a:r>
            <a:r>
              <a:rPr lang="en-US" altLang="ko-KR"/>
              <a:t>.</a:t>
            </a:r>
          </a:p>
          <a:p>
            <a:r>
              <a:rPr lang="ko-KR" altLang="en-US"/>
              <a:t>그래프를 통해 </a:t>
            </a:r>
            <a:r>
              <a:rPr lang="en-US" altLang="ko-KR"/>
              <a:t>Fare </a:t>
            </a:r>
            <a:r>
              <a:rPr lang="ko-KR" altLang="en-US"/>
              <a:t>항목이 생존여부와 가장 상관관계가 높고</a:t>
            </a:r>
            <a:r>
              <a:rPr lang="en-US" altLang="ko-KR"/>
              <a:t>, </a:t>
            </a:r>
            <a:r>
              <a:rPr lang="ko-KR" altLang="en-US"/>
              <a:t>성별이 가장 낮은 것을 알 수 있습니다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속성들과 클래스값 사이의 상관값들이 예전에 인디언예측을 진행했을 때보다 훨씬 떨어지는 것을 볼 수 있습니다</a:t>
            </a:r>
            <a:r>
              <a:rPr lang="en-US" altLang="ko-KR"/>
              <a:t>.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5EA70-EC31-4DB5-A251-A7E02497368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7498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csv</a:t>
            </a:r>
            <a:r>
              <a:rPr lang="ko-KR" altLang="en-US"/>
              <a:t>파일에서 이름 속성들을 살펴보면 이름이 각기 다른 것을 알 수 있습니다</a:t>
            </a:r>
            <a:r>
              <a:rPr lang="en-US" altLang="ko-KR"/>
              <a:t>.</a:t>
            </a:r>
          </a:p>
          <a:p>
            <a:r>
              <a:rPr lang="ko-KR" altLang="en-US"/>
              <a:t>여기서 </a:t>
            </a:r>
            <a:r>
              <a:rPr lang="en-US" altLang="ko-KR"/>
              <a:t>Label encoding</a:t>
            </a:r>
            <a:r>
              <a:rPr lang="ko-KR" altLang="en-US"/>
              <a:t>을 진행하면 각기 다른 값으로 라벨링 됩니다</a:t>
            </a:r>
            <a:r>
              <a:rPr lang="en-US" altLang="ko-KR"/>
              <a:t>.</a:t>
            </a:r>
          </a:p>
          <a:p>
            <a:r>
              <a:rPr lang="ko-KR" altLang="en-US"/>
              <a:t>따라서 공통적으로 나와있는 호칭을 추출해서 그룹화하였습니다</a:t>
            </a:r>
            <a:r>
              <a:rPr lang="en-US" altLang="ko-KR"/>
              <a:t>.</a:t>
            </a:r>
          </a:p>
          <a:p>
            <a:r>
              <a:rPr lang="ko-KR" altLang="en-US"/>
              <a:t>추출한 단어들을 각각 숫자로 매핑했습니다</a:t>
            </a:r>
            <a:r>
              <a:rPr lang="en-US" altLang="ko-KR"/>
              <a:t>.</a:t>
            </a:r>
          </a:p>
          <a:p>
            <a:r>
              <a:rPr lang="en-US" altLang="ko-KR"/>
              <a:t>Mr Miss Mrs</a:t>
            </a:r>
            <a:r>
              <a:rPr lang="ko-KR" altLang="en-US"/>
              <a:t>를 제외하면 각각의 수가 적고 종류가 많으므로 기타로 묶어주고 같은 값을 매핑했습니다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5EA70-EC31-4DB5-A251-A7E02497368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7097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형제자매수에 따라 생존자수와 사망자수가 어떻게 되는지 그래프로 각각 나타냈습니다</a:t>
            </a:r>
            <a:r>
              <a:rPr lang="en-US" altLang="ko-KR"/>
              <a:t>.</a:t>
            </a:r>
          </a:p>
          <a:p>
            <a:r>
              <a:rPr lang="ko-KR" altLang="en-US"/>
              <a:t>마찬가지로 승객의 부모자식 수에 따라 생존자수와 사망자수가 어떻게 되는지 나타냈습니다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가족구성원의 수를 뜻하는 </a:t>
            </a:r>
            <a:r>
              <a:rPr lang="en-US" altLang="ko-KR"/>
              <a:t>familyN</a:t>
            </a:r>
            <a:r>
              <a:rPr lang="ko-KR" altLang="en-US"/>
              <a:t>을 새로 만들어 형제자매수와 부모자식 수 그리고 자기자신을 더해주었습니다</a:t>
            </a:r>
            <a:r>
              <a:rPr lang="en-US" altLang="ko-KR"/>
              <a:t>.</a:t>
            </a:r>
          </a:p>
          <a:p>
            <a:r>
              <a:rPr lang="en-US" altLang="ko-KR"/>
              <a:t>familyN</a:t>
            </a:r>
            <a:r>
              <a:rPr lang="ko-KR" altLang="en-US"/>
              <a:t>과 생존여부의 관계를 나타낸 그래프를 그리면 다음과 같습니다</a:t>
            </a:r>
            <a:r>
              <a:rPr lang="en-US" altLang="ko-KR"/>
              <a:t>.</a:t>
            </a:r>
          </a:p>
          <a:p>
            <a:r>
              <a:rPr lang="ko-KR" altLang="en-US"/>
              <a:t>그 후</a:t>
            </a:r>
            <a:r>
              <a:rPr lang="en-US" altLang="ko-KR"/>
              <a:t>, </a:t>
            </a:r>
            <a:r>
              <a:rPr lang="ko-KR" altLang="en-US"/>
              <a:t>뒤에서 형제자매수와 부모자식수의 속성을 삭제했습니다</a:t>
            </a:r>
            <a:r>
              <a:rPr lang="en-US" altLang="ko-KR"/>
              <a:t>.</a:t>
            </a:r>
          </a:p>
          <a:p>
            <a:r>
              <a:rPr lang="en-US" altLang="ko-KR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5EA70-EC31-4DB5-A251-A7E02497368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2630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Age</a:t>
            </a:r>
            <a:r>
              <a:rPr lang="ko-KR" altLang="en-US"/>
              <a:t>가 결측값이 있기 때문에 각 호칭에 따른 나이의 중앙값으로 채워주었습니다</a:t>
            </a:r>
            <a:r>
              <a:rPr lang="en-US" altLang="ko-KR"/>
              <a:t>.</a:t>
            </a:r>
          </a:p>
          <a:p>
            <a:r>
              <a:rPr lang="ko-KR" altLang="en-US"/>
              <a:t>예를 들어 결측값에 해당하는 행의 </a:t>
            </a:r>
            <a:r>
              <a:rPr lang="en-US" altLang="ko-KR"/>
              <a:t>Name</a:t>
            </a:r>
            <a:r>
              <a:rPr lang="ko-KR" altLang="en-US"/>
              <a:t>이 </a:t>
            </a:r>
            <a:r>
              <a:rPr lang="en-US" altLang="ko-KR"/>
              <a:t>Mr</a:t>
            </a:r>
            <a:r>
              <a:rPr lang="ko-KR" altLang="en-US"/>
              <a:t>인 경우</a:t>
            </a:r>
            <a:r>
              <a:rPr lang="en-US" altLang="ko-KR"/>
              <a:t>, Mr</a:t>
            </a:r>
            <a:r>
              <a:rPr lang="ko-KR" altLang="en-US"/>
              <a:t>그룹 나이의 중앙값을 넣어주었습니다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5EA70-EC31-4DB5-A251-A7E02497368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69297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문자로 이루어진 데이터의 일부 속성값을 숫자로 변환하였습니다</a:t>
            </a:r>
            <a:r>
              <a:rPr lang="en-US" altLang="ko-KR"/>
              <a:t>.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5EA70-EC31-4DB5-A251-A7E02497368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5759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X_train</a:t>
            </a:r>
            <a:r>
              <a:rPr lang="ko-KR" altLang="en-US"/>
              <a:t>은 형제수와 부모자식수 속성은 </a:t>
            </a:r>
            <a:r>
              <a:rPr lang="en-US" altLang="ko-KR"/>
              <a:t>FamilyN</a:t>
            </a:r>
            <a:r>
              <a:rPr lang="ko-KR" altLang="en-US"/>
              <a:t>으로 통합하였기 때문에 두 속성을 삭제해줬습니다</a:t>
            </a:r>
            <a:r>
              <a:rPr lang="en-US" altLang="ko-KR"/>
              <a:t>.</a:t>
            </a:r>
          </a:p>
          <a:p>
            <a:r>
              <a:rPr lang="en-US" altLang="ko-KR"/>
              <a:t>Y_train</a:t>
            </a:r>
            <a:r>
              <a:rPr lang="ko-KR" altLang="en-US"/>
              <a:t>은 클래스값인 생존여부만 갖도록 하였습니다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모델을 </a:t>
            </a:r>
            <a:r>
              <a:rPr lang="en-US" altLang="ko-KR"/>
              <a:t>3</a:t>
            </a:r>
            <a:r>
              <a:rPr lang="ko-KR" altLang="en-US"/>
              <a:t>개의 층으로 이루어져 있습니다</a:t>
            </a:r>
            <a:r>
              <a:rPr lang="en-US" altLang="ko-KR"/>
              <a:t>.</a:t>
            </a:r>
          </a:p>
          <a:p>
            <a:r>
              <a:rPr lang="ko-KR" altLang="en-US"/>
              <a:t>이진값을 분류하는 문제이므로 출력층 활성화함수를 시그모이드함수로 설정하였고</a:t>
            </a:r>
            <a:endParaRPr lang="en-US" altLang="ko-KR"/>
          </a:p>
          <a:p>
            <a:r>
              <a:rPr lang="ko-KR" altLang="en-US"/>
              <a:t>오차함수를 이진교차엔트로피 함수로 설정하였습니다</a:t>
            </a:r>
            <a:r>
              <a:rPr lang="en-US" altLang="ko-KR"/>
              <a:t>.</a:t>
            </a:r>
          </a:p>
          <a:p>
            <a:r>
              <a:rPr lang="ko-KR" altLang="en-US"/>
              <a:t>에포크 수는 </a:t>
            </a:r>
            <a:r>
              <a:rPr lang="en-US" altLang="ko-KR"/>
              <a:t>450, batch size</a:t>
            </a:r>
            <a:r>
              <a:rPr lang="ko-KR" altLang="en-US"/>
              <a:t>는 </a:t>
            </a:r>
            <a:r>
              <a:rPr lang="en-US" altLang="ko-KR"/>
              <a:t>20</a:t>
            </a:r>
            <a:r>
              <a:rPr lang="ko-KR" altLang="en-US"/>
              <a:t>으로 설정했습니다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5</a:t>
            </a:r>
            <a:r>
              <a:rPr lang="ko-KR" altLang="en-US"/>
              <a:t>겹 교차검증을 시행하였고</a:t>
            </a:r>
            <a:r>
              <a:rPr lang="en-US" altLang="ko-KR"/>
              <a:t>, 100</a:t>
            </a:r>
            <a:r>
              <a:rPr lang="ko-KR" altLang="en-US"/>
              <a:t>번 이상 성능이 나아지지 않으면 학습을 자동중단하도록 하였습니다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5EA70-EC31-4DB5-A251-A7E02497368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48809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5</a:t>
            </a:r>
            <a:r>
              <a:rPr lang="ko-KR" altLang="en-US"/>
              <a:t>겹 교차검증을 실행하였을 때마다 </a:t>
            </a:r>
            <a:r>
              <a:rPr lang="en-US" altLang="ko-KR"/>
              <a:t>EarlyStopping</a:t>
            </a:r>
            <a:r>
              <a:rPr lang="ko-KR" altLang="en-US"/>
              <a:t>으로 에포크 수가 달라졌다</a:t>
            </a:r>
            <a:endParaRPr lang="en-US" altLang="ko-KR"/>
          </a:p>
          <a:p>
            <a:r>
              <a:rPr lang="en-US" altLang="ko-KR"/>
              <a:t>1</a:t>
            </a:r>
            <a:r>
              <a:rPr lang="ko-KR" altLang="en-US"/>
              <a:t>차</a:t>
            </a:r>
            <a:r>
              <a:rPr lang="en-US" altLang="ko-KR"/>
              <a:t>: 359</a:t>
            </a:r>
          </a:p>
          <a:p>
            <a:r>
              <a:rPr lang="en-US" altLang="ko-KR"/>
              <a:t>2</a:t>
            </a:r>
            <a:r>
              <a:rPr lang="ko-KR" altLang="en-US"/>
              <a:t>차</a:t>
            </a:r>
            <a:r>
              <a:rPr lang="en-US" altLang="ko-KR"/>
              <a:t>: 258</a:t>
            </a:r>
          </a:p>
          <a:p>
            <a:r>
              <a:rPr lang="en-US" altLang="ko-KR"/>
              <a:t>3</a:t>
            </a:r>
            <a:r>
              <a:rPr lang="ko-KR" altLang="en-US"/>
              <a:t>차</a:t>
            </a:r>
            <a:r>
              <a:rPr lang="en-US" altLang="ko-KR"/>
              <a:t>: 215</a:t>
            </a:r>
          </a:p>
          <a:p>
            <a:r>
              <a:rPr lang="en-US" altLang="ko-KR"/>
              <a:t>4</a:t>
            </a:r>
            <a:r>
              <a:rPr lang="ko-KR" altLang="en-US"/>
              <a:t>차</a:t>
            </a:r>
            <a:r>
              <a:rPr lang="en-US" altLang="ko-KR"/>
              <a:t>: 160</a:t>
            </a:r>
          </a:p>
          <a:p>
            <a:r>
              <a:rPr lang="en-US" altLang="ko-KR"/>
              <a:t>5</a:t>
            </a:r>
            <a:r>
              <a:rPr lang="ko-KR" altLang="en-US"/>
              <a:t>차</a:t>
            </a:r>
            <a:r>
              <a:rPr lang="en-US" altLang="ko-KR"/>
              <a:t>: 233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5EA70-EC31-4DB5-A251-A7E02497368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22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2021-10-01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607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2021-10-01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239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2021-10-01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980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2021-10-01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29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2021-10-01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871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2021-10-01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904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2021-10-01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3407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2021-10-01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8445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2021-10-01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6835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2021-10-01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1561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2021-10-01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3203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2021-10-01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396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customXml" Target="../ink/ink5.xml"/><Relationship Id="rId18" Type="http://schemas.openxmlformats.org/officeDocument/2006/relationships/image" Target="../media/image10.png"/><Relationship Id="rId26" Type="http://schemas.openxmlformats.org/officeDocument/2006/relationships/image" Target="../media/image14.png"/><Relationship Id="rId39" Type="http://schemas.openxmlformats.org/officeDocument/2006/relationships/customXml" Target="../ink/ink18.xml"/><Relationship Id="rId21" Type="http://schemas.openxmlformats.org/officeDocument/2006/relationships/customXml" Target="../ink/ink9.xml"/><Relationship Id="rId34" Type="http://schemas.openxmlformats.org/officeDocument/2006/relationships/image" Target="../media/image18.png"/><Relationship Id="rId42" Type="http://schemas.openxmlformats.org/officeDocument/2006/relationships/image" Target="../media/image22.png"/><Relationship Id="rId7" Type="http://schemas.openxmlformats.org/officeDocument/2006/relationships/customXml" Target="../ink/ink2.xml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9.png"/><Relationship Id="rId20" Type="http://schemas.openxmlformats.org/officeDocument/2006/relationships/image" Target="../media/image11.png"/><Relationship Id="rId29" Type="http://schemas.openxmlformats.org/officeDocument/2006/relationships/customXml" Target="../ink/ink13.xml"/><Relationship Id="rId41" Type="http://schemas.openxmlformats.org/officeDocument/2006/relationships/customXml" Target="../ink/ink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customXml" Target="../ink/ink4.xml"/><Relationship Id="rId24" Type="http://schemas.openxmlformats.org/officeDocument/2006/relationships/image" Target="../media/image13.png"/><Relationship Id="rId32" Type="http://schemas.openxmlformats.org/officeDocument/2006/relationships/image" Target="../media/image17.png"/><Relationship Id="rId37" Type="http://schemas.openxmlformats.org/officeDocument/2006/relationships/customXml" Target="../ink/ink17.xml"/><Relationship Id="rId40" Type="http://schemas.openxmlformats.org/officeDocument/2006/relationships/image" Target="../media/image21.png"/><Relationship Id="rId5" Type="http://schemas.openxmlformats.org/officeDocument/2006/relationships/customXml" Target="../ink/ink1.xml"/><Relationship Id="rId15" Type="http://schemas.openxmlformats.org/officeDocument/2006/relationships/customXml" Target="../ink/ink6.xml"/><Relationship Id="rId23" Type="http://schemas.openxmlformats.org/officeDocument/2006/relationships/customXml" Target="../ink/ink10.xml"/><Relationship Id="rId28" Type="http://schemas.openxmlformats.org/officeDocument/2006/relationships/image" Target="../media/image15.png"/><Relationship Id="rId36" Type="http://schemas.openxmlformats.org/officeDocument/2006/relationships/image" Target="../media/image19.png"/><Relationship Id="rId10" Type="http://schemas.openxmlformats.org/officeDocument/2006/relationships/image" Target="../media/image6.png"/><Relationship Id="rId19" Type="http://schemas.openxmlformats.org/officeDocument/2006/relationships/customXml" Target="../ink/ink8.xml"/><Relationship Id="rId31" Type="http://schemas.openxmlformats.org/officeDocument/2006/relationships/customXml" Target="../ink/ink14.xml"/><Relationship Id="rId4" Type="http://schemas.openxmlformats.org/officeDocument/2006/relationships/image" Target="../media/image3.png"/><Relationship Id="rId9" Type="http://schemas.openxmlformats.org/officeDocument/2006/relationships/customXml" Target="../ink/ink3.xml"/><Relationship Id="rId14" Type="http://schemas.openxmlformats.org/officeDocument/2006/relationships/image" Target="../media/image8.png"/><Relationship Id="rId22" Type="http://schemas.openxmlformats.org/officeDocument/2006/relationships/image" Target="../media/image12.png"/><Relationship Id="rId27" Type="http://schemas.openxmlformats.org/officeDocument/2006/relationships/customXml" Target="../ink/ink12.xml"/><Relationship Id="rId30" Type="http://schemas.openxmlformats.org/officeDocument/2006/relationships/image" Target="../media/image16.png"/><Relationship Id="rId35" Type="http://schemas.openxmlformats.org/officeDocument/2006/relationships/customXml" Target="../ink/ink16.xml"/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12" Type="http://schemas.openxmlformats.org/officeDocument/2006/relationships/image" Target="../media/image7.png"/><Relationship Id="rId17" Type="http://schemas.openxmlformats.org/officeDocument/2006/relationships/customXml" Target="../ink/ink7.xml"/><Relationship Id="rId25" Type="http://schemas.openxmlformats.org/officeDocument/2006/relationships/customXml" Target="../ink/ink11.xml"/><Relationship Id="rId33" Type="http://schemas.openxmlformats.org/officeDocument/2006/relationships/customXml" Target="../ink/ink15.xml"/><Relationship Id="rId38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22.xml"/><Relationship Id="rId13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5.png"/><Relationship Id="rId12" Type="http://schemas.openxmlformats.org/officeDocument/2006/relationships/customXml" Target="../ink/ink2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1.xml"/><Relationship Id="rId11" Type="http://schemas.openxmlformats.org/officeDocument/2006/relationships/image" Target="../media/image27.png"/><Relationship Id="rId5" Type="http://schemas.openxmlformats.org/officeDocument/2006/relationships/image" Target="../media/image24.png"/><Relationship Id="rId10" Type="http://schemas.openxmlformats.org/officeDocument/2006/relationships/customXml" Target="../ink/ink23.xml"/><Relationship Id="rId4" Type="http://schemas.openxmlformats.org/officeDocument/2006/relationships/customXml" Target="../ink/ink20.xml"/><Relationship Id="rId9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9.png"/><Relationship Id="rId7" Type="http://schemas.openxmlformats.org/officeDocument/2006/relationships/customXml" Target="../ink/ink26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customXml" Target="../ink/ink25.xml"/><Relationship Id="rId10" Type="http://schemas.openxmlformats.org/officeDocument/2006/relationships/image" Target="../media/image33.png"/><Relationship Id="rId4" Type="http://schemas.openxmlformats.org/officeDocument/2006/relationships/image" Target="../media/image30.png"/><Relationship Id="rId9" Type="http://schemas.openxmlformats.org/officeDocument/2006/relationships/customXml" Target="../ink/ink2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customXml" Target="../ink/ink30.xml"/><Relationship Id="rId18" Type="http://schemas.openxmlformats.org/officeDocument/2006/relationships/image" Target="../media/image44.png"/><Relationship Id="rId26" Type="http://schemas.openxmlformats.org/officeDocument/2006/relationships/image" Target="../media/image48.png"/><Relationship Id="rId3" Type="http://schemas.openxmlformats.org/officeDocument/2006/relationships/image" Target="../media/image34.png"/><Relationship Id="rId21" Type="http://schemas.openxmlformats.org/officeDocument/2006/relationships/customXml" Target="../ink/ink34.xml"/><Relationship Id="rId7" Type="http://schemas.openxmlformats.org/officeDocument/2006/relationships/image" Target="../media/image38.png"/><Relationship Id="rId12" Type="http://schemas.openxmlformats.org/officeDocument/2006/relationships/image" Target="../media/image41.png"/><Relationship Id="rId17" Type="http://schemas.openxmlformats.org/officeDocument/2006/relationships/customXml" Target="../ink/ink32.xml"/><Relationship Id="rId25" Type="http://schemas.openxmlformats.org/officeDocument/2006/relationships/customXml" Target="../ink/ink36.xml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43.png"/><Relationship Id="rId20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customXml" Target="../ink/ink29.xml"/><Relationship Id="rId24" Type="http://schemas.openxmlformats.org/officeDocument/2006/relationships/image" Target="../media/image47.png"/><Relationship Id="rId5" Type="http://schemas.openxmlformats.org/officeDocument/2006/relationships/image" Target="../media/image36.png"/><Relationship Id="rId15" Type="http://schemas.openxmlformats.org/officeDocument/2006/relationships/customXml" Target="../ink/ink31.xml"/><Relationship Id="rId23" Type="http://schemas.openxmlformats.org/officeDocument/2006/relationships/customXml" Target="../ink/ink35.xml"/><Relationship Id="rId10" Type="http://schemas.openxmlformats.org/officeDocument/2006/relationships/image" Target="../media/image40.png"/><Relationship Id="rId19" Type="http://schemas.openxmlformats.org/officeDocument/2006/relationships/customXml" Target="../ink/ink33.xml"/><Relationship Id="rId4" Type="http://schemas.openxmlformats.org/officeDocument/2006/relationships/image" Target="../media/image35.png"/><Relationship Id="rId9" Type="http://schemas.openxmlformats.org/officeDocument/2006/relationships/customXml" Target="../ink/ink28.xml"/><Relationship Id="rId14" Type="http://schemas.openxmlformats.org/officeDocument/2006/relationships/image" Target="../media/image42.png"/><Relationship Id="rId22" Type="http://schemas.openxmlformats.org/officeDocument/2006/relationships/image" Target="../media/image4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3.png"/><Relationship Id="rId7" Type="http://schemas.openxmlformats.org/officeDocument/2006/relationships/customXml" Target="../ink/ink37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10" Type="http://schemas.openxmlformats.org/officeDocument/2006/relationships/image" Target="../media/image58.png"/><Relationship Id="rId4" Type="http://schemas.openxmlformats.org/officeDocument/2006/relationships/image" Target="../media/image54.png"/><Relationship Id="rId9" Type="http://schemas.openxmlformats.org/officeDocument/2006/relationships/customXml" Target="../ink/ink3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CA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>
            <a:extLst>
              <a:ext uri="{FF2B5EF4-FFF2-40B4-BE49-F238E27FC236}">
                <a16:creationId xmlns:a16="http://schemas.microsoft.com/office/drawing/2014/main" id="{9718169D-E492-4B50-9CEB-B71862149F3E}"/>
              </a:ext>
            </a:extLst>
          </p:cNvPr>
          <p:cNvSpPr/>
          <p:nvPr/>
        </p:nvSpPr>
        <p:spPr>
          <a:xfrm>
            <a:off x="847450" y="653652"/>
            <a:ext cx="5624657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kern="0">
                <a:solidFill>
                  <a:prstClr val="white"/>
                </a:solidFill>
              </a:rPr>
              <a:t>캐글 타이타닉</a:t>
            </a:r>
            <a:endParaRPr lang="ko-KR" altLang="en-US" sz="6000" kern="0" dirty="0">
              <a:solidFill>
                <a:prstClr val="white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65D16A8-022F-444B-8375-C2977DF614D1}"/>
              </a:ext>
            </a:extLst>
          </p:cNvPr>
          <p:cNvSpPr/>
          <p:nvPr/>
        </p:nvSpPr>
        <p:spPr>
          <a:xfrm>
            <a:off x="8859335" y="5864282"/>
            <a:ext cx="5624657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1600" kern="0"/>
              <a:t>20201040</a:t>
            </a:r>
            <a:r>
              <a:rPr lang="ko-KR" altLang="en-US" sz="1600" kern="0"/>
              <a:t>손가현</a:t>
            </a:r>
            <a:endParaRPr lang="ko-KR" altLang="en-US" sz="1600" kern="0" dirty="0"/>
          </a:p>
        </p:txBody>
      </p:sp>
      <p:pic>
        <p:nvPicPr>
          <p:cNvPr id="1026" name="Picture 2" descr="آپلود عکس">
            <a:extLst>
              <a:ext uri="{FF2B5EF4-FFF2-40B4-BE49-F238E27FC236}">
                <a16:creationId xmlns:a16="http://schemas.microsoft.com/office/drawing/2014/main" id="{50B22498-D118-4A6D-98F5-7E32C43A59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450" y="1587223"/>
            <a:ext cx="7416689" cy="469108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049456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99143" y="908663"/>
            <a:ext cx="11393714" cy="5558971"/>
          </a:xfrm>
          <a:prstGeom prst="round2SameRect">
            <a:avLst>
              <a:gd name="adj1" fmla="val 0"/>
              <a:gd name="adj2" fmla="val 3394"/>
            </a:avLst>
          </a:prstGeom>
          <a:solidFill>
            <a:srgbClr val="F2F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99143" y="366486"/>
            <a:ext cx="11393714" cy="566057"/>
            <a:chOff x="493486" y="348343"/>
            <a:chExt cx="11393714" cy="566057"/>
          </a:xfrm>
        </p:grpSpPr>
        <p:sp>
          <p:nvSpPr>
            <p:cNvPr id="2" name="양쪽 모서리가 둥근 사각형 1"/>
            <p:cNvSpPr/>
            <p:nvPr/>
          </p:nvSpPr>
          <p:spPr>
            <a:xfrm>
              <a:off x="493486" y="348343"/>
              <a:ext cx="11393714" cy="566057"/>
            </a:xfrm>
            <a:prstGeom prst="round2SameRect">
              <a:avLst>
                <a:gd name="adj1" fmla="val 34856"/>
                <a:gd name="adj2" fmla="val 0"/>
              </a:avLst>
            </a:prstGeom>
            <a:solidFill>
              <a:srgbClr val="B1AD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1" latinLnBrk="0">
                <a:defRPr/>
              </a:pPr>
              <a:r>
                <a:rPr lang="ko-KR" altLang="en-US" sz="2400" b="1" kern="0">
                  <a:solidFill>
                    <a:prstClr val="white"/>
                  </a:solidFill>
                </a:rPr>
                <a:t>모델 실행하기</a:t>
              </a:r>
              <a:endParaRPr lang="en-US" altLang="ko-KR" sz="2400" b="1" kern="0" dirty="0">
                <a:solidFill>
                  <a:prstClr val="white"/>
                </a:solidFill>
              </a:endParaRPr>
            </a:p>
          </p:txBody>
        </p:sp>
        <p:sp>
          <p:nvSpPr>
            <p:cNvPr id="6" name="한쪽 모서리가 둥근 사각형 5"/>
            <p:cNvSpPr/>
            <p:nvPr/>
          </p:nvSpPr>
          <p:spPr>
            <a:xfrm>
              <a:off x="9681028" y="348343"/>
              <a:ext cx="2206172" cy="566057"/>
            </a:xfrm>
            <a:prstGeom prst="round1Rect">
              <a:avLst>
                <a:gd name="adj" fmla="val 29287"/>
              </a:avLst>
            </a:prstGeom>
            <a:solidFill>
              <a:srgbClr val="A7A3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6724650" y="489856"/>
              <a:ext cx="2603500" cy="28302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srgbClr val="A7A3DE"/>
                </a:solidFill>
              </a:endParaRPr>
            </a:p>
          </p:txBody>
        </p:sp>
        <p:sp>
          <p:nvSpPr>
            <p:cNvPr id="25" name="자유형 24">
              <a:extLst>
                <a:ext uri="{FF2B5EF4-FFF2-40B4-BE49-F238E27FC236}">
                  <a16:creationId xmlns:a16="http://schemas.microsoft.com/office/drawing/2014/main" id="{19813B03-EA50-4633-810C-A260E09EEFB2}"/>
                </a:ext>
              </a:extLst>
            </p:cNvPr>
            <p:cNvSpPr/>
            <p:nvPr/>
          </p:nvSpPr>
          <p:spPr>
            <a:xfrm>
              <a:off x="9031252" y="548140"/>
              <a:ext cx="166824" cy="166458"/>
            </a:xfrm>
            <a:custGeom>
              <a:avLst/>
              <a:gdLst>
                <a:gd name="connsiteX0" fmla="*/ 110490 w 279199"/>
                <a:gd name="connsiteY0" fmla="*/ 34833 h 278586"/>
                <a:gd name="connsiteX1" fmla="*/ 34833 w 279199"/>
                <a:gd name="connsiteY1" fmla="*/ 110490 h 278586"/>
                <a:gd name="connsiteX2" fmla="*/ 110490 w 279199"/>
                <a:gd name="connsiteY2" fmla="*/ 186147 h 278586"/>
                <a:gd name="connsiteX3" fmla="*/ 186147 w 279199"/>
                <a:gd name="connsiteY3" fmla="*/ 110490 h 278586"/>
                <a:gd name="connsiteX4" fmla="*/ 110490 w 279199"/>
                <a:gd name="connsiteY4" fmla="*/ 34833 h 278586"/>
                <a:gd name="connsiteX5" fmla="*/ 110490 w 279199"/>
                <a:gd name="connsiteY5" fmla="*/ 0 h 278586"/>
                <a:gd name="connsiteX6" fmla="*/ 220980 w 279199"/>
                <a:gd name="connsiteY6" fmla="*/ 110490 h 278586"/>
                <a:gd name="connsiteX7" fmla="*/ 212297 w 279199"/>
                <a:gd name="connsiteY7" fmla="*/ 153498 h 278586"/>
                <a:gd name="connsiteX8" fmla="*/ 201537 w 279199"/>
                <a:gd name="connsiteY8" fmla="*/ 169457 h 278586"/>
                <a:gd name="connsiteX9" fmla="*/ 203009 w 279199"/>
                <a:gd name="connsiteY9" fmla="*/ 170067 h 278586"/>
                <a:gd name="connsiteX10" fmla="*/ 272504 w 279199"/>
                <a:gd name="connsiteY10" fmla="*/ 239563 h 278586"/>
                <a:gd name="connsiteX11" fmla="*/ 272504 w 279199"/>
                <a:gd name="connsiteY11" fmla="*/ 271892 h 278586"/>
                <a:gd name="connsiteX12" fmla="*/ 272504 w 279199"/>
                <a:gd name="connsiteY12" fmla="*/ 271890 h 278586"/>
                <a:gd name="connsiteX13" fmla="*/ 240175 w 279199"/>
                <a:gd name="connsiteY13" fmla="*/ 271890 h 278586"/>
                <a:gd name="connsiteX14" fmla="*/ 170680 w 279199"/>
                <a:gd name="connsiteY14" fmla="*/ 202396 h 278586"/>
                <a:gd name="connsiteX15" fmla="*/ 170135 w 279199"/>
                <a:gd name="connsiteY15" fmla="*/ 201080 h 278586"/>
                <a:gd name="connsiteX16" fmla="*/ 153498 w 279199"/>
                <a:gd name="connsiteY16" fmla="*/ 212297 h 278586"/>
                <a:gd name="connsiteX17" fmla="*/ 110490 w 279199"/>
                <a:gd name="connsiteY17" fmla="*/ 220980 h 278586"/>
                <a:gd name="connsiteX18" fmla="*/ 0 w 279199"/>
                <a:gd name="connsiteY18" fmla="*/ 110490 h 278586"/>
                <a:gd name="connsiteX19" fmla="*/ 110490 w 279199"/>
                <a:gd name="connsiteY19" fmla="*/ 0 h 27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79199" h="278586">
                  <a:moveTo>
                    <a:pt x="110490" y="34833"/>
                  </a:moveTo>
                  <a:cubicBezTo>
                    <a:pt x="68706" y="34833"/>
                    <a:pt x="34833" y="68706"/>
                    <a:pt x="34833" y="110490"/>
                  </a:cubicBezTo>
                  <a:cubicBezTo>
                    <a:pt x="34833" y="152274"/>
                    <a:pt x="68706" y="186147"/>
                    <a:pt x="110490" y="186147"/>
                  </a:cubicBezTo>
                  <a:cubicBezTo>
                    <a:pt x="152274" y="186147"/>
                    <a:pt x="186147" y="152274"/>
                    <a:pt x="186147" y="110490"/>
                  </a:cubicBezTo>
                  <a:cubicBezTo>
                    <a:pt x="186147" y="68706"/>
                    <a:pt x="152274" y="34833"/>
                    <a:pt x="110490" y="34833"/>
                  </a:cubicBezTo>
                  <a:close/>
                  <a:moveTo>
                    <a:pt x="110490" y="0"/>
                  </a:moveTo>
                  <a:cubicBezTo>
                    <a:pt x="171512" y="0"/>
                    <a:pt x="220980" y="49468"/>
                    <a:pt x="220980" y="110490"/>
                  </a:cubicBezTo>
                  <a:cubicBezTo>
                    <a:pt x="220980" y="125746"/>
                    <a:pt x="217888" y="140279"/>
                    <a:pt x="212297" y="153498"/>
                  </a:cubicBezTo>
                  <a:lnTo>
                    <a:pt x="201537" y="169457"/>
                  </a:lnTo>
                  <a:lnTo>
                    <a:pt x="203009" y="170067"/>
                  </a:lnTo>
                  <a:cubicBezTo>
                    <a:pt x="226174" y="193232"/>
                    <a:pt x="249339" y="216398"/>
                    <a:pt x="272504" y="239563"/>
                  </a:cubicBezTo>
                  <a:cubicBezTo>
                    <a:pt x="281431" y="248490"/>
                    <a:pt x="281431" y="262965"/>
                    <a:pt x="272504" y="271892"/>
                  </a:cubicBezTo>
                  <a:lnTo>
                    <a:pt x="272504" y="271890"/>
                  </a:lnTo>
                  <a:cubicBezTo>
                    <a:pt x="263576" y="280818"/>
                    <a:pt x="249102" y="280818"/>
                    <a:pt x="240175" y="271890"/>
                  </a:cubicBezTo>
                  <a:lnTo>
                    <a:pt x="170680" y="202396"/>
                  </a:lnTo>
                  <a:lnTo>
                    <a:pt x="170135" y="201080"/>
                  </a:lnTo>
                  <a:lnTo>
                    <a:pt x="153498" y="212297"/>
                  </a:lnTo>
                  <a:cubicBezTo>
                    <a:pt x="140279" y="217888"/>
                    <a:pt x="125746" y="220980"/>
                    <a:pt x="110490" y="220980"/>
                  </a:cubicBezTo>
                  <a:cubicBezTo>
                    <a:pt x="49468" y="220980"/>
                    <a:pt x="0" y="171512"/>
                    <a:pt x="0" y="110490"/>
                  </a:cubicBezTo>
                  <a:cubicBezTo>
                    <a:pt x="0" y="49468"/>
                    <a:pt x="49468" y="0"/>
                    <a:pt x="110490" y="0"/>
                  </a:cubicBezTo>
                  <a:close/>
                </a:path>
              </a:pathLst>
            </a:custGeom>
            <a:solidFill>
              <a:srgbClr val="B0AC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440C1E5A-164E-494B-B997-727BB95B92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579" y="1049565"/>
            <a:ext cx="10164594" cy="143847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F2A30FD-D731-4293-A2ED-7A49F641C5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904" y="3935445"/>
            <a:ext cx="4610743" cy="287695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66F4A01-EE6F-4CCE-BF2B-F6CDDBA5BDD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" t="17647" r="-188"/>
          <a:stretch/>
        </p:blipFill>
        <p:spPr>
          <a:xfrm>
            <a:off x="887579" y="2485352"/>
            <a:ext cx="10164594" cy="170241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D5B6B67-EDE4-410E-A8A1-D87717BF87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69473" y="3846356"/>
            <a:ext cx="4477375" cy="296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858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99143" y="908663"/>
            <a:ext cx="11393714" cy="5558971"/>
          </a:xfrm>
          <a:prstGeom prst="round2SameRect">
            <a:avLst>
              <a:gd name="adj1" fmla="val 0"/>
              <a:gd name="adj2" fmla="val 3394"/>
            </a:avLst>
          </a:prstGeom>
          <a:solidFill>
            <a:srgbClr val="F2F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99143" y="366486"/>
            <a:ext cx="11393714" cy="566057"/>
            <a:chOff x="493486" y="348343"/>
            <a:chExt cx="11393714" cy="566057"/>
          </a:xfrm>
        </p:grpSpPr>
        <p:sp>
          <p:nvSpPr>
            <p:cNvPr id="2" name="양쪽 모서리가 둥근 사각형 1"/>
            <p:cNvSpPr/>
            <p:nvPr/>
          </p:nvSpPr>
          <p:spPr>
            <a:xfrm>
              <a:off x="493486" y="348343"/>
              <a:ext cx="11393714" cy="566057"/>
            </a:xfrm>
            <a:prstGeom prst="round2SameRect">
              <a:avLst>
                <a:gd name="adj1" fmla="val 34856"/>
                <a:gd name="adj2" fmla="val 0"/>
              </a:avLst>
            </a:prstGeom>
            <a:solidFill>
              <a:srgbClr val="B1AD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1" latinLnBrk="0">
                <a:defRPr/>
              </a:pPr>
              <a:r>
                <a:rPr lang="ko-KR" altLang="en-US" sz="2400" b="1" kern="0">
                  <a:solidFill>
                    <a:prstClr val="white"/>
                  </a:solidFill>
                </a:rPr>
                <a:t>문제해결 중 겪은 시행착오</a:t>
              </a:r>
              <a:endParaRPr lang="en-US" altLang="ko-KR" sz="2400" b="1" kern="0" dirty="0">
                <a:solidFill>
                  <a:prstClr val="white"/>
                </a:solidFill>
              </a:endParaRPr>
            </a:p>
          </p:txBody>
        </p:sp>
        <p:sp>
          <p:nvSpPr>
            <p:cNvPr id="6" name="한쪽 모서리가 둥근 사각형 5"/>
            <p:cNvSpPr/>
            <p:nvPr/>
          </p:nvSpPr>
          <p:spPr>
            <a:xfrm>
              <a:off x="9681028" y="348343"/>
              <a:ext cx="2206172" cy="566057"/>
            </a:xfrm>
            <a:prstGeom prst="round1Rect">
              <a:avLst>
                <a:gd name="adj" fmla="val 29287"/>
              </a:avLst>
            </a:prstGeom>
            <a:solidFill>
              <a:srgbClr val="A7A3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6724650" y="489856"/>
              <a:ext cx="2603500" cy="28302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srgbClr val="A7A3DE"/>
                </a:solidFill>
              </a:endParaRPr>
            </a:p>
          </p:txBody>
        </p:sp>
        <p:sp>
          <p:nvSpPr>
            <p:cNvPr id="25" name="자유형 24">
              <a:extLst>
                <a:ext uri="{FF2B5EF4-FFF2-40B4-BE49-F238E27FC236}">
                  <a16:creationId xmlns:a16="http://schemas.microsoft.com/office/drawing/2014/main" id="{19813B03-EA50-4633-810C-A260E09EEFB2}"/>
                </a:ext>
              </a:extLst>
            </p:cNvPr>
            <p:cNvSpPr/>
            <p:nvPr/>
          </p:nvSpPr>
          <p:spPr>
            <a:xfrm>
              <a:off x="9031252" y="548140"/>
              <a:ext cx="166824" cy="166458"/>
            </a:xfrm>
            <a:custGeom>
              <a:avLst/>
              <a:gdLst>
                <a:gd name="connsiteX0" fmla="*/ 110490 w 279199"/>
                <a:gd name="connsiteY0" fmla="*/ 34833 h 278586"/>
                <a:gd name="connsiteX1" fmla="*/ 34833 w 279199"/>
                <a:gd name="connsiteY1" fmla="*/ 110490 h 278586"/>
                <a:gd name="connsiteX2" fmla="*/ 110490 w 279199"/>
                <a:gd name="connsiteY2" fmla="*/ 186147 h 278586"/>
                <a:gd name="connsiteX3" fmla="*/ 186147 w 279199"/>
                <a:gd name="connsiteY3" fmla="*/ 110490 h 278586"/>
                <a:gd name="connsiteX4" fmla="*/ 110490 w 279199"/>
                <a:gd name="connsiteY4" fmla="*/ 34833 h 278586"/>
                <a:gd name="connsiteX5" fmla="*/ 110490 w 279199"/>
                <a:gd name="connsiteY5" fmla="*/ 0 h 278586"/>
                <a:gd name="connsiteX6" fmla="*/ 220980 w 279199"/>
                <a:gd name="connsiteY6" fmla="*/ 110490 h 278586"/>
                <a:gd name="connsiteX7" fmla="*/ 212297 w 279199"/>
                <a:gd name="connsiteY7" fmla="*/ 153498 h 278586"/>
                <a:gd name="connsiteX8" fmla="*/ 201537 w 279199"/>
                <a:gd name="connsiteY8" fmla="*/ 169457 h 278586"/>
                <a:gd name="connsiteX9" fmla="*/ 203009 w 279199"/>
                <a:gd name="connsiteY9" fmla="*/ 170067 h 278586"/>
                <a:gd name="connsiteX10" fmla="*/ 272504 w 279199"/>
                <a:gd name="connsiteY10" fmla="*/ 239563 h 278586"/>
                <a:gd name="connsiteX11" fmla="*/ 272504 w 279199"/>
                <a:gd name="connsiteY11" fmla="*/ 271892 h 278586"/>
                <a:gd name="connsiteX12" fmla="*/ 272504 w 279199"/>
                <a:gd name="connsiteY12" fmla="*/ 271890 h 278586"/>
                <a:gd name="connsiteX13" fmla="*/ 240175 w 279199"/>
                <a:gd name="connsiteY13" fmla="*/ 271890 h 278586"/>
                <a:gd name="connsiteX14" fmla="*/ 170680 w 279199"/>
                <a:gd name="connsiteY14" fmla="*/ 202396 h 278586"/>
                <a:gd name="connsiteX15" fmla="*/ 170135 w 279199"/>
                <a:gd name="connsiteY15" fmla="*/ 201080 h 278586"/>
                <a:gd name="connsiteX16" fmla="*/ 153498 w 279199"/>
                <a:gd name="connsiteY16" fmla="*/ 212297 h 278586"/>
                <a:gd name="connsiteX17" fmla="*/ 110490 w 279199"/>
                <a:gd name="connsiteY17" fmla="*/ 220980 h 278586"/>
                <a:gd name="connsiteX18" fmla="*/ 0 w 279199"/>
                <a:gd name="connsiteY18" fmla="*/ 110490 h 278586"/>
                <a:gd name="connsiteX19" fmla="*/ 110490 w 279199"/>
                <a:gd name="connsiteY19" fmla="*/ 0 h 27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79199" h="278586">
                  <a:moveTo>
                    <a:pt x="110490" y="34833"/>
                  </a:moveTo>
                  <a:cubicBezTo>
                    <a:pt x="68706" y="34833"/>
                    <a:pt x="34833" y="68706"/>
                    <a:pt x="34833" y="110490"/>
                  </a:cubicBezTo>
                  <a:cubicBezTo>
                    <a:pt x="34833" y="152274"/>
                    <a:pt x="68706" y="186147"/>
                    <a:pt x="110490" y="186147"/>
                  </a:cubicBezTo>
                  <a:cubicBezTo>
                    <a:pt x="152274" y="186147"/>
                    <a:pt x="186147" y="152274"/>
                    <a:pt x="186147" y="110490"/>
                  </a:cubicBezTo>
                  <a:cubicBezTo>
                    <a:pt x="186147" y="68706"/>
                    <a:pt x="152274" y="34833"/>
                    <a:pt x="110490" y="34833"/>
                  </a:cubicBezTo>
                  <a:close/>
                  <a:moveTo>
                    <a:pt x="110490" y="0"/>
                  </a:moveTo>
                  <a:cubicBezTo>
                    <a:pt x="171512" y="0"/>
                    <a:pt x="220980" y="49468"/>
                    <a:pt x="220980" y="110490"/>
                  </a:cubicBezTo>
                  <a:cubicBezTo>
                    <a:pt x="220980" y="125746"/>
                    <a:pt x="217888" y="140279"/>
                    <a:pt x="212297" y="153498"/>
                  </a:cubicBezTo>
                  <a:lnTo>
                    <a:pt x="201537" y="169457"/>
                  </a:lnTo>
                  <a:lnTo>
                    <a:pt x="203009" y="170067"/>
                  </a:lnTo>
                  <a:cubicBezTo>
                    <a:pt x="226174" y="193232"/>
                    <a:pt x="249339" y="216398"/>
                    <a:pt x="272504" y="239563"/>
                  </a:cubicBezTo>
                  <a:cubicBezTo>
                    <a:pt x="281431" y="248490"/>
                    <a:pt x="281431" y="262965"/>
                    <a:pt x="272504" y="271892"/>
                  </a:cubicBezTo>
                  <a:lnTo>
                    <a:pt x="272504" y="271890"/>
                  </a:lnTo>
                  <a:cubicBezTo>
                    <a:pt x="263576" y="280818"/>
                    <a:pt x="249102" y="280818"/>
                    <a:pt x="240175" y="271890"/>
                  </a:cubicBezTo>
                  <a:lnTo>
                    <a:pt x="170680" y="202396"/>
                  </a:lnTo>
                  <a:lnTo>
                    <a:pt x="170135" y="201080"/>
                  </a:lnTo>
                  <a:lnTo>
                    <a:pt x="153498" y="212297"/>
                  </a:lnTo>
                  <a:cubicBezTo>
                    <a:pt x="140279" y="217888"/>
                    <a:pt x="125746" y="220980"/>
                    <a:pt x="110490" y="220980"/>
                  </a:cubicBezTo>
                  <a:cubicBezTo>
                    <a:pt x="49468" y="220980"/>
                    <a:pt x="0" y="171512"/>
                    <a:pt x="0" y="110490"/>
                  </a:cubicBezTo>
                  <a:cubicBezTo>
                    <a:pt x="0" y="49468"/>
                    <a:pt x="49468" y="0"/>
                    <a:pt x="110490" y="0"/>
                  </a:cubicBezTo>
                  <a:close/>
                </a:path>
              </a:pathLst>
            </a:custGeom>
            <a:solidFill>
              <a:srgbClr val="B0AC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19C6200-6171-4876-A124-38627E66314B}"/>
              </a:ext>
            </a:extLst>
          </p:cNvPr>
          <p:cNvSpPr txBox="1"/>
          <p:nvPr/>
        </p:nvSpPr>
        <p:spPr>
          <a:xfrm>
            <a:off x="669851" y="1078968"/>
            <a:ext cx="484780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/>
              <a:t>Age </a:t>
            </a:r>
            <a:r>
              <a:rPr lang="ko-KR" altLang="en-US" sz="1500"/>
              <a:t>속성에 결측값 때문에 실행 결과가 이상하게 나옴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957592D-0E66-4151-A89E-44B767CBC9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17" b="49570"/>
          <a:stretch/>
        </p:blipFill>
        <p:spPr>
          <a:xfrm>
            <a:off x="669851" y="1423368"/>
            <a:ext cx="6685553" cy="12951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76AE52F-EDE6-41A1-BFC2-0186E681D15D}"/>
              </a:ext>
            </a:extLst>
          </p:cNvPr>
          <p:cNvSpPr txBox="1"/>
          <p:nvPr/>
        </p:nvSpPr>
        <p:spPr>
          <a:xfrm>
            <a:off x="669851" y="2724882"/>
            <a:ext cx="248016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/>
              <a:t>-&gt;fillna() </a:t>
            </a:r>
            <a:r>
              <a:rPr lang="ko-KR" altLang="en-US" sz="1500"/>
              <a:t>로 결측값 채워줌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E8C89E-F7FD-42E7-8B88-E358797D3B25}"/>
              </a:ext>
            </a:extLst>
          </p:cNvPr>
          <p:cNvSpPr txBox="1"/>
          <p:nvPr/>
        </p:nvSpPr>
        <p:spPr>
          <a:xfrm>
            <a:off x="669851" y="3320887"/>
            <a:ext cx="645503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/>
              <a:t>testset=test.values()</a:t>
            </a:r>
            <a:r>
              <a:rPr lang="ko-KR" altLang="en-US" sz="1500"/>
              <a:t>를 진행했더니 </a:t>
            </a:r>
            <a:r>
              <a:rPr lang="en-US" altLang="ko-KR" sz="1500"/>
              <a:t>testset</a:t>
            </a:r>
            <a:r>
              <a:rPr lang="ko-KR" altLang="en-US" sz="1500"/>
              <a:t>이 지수표기법으로 나타나 있음</a:t>
            </a:r>
          </a:p>
        </p:txBody>
      </p:sp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5774891F-515D-4EC1-AFFB-CC7267E4C35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851" y="3634136"/>
            <a:ext cx="4625163" cy="19178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732B38A-4D4F-41A6-ADF8-46C1D321D06D}"/>
              </a:ext>
            </a:extLst>
          </p:cNvPr>
          <p:cNvSpPr txBox="1"/>
          <p:nvPr/>
        </p:nvSpPr>
        <p:spPr>
          <a:xfrm>
            <a:off x="669851" y="5617449"/>
            <a:ext cx="470199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/>
              <a:t>-&gt;numpy.set_printoptions(suppress=True) </a:t>
            </a:r>
            <a:r>
              <a:rPr lang="ko-KR" altLang="en-US" sz="1500"/>
              <a:t>코드 작성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43977D3-C507-4BEA-B438-14BD57573C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2468" y="4317978"/>
            <a:ext cx="3321339" cy="137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338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99143" y="908663"/>
            <a:ext cx="11393714" cy="5558971"/>
          </a:xfrm>
          <a:prstGeom prst="round2SameRect">
            <a:avLst>
              <a:gd name="adj1" fmla="val 0"/>
              <a:gd name="adj2" fmla="val 3394"/>
            </a:avLst>
          </a:prstGeom>
          <a:solidFill>
            <a:srgbClr val="F2F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99143" y="366486"/>
            <a:ext cx="11393714" cy="566057"/>
            <a:chOff x="493486" y="348343"/>
            <a:chExt cx="11393714" cy="566057"/>
          </a:xfrm>
        </p:grpSpPr>
        <p:sp>
          <p:nvSpPr>
            <p:cNvPr id="2" name="양쪽 모서리가 둥근 사각형 1"/>
            <p:cNvSpPr/>
            <p:nvPr/>
          </p:nvSpPr>
          <p:spPr>
            <a:xfrm>
              <a:off x="493486" y="348343"/>
              <a:ext cx="11393714" cy="566057"/>
            </a:xfrm>
            <a:prstGeom prst="round2SameRect">
              <a:avLst>
                <a:gd name="adj1" fmla="val 34856"/>
                <a:gd name="adj2" fmla="val 0"/>
              </a:avLst>
            </a:prstGeom>
            <a:solidFill>
              <a:srgbClr val="B1AD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1" latinLnBrk="0">
                <a:defRPr/>
              </a:pPr>
              <a:r>
                <a:rPr lang="ko-KR" altLang="en-US" sz="2400" b="1" kern="0">
                  <a:solidFill>
                    <a:prstClr val="white"/>
                  </a:solidFill>
                </a:rPr>
                <a:t>문제 해결 도중 생긴 의문점</a:t>
              </a:r>
              <a:endParaRPr lang="en-US" altLang="ko-KR" sz="2400" b="1" kern="0" dirty="0">
                <a:solidFill>
                  <a:prstClr val="white"/>
                </a:solidFill>
              </a:endParaRPr>
            </a:p>
          </p:txBody>
        </p:sp>
        <p:sp>
          <p:nvSpPr>
            <p:cNvPr id="6" name="한쪽 모서리가 둥근 사각형 5"/>
            <p:cNvSpPr/>
            <p:nvPr/>
          </p:nvSpPr>
          <p:spPr>
            <a:xfrm>
              <a:off x="9681028" y="348343"/>
              <a:ext cx="2206172" cy="566057"/>
            </a:xfrm>
            <a:prstGeom prst="round1Rect">
              <a:avLst>
                <a:gd name="adj" fmla="val 29287"/>
              </a:avLst>
            </a:prstGeom>
            <a:solidFill>
              <a:srgbClr val="A7A3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6724650" y="489856"/>
              <a:ext cx="2603500" cy="28302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srgbClr val="A7A3DE"/>
                </a:solidFill>
              </a:endParaRPr>
            </a:p>
          </p:txBody>
        </p:sp>
        <p:sp>
          <p:nvSpPr>
            <p:cNvPr id="25" name="자유형 24">
              <a:extLst>
                <a:ext uri="{FF2B5EF4-FFF2-40B4-BE49-F238E27FC236}">
                  <a16:creationId xmlns:a16="http://schemas.microsoft.com/office/drawing/2014/main" id="{19813B03-EA50-4633-810C-A260E09EEFB2}"/>
                </a:ext>
              </a:extLst>
            </p:cNvPr>
            <p:cNvSpPr/>
            <p:nvPr/>
          </p:nvSpPr>
          <p:spPr>
            <a:xfrm>
              <a:off x="9031252" y="548140"/>
              <a:ext cx="166824" cy="166458"/>
            </a:xfrm>
            <a:custGeom>
              <a:avLst/>
              <a:gdLst>
                <a:gd name="connsiteX0" fmla="*/ 110490 w 279199"/>
                <a:gd name="connsiteY0" fmla="*/ 34833 h 278586"/>
                <a:gd name="connsiteX1" fmla="*/ 34833 w 279199"/>
                <a:gd name="connsiteY1" fmla="*/ 110490 h 278586"/>
                <a:gd name="connsiteX2" fmla="*/ 110490 w 279199"/>
                <a:gd name="connsiteY2" fmla="*/ 186147 h 278586"/>
                <a:gd name="connsiteX3" fmla="*/ 186147 w 279199"/>
                <a:gd name="connsiteY3" fmla="*/ 110490 h 278586"/>
                <a:gd name="connsiteX4" fmla="*/ 110490 w 279199"/>
                <a:gd name="connsiteY4" fmla="*/ 34833 h 278586"/>
                <a:gd name="connsiteX5" fmla="*/ 110490 w 279199"/>
                <a:gd name="connsiteY5" fmla="*/ 0 h 278586"/>
                <a:gd name="connsiteX6" fmla="*/ 220980 w 279199"/>
                <a:gd name="connsiteY6" fmla="*/ 110490 h 278586"/>
                <a:gd name="connsiteX7" fmla="*/ 212297 w 279199"/>
                <a:gd name="connsiteY7" fmla="*/ 153498 h 278586"/>
                <a:gd name="connsiteX8" fmla="*/ 201537 w 279199"/>
                <a:gd name="connsiteY8" fmla="*/ 169457 h 278586"/>
                <a:gd name="connsiteX9" fmla="*/ 203009 w 279199"/>
                <a:gd name="connsiteY9" fmla="*/ 170067 h 278586"/>
                <a:gd name="connsiteX10" fmla="*/ 272504 w 279199"/>
                <a:gd name="connsiteY10" fmla="*/ 239563 h 278586"/>
                <a:gd name="connsiteX11" fmla="*/ 272504 w 279199"/>
                <a:gd name="connsiteY11" fmla="*/ 271892 h 278586"/>
                <a:gd name="connsiteX12" fmla="*/ 272504 w 279199"/>
                <a:gd name="connsiteY12" fmla="*/ 271890 h 278586"/>
                <a:gd name="connsiteX13" fmla="*/ 240175 w 279199"/>
                <a:gd name="connsiteY13" fmla="*/ 271890 h 278586"/>
                <a:gd name="connsiteX14" fmla="*/ 170680 w 279199"/>
                <a:gd name="connsiteY14" fmla="*/ 202396 h 278586"/>
                <a:gd name="connsiteX15" fmla="*/ 170135 w 279199"/>
                <a:gd name="connsiteY15" fmla="*/ 201080 h 278586"/>
                <a:gd name="connsiteX16" fmla="*/ 153498 w 279199"/>
                <a:gd name="connsiteY16" fmla="*/ 212297 h 278586"/>
                <a:gd name="connsiteX17" fmla="*/ 110490 w 279199"/>
                <a:gd name="connsiteY17" fmla="*/ 220980 h 278586"/>
                <a:gd name="connsiteX18" fmla="*/ 0 w 279199"/>
                <a:gd name="connsiteY18" fmla="*/ 110490 h 278586"/>
                <a:gd name="connsiteX19" fmla="*/ 110490 w 279199"/>
                <a:gd name="connsiteY19" fmla="*/ 0 h 27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79199" h="278586">
                  <a:moveTo>
                    <a:pt x="110490" y="34833"/>
                  </a:moveTo>
                  <a:cubicBezTo>
                    <a:pt x="68706" y="34833"/>
                    <a:pt x="34833" y="68706"/>
                    <a:pt x="34833" y="110490"/>
                  </a:cubicBezTo>
                  <a:cubicBezTo>
                    <a:pt x="34833" y="152274"/>
                    <a:pt x="68706" y="186147"/>
                    <a:pt x="110490" y="186147"/>
                  </a:cubicBezTo>
                  <a:cubicBezTo>
                    <a:pt x="152274" y="186147"/>
                    <a:pt x="186147" y="152274"/>
                    <a:pt x="186147" y="110490"/>
                  </a:cubicBezTo>
                  <a:cubicBezTo>
                    <a:pt x="186147" y="68706"/>
                    <a:pt x="152274" y="34833"/>
                    <a:pt x="110490" y="34833"/>
                  </a:cubicBezTo>
                  <a:close/>
                  <a:moveTo>
                    <a:pt x="110490" y="0"/>
                  </a:moveTo>
                  <a:cubicBezTo>
                    <a:pt x="171512" y="0"/>
                    <a:pt x="220980" y="49468"/>
                    <a:pt x="220980" y="110490"/>
                  </a:cubicBezTo>
                  <a:cubicBezTo>
                    <a:pt x="220980" y="125746"/>
                    <a:pt x="217888" y="140279"/>
                    <a:pt x="212297" y="153498"/>
                  </a:cubicBezTo>
                  <a:lnTo>
                    <a:pt x="201537" y="169457"/>
                  </a:lnTo>
                  <a:lnTo>
                    <a:pt x="203009" y="170067"/>
                  </a:lnTo>
                  <a:cubicBezTo>
                    <a:pt x="226174" y="193232"/>
                    <a:pt x="249339" y="216398"/>
                    <a:pt x="272504" y="239563"/>
                  </a:cubicBezTo>
                  <a:cubicBezTo>
                    <a:pt x="281431" y="248490"/>
                    <a:pt x="281431" y="262965"/>
                    <a:pt x="272504" y="271892"/>
                  </a:cubicBezTo>
                  <a:lnTo>
                    <a:pt x="272504" y="271890"/>
                  </a:lnTo>
                  <a:cubicBezTo>
                    <a:pt x="263576" y="280818"/>
                    <a:pt x="249102" y="280818"/>
                    <a:pt x="240175" y="271890"/>
                  </a:cubicBezTo>
                  <a:lnTo>
                    <a:pt x="170680" y="202396"/>
                  </a:lnTo>
                  <a:lnTo>
                    <a:pt x="170135" y="201080"/>
                  </a:lnTo>
                  <a:lnTo>
                    <a:pt x="153498" y="212297"/>
                  </a:lnTo>
                  <a:cubicBezTo>
                    <a:pt x="140279" y="217888"/>
                    <a:pt x="125746" y="220980"/>
                    <a:pt x="110490" y="220980"/>
                  </a:cubicBezTo>
                  <a:cubicBezTo>
                    <a:pt x="49468" y="220980"/>
                    <a:pt x="0" y="171512"/>
                    <a:pt x="0" y="110490"/>
                  </a:cubicBezTo>
                  <a:cubicBezTo>
                    <a:pt x="0" y="49468"/>
                    <a:pt x="49468" y="0"/>
                    <a:pt x="110490" y="0"/>
                  </a:cubicBezTo>
                  <a:close/>
                </a:path>
              </a:pathLst>
            </a:custGeom>
            <a:solidFill>
              <a:srgbClr val="B0AC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06E2A6E-DD6B-4036-8BD1-2DD0F0A231AD}"/>
              </a:ext>
            </a:extLst>
          </p:cNvPr>
          <p:cNvSpPr txBox="1"/>
          <p:nvPr/>
        </p:nvSpPr>
        <p:spPr>
          <a:xfrm>
            <a:off x="581360" y="1151555"/>
            <a:ext cx="7148111" cy="309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/>
              <a:t>test.csv</a:t>
            </a:r>
            <a:r>
              <a:rPr lang="ko-KR" altLang="en-US" sz="1500"/>
              <a:t>에 모델로 예측한 값을 어떻게 집어넣는지</a:t>
            </a:r>
            <a:endParaRPr lang="en-US" altLang="ko-KR" sz="1500"/>
          </a:p>
          <a:p>
            <a:r>
              <a:rPr lang="ko-KR" altLang="en-US" sz="1500"/>
              <a:t>교과서에는 </a:t>
            </a:r>
            <a:r>
              <a:rPr lang="en-US" altLang="ko-KR" sz="1500"/>
              <a:t>trainset</a:t>
            </a:r>
            <a:r>
              <a:rPr lang="ko-KR" altLang="en-US" sz="1500"/>
              <a:t>과 </a:t>
            </a:r>
            <a:r>
              <a:rPr lang="en-US" altLang="ko-KR" sz="1500"/>
              <a:t>testset</a:t>
            </a:r>
            <a:r>
              <a:rPr lang="ko-KR" altLang="en-US" sz="1500"/>
              <a:t>이 합쳐져 있고 </a:t>
            </a:r>
            <a:r>
              <a:rPr lang="en-US" altLang="ko-KR" sz="1500"/>
              <a:t>class</a:t>
            </a:r>
            <a:r>
              <a:rPr lang="ko-KR" altLang="en-US" sz="1500"/>
              <a:t>값이 모두 나와있어서 헷갈렸다</a:t>
            </a:r>
            <a:endParaRPr lang="en-US" altLang="ko-KR" sz="1500"/>
          </a:p>
          <a:p>
            <a:endParaRPr lang="en-US" altLang="ko-KR" sz="1500"/>
          </a:p>
          <a:p>
            <a:r>
              <a:rPr lang="ko-KR" altLang="en-US" sz="1500"/>
              <a:t>예측값을 얻기 위해서는 서포트 벡터머신</a:t>
            </a:r>
            <a:r>
              <a:rPr lang="en-US" altLang="ko-KR" sz="1500"/>
              <a:t>, </a:t>
            </a:r>
            <a:r>
              <a:rPr lang="ko-KR" altLang="en-US" sz="1500"/>
              <a:t>랜덤포레스트 등을 사용해야 하는지</a:t>
            </a:r>
            <a:endParaRPr lang="en-US" altLang="ko-KR" sz="1500"/>
          </a:p>
          <a:p>
            <a:endParaRPr lang="en-US" altLang="ko-KR" sz="1500"/>
          </a:p>
          <a:p>
            <a:r>
              <a:rPr lang="ko-KR" altLang="en-US" sz="1500"/>
              <a:t>데이터에서 </a:t>
            </a:r>
            <a:r>
              <a:rPr lang="en-US" altLang="ko-KR" sz="1500"/>
              <a:t>Ticket</a:t>
            </a:r>
            <a:r>
              <a:rPr lang="ko-KR" altLang="en-US" sz="1500"/>
              <a:t>속성과 </a:t>
            </a:r>
            <a:r>
              <a:rPr lang="en-US" altLang="ko-KR" sz="1500"/>
              <a:t>Cabin</a:t>
            </a:r>
            <a:r>
              <a:rPr lang="ko-KR" altLang="en-US" sz="1500"/>
              <a:t>속성은 값이 다 제각각이라 </a:t>
            </a:r>
            <a:endParaRPr lang="en-US" altLang="ko-KR" sz="1500"/>
          </a:p>
          <a:p>
            <a:r>
              <a:rPr lang="ko-KR" altLang="en-US" sz="1500"/>
              <a:t>학습에는 도움이 되지 않을 것 같은데</a:t>
            </a:r>
            <a:r>
              <a:rPr lang="en-US" altLang="ko-KR" sz="1500"/>
              <a:t>, </a:t>
            </a:r>
            <a:r>
              <a:rPr lang="ko-KR" altLang="en-US" sz="1500"/>
              <a:t>왜 제거하면 학습률이 떨어지는지</a:t>
            </a:r>
            <a:endParaRPr lang="en-US" altLang="ko-KR" sz="1500"/>
          </a:p>
          <a:p>
            <a:endParaRPr lang="en-US" altLang="ko-KR" sz="1500"/>
          </a:p>
          <a:p>
            <a:r>
              <a:rPr lang="en-US" altLang="ko-KR" sz="1500"/>
              <a:t>validation_split</a:t>
            </a:r>
            <a:r>
              <a:rPr lang="ko-KR" altLang="en-US" sz="1500"/>
              <a:t>이 그래프를 그리는데 필요한 이유와</a:t>
            </a:r>
            <a:endParaRPr lang="en-US" altLang="ko-KR" sz="1500"/>
          </a:p>
          <a:p>
            <a:r>
              <a:rPr lang="en-US" altLang="ko-KR" sz="1500"/>
              <a:t>validation_split</a:t>
            </a:r>
            <a:r>
              <a:rPr lang="ko-KR" altLang="en-US" sz="1500"/>
              <a:t>을 사용하면 정확도가 낮아지는 이유</a:t>
            </a:r>
            <a:endParaRPr lang="en-US" altLang="ko-KR" sz="1500"/>
          </a:p>
          <a:p>
            <a:endParaRPr lang="en-US" altLang="ko-KR" sz="1500"/>
          </a:p>
          <a:p>
            <a:r>
              <a:rPr lang="en-US" altLang="ko-KR" sz="1500"/>
              <a:t>validation_split</a:t>
            </a:r>
            <a:r>
              <a:rPr lang="ko-KR" altLang="en-US" sz="1500"/>
              <a:t>과 </a:t>
            </a:r>
            <a:r>
              <a:rPr lang="en-US" altLang="ko-KR" sz="1500"/>
              <a:t>train_test_split</a:t>
            </a:r>
            <a:r>
              <a:rPr lang="ko-KR" altLang="en-US" sz="1500"/>
              <a:t>의 차이와</a:t>
            </a:r>
            <a:endParaRPr lang="en-US" altLang="ko-KR" sz="1500"/>
          </a:p>
          <a:p>
            <a:r>
              <a:rPr lang="ko-KR" altLang="en-US" sz="1500"/>
              <a:t>두 개를 모두 써도 상관없는지의 여부</a:t>
            </a:r>
            <a:endParaRPr lang="en-US" altLang="ko-KR" sz="1500"/>
          </a:p>
        </p:txBody>
      </p:sp>
    </p:spTree>
    <p:extLst>
      <p:ext uri="{BB962C8B-B14F-4D97-AF65-F5344CB8AC3E}">
        <p14:creationId xmlns:p14="http://schemas.microsoft.com/office/powerpoint/2010/main" val="1635168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99143" y="908663"/>
            <a:ext cx="11393714" cy="5558971"/>
          </a:xfrm>
          <a:prstGeom prst="round2SameRect">
            <a:avLst>
              <a:gd name="adj1" fmla="val 0"/>
              <a:gd name="adj2" fmla="val 3394"/>
            </a:avLst>
          </a:prstGeom>
          <a:solidFill>
            <a:srgbClr val="F2F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99143" y="366486"/>
            <a:ext cx="11393714" cy="566057"/>
            <a:chOff x="493486" y="348343"/>
            <a:chExt cx="11393714" cy="566057"/>
          </a:xfrm>
        </p:grpSpPr>
        <p:sp>
          <p:nvSpPr>
            <p:cNvPr id="2" name="양쪽 모서리가 둥근 사각형 1"/>
            <p:cNvSpPr/>
            <p:nvPr/>
          </p:nvSpPr>
          <p:spPr>
            <a:xfrm>
              <a:off x="493486" y="348343"/>
              <a:ext cx="11393714" cy="566057"/>
            </a:xfrm>
            <a:prstGeom prst="round2SameRect">
              <a:avLst>
                <a:gd name="adj1" fmla="val 34856"/>
                <a:gd name="adj2" fmla="val 0"/>
              </a:avLst>
            </a:prstGeom>
            <a:solidFill>
              <a:srgbClr val="B1AD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1" latinLnBrk="0">
                <a:defRPr/>
              </a:pPr>
              <a:r>
                <a:rPr lang="ko-KR" altLang="en-US" sz="2400" b="1" kern="0">
                  <a:solidFill>
                    <a:prstClr val="white"/>
                  </a:solidFill>
                </a:rPr>
                <a:t>코드 전문</a:t>
              </a:r>
              <a:endParaRPr lang="en-US" altLang="ko-KR" sz="2400" b="1" kern="0" dirty="0">
                <a:solidFill>
                  <a:prstClr val="white"/>
                </a:solidFill>
              </a:endParaRPr>
            </a:p>
          </p:txBody>
        </p:sp>
        <p:sp>
          <p:nvSpPr>
            <p:cNvPr id="6" name="한쪽 모서리가 둥근 사각형 5"/>
            <p:cNvSpPr/>
            <p:nvPr/>
          </p:nvSpPr>
          <p:spPr>
            <a:xfrm>
              <a:off x="9681028" y="348343"/>
              <a:ext cx="2206172" cy="566057"/>
            </a:xfrm>
            <a:prstGeom prst="round1Rect">
              <a:avLst>
                <a:gd name="adj" fmla="val 29287"/>
              </a:avLst>
            </a:prstGeom>
            <a:solidFill>
              <a:srgbClr val="A7A3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6724650" y="489856"/>
              <a:ext cx="2603500" cy="28302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srgbClr val="A7A3DE"/>
                </a:solidFill>
              </a:endParaRPr>
            </a:p>
          </p:txBody>
        </p:sp>
        <p:sp>
          <p:nvSpPr>
            <p:cNvPr id="25" name="자유형 24">
              <a:extLst>
                <a:ext uri="{FF2B5EF4-FFF2-40B4-BE49-F238E27FC236}">
                  <a16:creationId xmlns:a16="http://schemas.microsoft.com/office/drawing/2014/main" id="{19813B03-EA50-4633-810C-A260E09EEFB2}"/>
                </a:ext>
              </a:extLst>
            </p:cNvPr>
            <p:cNvSpPr/>
            <p:nvPr/>
          </p:nvSpPr>
          <p:spPr>
            <a:xfrm>
              <a:off x="9031252" y="548140"/>
              <a:ext cx="166824" cy="166458"/>
            </a:xfrm>
            <a:custGeom>
              <a:avLst/>
              <a:gdLst>
                <a:gd name="connsiteX0" fmla="*/ 110490 w 279199"/>
                <a:gd name="connsiteY0" fmla="*/ 34833 h 278586"/>
                <a:gd name="connsiteX1" fmla="*/ 34833 w 279199"/>
                <a:gd name="connsiteY1" fmla="*/ 110490 h 278586"/>
                <a:gd name="connsiteX2" fmla="*/ 110490 w 279199"/>
                <a:gd name="connsiteY2" fmla="*/ 186147 h 278586"/>
                <a:gd name="connsiteX3" fmla="*/ 186147 w 279199"/>
                <a:gd name="connsiteY3" fmla="*/ 110490 h 278586"/>
                <a:gd name="connsiteX4" fmla="*/ 110490 w 279199"/>
                <a:gd name="connsiteY4" fmla="*/ 34833 h 278586"/>
                <a:gd name="connsiteX5" fmla="*/ 110490 w 279199"/>
                <a:gd name="connsiteY5" fmla="*/ 0 h 278586"/>
                <a:gd name="connsiteX6" fmla="*/ 220980 w 279199"/>
                <a:gd name="connsiteY6" fmla="*/ 110490 h 278586"/>
                <a:gd name="connsiteX7" fmla="*/ 212297 w 279199"/>
                <a:gd name="connsiteY7" fmla="*/ 153498 h 278586"/>
                <a:gd name="connsiteX8" fmla="*/ 201537 w 279199"/>
                <a:gd name="connsiteY8" fmla="*/ 169457 h 278586"/>
                <a:gd name="connsiteX9" fmla="*/ 203009 w 279199"/>
                <a:gd name="connsiteY9" fmla="*/ 170067 h 278586"/>
                <a:gd name="connsiteX10" fmla="*/ 272504 w 279199"/>
                <a:gd name="connsiteY10" fmla="*/ 239563 h 278586"/>
                <a:gd name="connsiteX11" fmla="*/ 272504 w 279199"/>
                <a:gd name="connsiteY11" fmla="*/ 271892 h 278586"/>
                <a:gd name="connsiteX12" fmla="*/ 272504 w 279199"/>
                <a:gd name="connsiteY12" fmla="*/ 271890 h 278586"/>
                <a:gd name="connsiteX13" fmla="*/ 240175 w 279199"/>
                <a:gd name="connsiteY13" fmla="*/ 271890 h 278586"/>
                <a:gd name="connsiteX14" fmla="*/ 170680 w 279199"/>
                <a:gd name="connsiteY14" fmla="*/ 202396 h 278586"/>
                <a:gd name="connsiteX15" fmla="*/ 170135 w 279199"/>
                <a:gd name="connsiteY15" fmla="*/ 201080 h 278586"/>
                <a:gd name="connsiteX16" fmla="*/ 153498 w 279199"/>
                <a:gd name="connsiteY16" fmla="*/ 212297 h 278586"/>
                <a:gd name="connsiteX17" fmla="*/ 110490 w 279199"/>
                <a:gd name="connsiteY17" fmla="*/ 220980 h 278586"/>
                <a:gd name="connsiteX18" fmla="*/ 0 w 279199"/>
                <a:gd name="connsiteY18" fmla="*/ 110490 h 278586"/>
                <a:gd name="connsiteX19" fmla="*/ 110490 w 279199"/>
                <a:gd name="connsiteY19" fmla="*/ 0 h 27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79199" h="278586">
                  <a:moveTo>
                    <a:pt x="110490" y="34833"/>
                  </a:moveTo>
                  <a:cubicBezTo>
                    <a:pt x="68706" y="34833"/>
                    <a:pt x="34833" y="68706"/>
                    <a:pt x="34833" y="110490"/>
                  </a:cubicBezTo>
                  <a:cubicBezTo>
                    <a:pt x="34833" y="152274"/>
                    <a:pt x="68706" y="186147"/>
                    <a:pt x="110490" y="186147"/>
                  </a:cubicBezTo>
                  <a:cubicBezTo>
                    <a:pt x="152274" y="186147"/>
                    <a:pt x="186147" y="152274"/>
                    <a:pt x="186147" y="110490"/>
                  </a:cubicBezTo>
                  <a:cubicBezTo>
                    <a:pt x="186147" y="68706"/>
                    <a:pt x="152274" y="34833"/>
                    <a:pt x="110490" y="34833"/>
                  </a:cubicBezTo>
                  <a:close/>
                  <a:moveTo>
                    <a:pt x="110490" y="0"/>
                  </a:moveTo>
                  <a:cubicBezTo>
                    <a:pt x="171512" y="0"/>
                    <a:pt x="220980" y="49468"/>
                    <a:pt x="220980" y="110490"/>
                  </a:cubicBezTo>
                  <a:cubicBezTo>
                    <a:pt x="220980" y="125746"/>
                    <a:pt x="217888" y="140279"/>
                    <a:pt x="212297" y="153498"/>
                  </a:cubicBezTo>
                  <a:lnTo>
                    <a:pt x="201537" y="169457"/>
                  </a:lnTo>
                  <a:lnTo>
                    <a:pt x="203009" y="170067"/>
                  </a:lnTo>
                  <a:cubicBezTo>
                    <a:pt x="226174" y="193232"/>
                    <a:pt x="249339" y="216398"/>
                    <a:pt x="272504" y="239563"/>
                  </a:cubicBezTo>
                  <a:cubicBezTo>
                    <a:pt x="281431" y="248490"/>
                    <a:pt x="281431" y="262965"/>
                    <a:pt x="272504" y="271892"/>
                  </a:cubicBezTo>
                  <a:lnTo>
                    <a:pt x="272504" y="271890"/>
                  </a:lnTo>
                  <a:cubicBezTo>
                    <a:pt x="263576" y="280818"/>
                    <a:pt x="249102" y="280818"/>
                    <a:pt x="240175" y="271890"/>
                  </a:cubicBezTo>
                  <a:lnTo>
                    <a:pt x="170680" y="202396"/>
                  </a:lnTo>
                  <a:lnTo>
                    <a:pt x="170135" y="201080"/>
                  </a:lnTo>
                  <a:lnTo>
                    <a:pt x="153498" y="212297"/>
                  </a:lnTo>
                  <a:cubicBezTo>
                    <a:pt x="140279" y="217888"/>
                    <a:pt x="125746" y="220980"/>
                    <a:pt x="110490" y="220980"/>
                  </a:cubicBezTo>
                  <a:cubicBezTo>
                    <a:pt x="49468" y="220980"/>
                    <a:pt x="0" y="171512"/>
                    <a:pt x="0" y="110490"/>
                  </a:cubicBezTo>
                  <a:cubicBezTo>
                    <a:pt x="0" y="49468"/>
                    <a:pt x="49468" y="0"/>
                    <a:pt x="110490" y="0"/>
                  </a:cubicBezTo>
                  <a:close/>
                </a:path>
              </a:pathLst>
            </a:custGeom>
            <a:solidFill>
              <a:srgbClr val="B0AC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951A654B-81FB-4DE4-915A-A64BE972DA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52" r="7140"/>
          <a:stretch/>
        </p:blipFill>
        <p:spPr>
          <a:xfrm>
            <a:off x="0" y="384654"/>
            <a:ext cx="5674936" cy="614951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50996D4-8E6F-48B9-B792-33F61EB37B5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284" r="4020" b="1"/>
          <a:stretch/>
        </p:blipFill>
        <p:spPr>
          <a:xfrm>
            <a:off x="5590510" y="115778"/>
            <a:ext cx="6601490" cy="646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820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CA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99143" y="908663"/>
            <a:ext cx="11393714" cy="5558971"/>
          </a:xfrm>
          <a:prstGeom prst="round2SameRect">
            <a:avLst>
              <a:gd name="adj1" fmla="val 0"/>
              <a:gd name="adj2" fmla="val 3394"/>
            </a:avLst>
          </a:prstGeom>
          <a:solidFill>
            <a:srgbClr val="F2F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99143" y="366486"/>
            <a:ext cx="11393714" cy="566057"/>
            <a:chOff x="493486" y="348343"/>
            <a:chExt cx="11393714" cy="566057"/>
          </a:xfrm>
        </p:grpSpPr>
        <p:sp>
          <p:nvSpPr>
            <p:cNvPr id="2" name="양쪽 모서리가 둥근 사각형 1"/>
            <p:cNvSpPr/>
            <p:nvPr/>
          </p:nvSpPr>
          <p:spPr>
            <a:xfrm>
              <a:off x="493486" y="348343"/>
              <a:ext cx="11393714" cy="566057"/>
            </a:xfrm>
            <a:prstGeom prst="round2SameRect">
              <a:avLst>
                <a:gd name="adj1" fmla="val 34856"/>
                <a:gd name="adj2" fmla="val 0"/>
              </a:avLst>
            </a:prstGeom>
            <a:solidFill>
              <a:srgbClr val="B1AD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1" latinLnBrk="0">
                <a:defRPr/>
              </a:pPr>
              <a:r>
                <a:rPr lang="ko-KR" altLang="en-US" sz="2400" b="1" kern="0">
                  <a:solidFill>
                    <a:prstClr val="white"/>
                  </a:solidFill>
                </a:rPr>
                <a:t>데이터 분석하기</a:t>
              </a:r>
              <a:endParaRPr lang="en-US" altLang="ko-KR" sz="2400" b="1" kern="0" dirty="0">
                <a:solidFill>
                  <a:prstClr val="white"/>
                </a:solidFill>
              </a:endParaRPr>
            </a:p>
          </p:txBody>
        </p:sp>
        <p:sp>
          <p:nvSpPr>
            <p:cNvPr id="6" name="한쪽 모서리가 둥근 사각형 5"/>
            <p:cNvSpPr/>
            <p:nvPr/>
          </p:nvSpPr>
          <p:spPr>
            <a:xfrm>
              <a:off x="9681028" y="348343"/>
              <a:ext cx="2206172" cy="566057"/>
            </a:xfrm>
            <a:prstGeom prst="round1Rect">
              <a:avLst>
                <a:gd name="adj" fmla="val 29287"/>
              </a:avLst>
            </a:prstGeom>
            <a:solidFill>
              <a:srgbClr val="A7A3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6724650" y="489856"/>
              <a:ext cx="2603500" cy="28302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>
                  <a:solidFill>
                    <a:srgbClr val="A7A3DE"/>
                  </a:solidFill>
                </a:rPr>
                <a:t>train.csv</a:t>
              </a:r>
              <a:endParaRPr lang="ko-KR" altLang="en-US" sz="1200" b="1" dirty="0">
                <a:solidFill>
                  <a:srgbClr val="A7A3DE"/>
                </a:solidFill>
              </a:endParaRPr>
            </a:p>
          </p:txBody>
        </p:sp>
        <p:sp>
          <p:nvSpPr>
            <p:cNvPr id="25" name="자유형 24">
              <a:extLst>
                <a:ext uri="{FF2B5EF4-FFF2-40B4-BE49-F238E27FC236}">
                  <a16:creationId xmlns:a16="http://schemas.microsoft.com/office/drawing/2014/main" id="{19813B03-EA50-4633-810C-A260E09EEFB2}"/>
                </a:ext>
              </a:extLst>
            </p:cNvPr>
            <p:cNvSpPr/>
            <p:nvPr/>
          </p:nvSpPr>
          <p:spPr>
            <a:xfrm>
              <a:off x="9031252" y="548140"/>
              <a:ext cx="166824" cy="166458"/>
            </a:xfrm>
            <a:custGeom>
              <a:avLst/>
              <a:gdLst>
                <a:gd name="connsiteX0" fmla="*/ 110490 w 279199"/>
                <a:gd name="connsiteY0" fmla="*/ 34833 h 278586"/>
                <a:gd name="connsiteX1" fmla="*/ 34833 w 279199"/>
                <a:gd name="connsiteY1" fmla="*/ 110490 h 278586"/>
                <a:gd name="connsiteX2" fmla="*/ 110490 w 279199"/>
                <a:gd name="connsiteY2" fmla="*/ 186147 h 278586"/>
                <a:gd name="connsiteX3" fmla="*/ 186147 w 279199"/>
                <a:gd name="connsiteY3" fmla="*/ 110490 h 278586"/>
                <a:gd name="connsiteX4" fmla="*/ 110490 w 279199"/>
                <a:gd name="connsiteY4" fmla="*/ 34833 h 278586"/>
                <a:gd name="connsiteX5" fmla="*/ 110490 w 279199"/>
                <a:gd name="connsiteY5" fmla="*/ 0 h 278586"/>
                <a:gd name="connsiteX6" fmla="*/ 220980 w 279199"/>
                <a:gd name="connsiteY6" fmla="*/ 110490 h 278586"/>
                <a:gd name="connsiteX7" fmla="*/ 212297 w 279199"/>
                <a:gd name="connsiteY7" fmla="*/ 153498 h 278586"/>
                <a:gd name="connsiteX8" fmla="*/ 201537 w 279199"/>
                <a:gd name="connsiteY8" fmla="*/ 169457 h 278586"/>
                <a:gd name="connsiteX9" fmla="*/ 203009 w 279199"/>
                <a:gd name="connsiteY9" fmla="*/ 170067 h 278586"/>
                <a:gd name="connsiteX10" fmla="*/ 272504 w 279199"/>
                <a:gd name="connsiteY10" fmla="*/ 239563 h 278586"/>
                <a:gd name="connsiteX11" fmla="*/ 272504 w 279199"/>
                <a:gd name="connsiteY11" fmla="*/ 271892 h 278586"/>
                <a:gd name="connsiteX12" fmla="*/ 272504 w 279199"/>
                <a:gd name="connsiteY12" fmla="*/ 271890 h 278586"/>
                <a:gd name="connsiteX13" fmla="*/ 240175 w 279199"/>
                <a:gd name="connsiteY13" fmla="*/ 271890 h 278586"/>
                <a:gd name="connsiteX14" fmla="*/ 170680 w 279199"/>
                <a:gd name="connsiteY14" fmla="*/ 202396 h 278586"/>
                <a:gd name="connsiteX15" fmla="*/ 170135 w 279199"/>
                <a:gd name="connsiteY15" fmla="*/ 201080 h 278586"/>
                <a:gd name="connsiteX16" fmla="*/ 153498 w 279199"/>
                <a:gd name="connsiteY16" fmla="*/ 212297 h 278586"/>
                <a:gd name="connsiteX17" fmla="*/ 110490 w 279199"/>
                <a:gd name="connsiteY17" fmla="*/ 220980 h 278586"/>
                <a:gd name="connsiteX18" fmla="*/ 0 w 279199"/>
                <a:gd name="connsiteY18" fmla="*/ 110490 h 278586"/>
                <a:gd name="connsiteX19" fmla="*/ 110490 w 279199"/>
                <a:gd name="connsiteY19" fmla="*/ 0 h 27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79199" h="278586">
                  <a:moveTo>
                    <a:pt x="110490" y="34833"/>
                  </a:moveTo>
                  <a:cubicBezTo>
                    <a:pt x="68706" y="34833"/>
                    <a:pt x="34833" y="68706"/>
                    <a:pt x="34833" y="110490"/>
                  </a:cubicBezTo>
                  <a:cubicBezTo>
                    <a:pt x="34833" y="152274"/>
                    <a:pt x="68706" y="186147"/>
                    <a:pt x="110490" y="186147"/>
                  </a:cubicBezTo>
                  <a:cubicBezTo>
                    <a:pt x="152274" y="186147"/>
                    <a:pt x="186147" y="152274"/>
                    <a:pt x="186147" y="110490"/>
                  </a:cubicBezTo>
                  <a:cubicBezTo>
                    <a:pt x="186147" y="68706"/>
                    <a:pt x="152274" y="34833"/>
                    <a:pt x="110490" y="34833"/>
                  </a:cubicBezTo>
                  <a:close/>
                  <a:moveTo>
                    <a:pt x="110490" y="0"/>
                  </a:moveTo>
                  <a:cubicBezTo>
                    <a:pt x="171512" y="0"/>
                    <a:pt x="220980" y="49468"/>
                    <a:pt x="220980" y="110490"/>
                  </a:cubicBezTo>
                  <a:cubicBezTo>
                    <a:pt x="220980" y="125746"/>
                    <a:pt x="217888" y="140279"/>
                    <a:pt x="212297" y="153498"/>
                  </a:cubicBezTo>
                  <a:lnTo>
                    <a:pt x="201537" y="169457"/>
                  </a:lnTo>
                  <a:lnTo>
                    <a:pt x="203009" y="170067"/>
                  </a:lnTo>
                  <a:cubicBezTo>
                    <a:pt x="226174" y="193232"/>
                    <a:pt x="249339" y="216398"/>
                    <a:pt x="272504" y="239563"/>
                  </a:cubicBezTo>
                  <a:cubicBezTo>
                    <a:pt x="281431" y="248490"/>
                    <a:pt x="281431" y="262965"/>
                    <a:pt x="272504" y="271892"/>
                  </a:cubicBezTo>
                  <a:lnTo>
                    <a:pt x="272504" y="271890"/>
                  </a:lnTo>
                  <a:cubicBezTo>
                    <a:pt x="263576" y="280818"/>
                    <a:pt x="249102" y="280818"/>
                    <a:pt x="240175" y="271890"/>
                  </a:cubicBezTo>
                  <a:lnTo>
                    <a:pt x="170680" y="202396"/>
                  </a:lnTo>
                  <a:lnTo>
                    <a:pt x="170135" y="201080"/>
                  </a:lnTo>
                  <a:lnTo>
                    <a:pt x="153498" y="212297"/>
                  </a:lnTo>
                  <a:cubicBezTo>
                    <a:pt x="140279" y="217888"/>
                    <a:pt x="125746" y="220980"/>
                    <a:pt x="110490" y="220980"/>
                  </a:cubicBezTo>
                  <a:cubicBezTo>
                    <a:pt x="49468" y="220980"/>
                    <a:pt x="0" y="171512"/>
                    <a:pt x="0" y="110490"/>
                  </a:cubicBezTo>
                  <a:cubicBezTo>
                    <a:pt x="0" y="49468"/>
                    <a:pt x="49468" y="0"/>
                    <a:pt x="110490" y="0"/>
                  </a:cubicBezTo>
                  <a:close/>
                </a:path>
              </a:pathLst>
            </a:custGeom>
            <a:solidFill>
              <a:srgbClr val="B0AC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pic>
        <p:nvPicPr>
          <p:cNvPr id="20" name="그림 19">
            <a:extLst>
              <a:ext uri="{FF2B5EF4-FFF2-40B4-BE49-F238E27FC236}">
                <a16:creationId xmlns:a16="http://schemas.microsoft.com/office/drawing/2014/main" id="{A69EA51A-DB8D-4242-B9E4-68CD760F4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142" y="1333203"/>
            <a:ext cx="7411495" cy="3695997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C2CD5532-898F-4243-8A0A-2CA459B5388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257" r="7990"/>
          <a:stretch/>
        </p:blipFill>
        <p:spPr>
          <a:xfrm>
            <a:off x="7793517" y="908663"/>
            <a:ext cx="4328802" cy="544133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88633AF-681A-4E9E-B016-32D94C31E655}"/>
              </a:ext>
            </a:extLst>
          </p:cNvPr>
          <p:cNvSpPr txBox="1"/>
          <p:nvPr/>
        </p:nvSpPr>
        <p:spPr>
          <a:xfrm>
            <a:off x="765544" y="5202045"/>
            <a:ext cx="218200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/>
              <a:t>샘플 수</a:t>
            </a:r>
            <a:r>
              <a:rPr lang="en-US" altLang="ko-KR" sz="1500"/>
              <a:t>: 891</a:t>
            </a:r>
            <a:r>
              <a:rPr lang="ko-KR" altLang="en-US" sz="1500"/>
              <a:t>개</a:t>
            </a:r>
            <a:endParaRPr lang="en-US" altLang="ko-KR" sz="1500"/>
          </a:p>
          <a:p>
            <a:r>
              <a:rPr lang="ko-KR" altLang="en-US" sz="1500"/>
              <a:t>속성 값</a:t>
            </a:r>
            <a:r>
              <a:rPr lang="en-US" altLang="ko-KR" sz="1500"/>
              <a:t>: 1</a:t>
            </a:r>
            <a:r>
              <a:rPr lang="ko-KR" altLang="en-US" sz="1500"/>
              <a:t>열</a:t>
            </a:r>
            <a:r>
              <a:rPr lang="en-US" altLang="ko-KR" sz="1500"/>
              <a:t>, 3</a:t>
            </a:r>
            <a:r>
              <a:rPr lang="ko-KR" altLang="en-US" sz="1500"/>
              <a:t>열</a:t>
            </a:r>
            <a:r>
              <a:rPr lang="en-US" altLang="ko-KR" sz="1500"/>
              <a:t>~12</a:t>
            </a:r>
            <a:r>
              <a:rPr lang="ko-KR" altLang="en-US" sz="1500"/>
              <a:t>열</a:t>
            </a:r>
            <a:endParaRPr lang="en-US" altLang="ko-KR" sz="1500"/>
          </a:p>
          <a:p>
            <a:r>
              <a:rPr lang="ko-KR" altLang="en-US" sz="1500"/>
              <a:t>클래스 값</a:t>
            </a:r>
            <a:r>
              <a:rPr lang="en-US" altLang="ko-KR" sz="1500"/>
              <a:t>: 2</a:t>
            </a:r>
            <a:r>
              <a:rPr lang="ko-KR" altLang="en-US" sz="1500"/>
              <a:t>열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012C0F37-1D01-46EB-BBC6-DF3FEDE2B0B8}"/>
                  </a:ext>
                </a:extLst>
              </p14:cNvPr>
              <p14:cNvContentPartPr/>
              <p14:nvPr/>
            </p14:nvContentPartPr>
            <p14:xfrm>
              <a:off x="692280" y="1581120"/>
              <a:ext cx="514440" cy="684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012C0F37-1D01-46EB-BBC6-DF3FEDE2B0B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76440" y="1517760"/>
                <a:ext cx="545760" cy="13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C71F212A-B039-4CA4-8388-C7436D7F83A5}"/>
                  </a:ext>
                </a:extLst>
              </p14:cNvPr>
              <p14:cNvContentPartPr/>
              <p14:nvPr/>
            </p14:nvContentPartPr>
            <p14:xfrm>
              <a:off x="1809720" y="1593720"/>
              <a:ext cx="286200" cy="1332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C71F212A-B039-4CA4-8388-C7436D7F83A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793880" y="1530360"/>
                <a:ext cx="31752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09990A85-2D63-496D-823A-8A50B03B4AB5}"/>
                  </a:ext>
                </a:extLst>
              </p14:cNvPr>
              <p14:cNvContentPartPr/>
              <p14:nvPr/>
            </p14:nvContentPartPr>
            <p14:xfrm>
              <a:off x="3930480" y="1600200"/>
              <a:ext cx="235440" cy="1944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09990A85-2D63-496D-823A-8A50B03B4AB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914640" y="1536840"/>
                <a:ext cx="26676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2" name="잉크 21">
                <a:extLst>
                  <a:ext uri="{FF2B5EF4-FFF2-40B4-BE49-F238E27FC236}">
                    <a16:creationId xmlns:a16="http://schemas.microsoft.com/office/drawing/2014/main" id="{B12592D5-5F58-4E6E-952C-C900711E6A58}"/>
                  </a:ext>
                </a:extLst>
              </p14:cNvPr>
              <p14:cNvContentPartPr/>
              <p14:nvPr/>
            </p14:nvContentPartPr>
            <p14:xfrm>
              <a:off x="4336920" y="1619280"/>
              <a:ext cx="273600" cy="19440"/>
            </p14:xfrm>
          </p:contentPart>
        </mc:Choice>
        <mc:Fallback xmlns="">
          <p:pic>
            <p:nvPicPr>
              <p:cNvPr id="22" name="잉크 21">
                <a:extLst>
                  <a:ext uri="{FF2B5EF4-FFF2-40B4-BE49-F238E27FC236}">
                    <a16:creationId xmlns:a16="http://schemas.microsoft.com/office/drawing/2014/main" id="{B12592D5-5F58-4E6E-952C-C900711E6A5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321080" y="1555920"/>
                <a:ext cx="30492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3A4AB384-EEBF-44D6-91BE-AF0E3EEB57CF}"/>
                  </a:ext>
                </a:extLst>
              </p14:cNvPr>
              <p14:cNvContentPartPr/>
              <p14:nvPr/>
            </p14:nvContentPartPr>
            <p14:xfrm>
              <a:off x="4641840" y="1593720"/>
              <a:ext cx="133560" cy="19440"/>
            </p14:xfrm>
          </p:contentPart>
        </mc:Choice>
        <mc:Fallback xmlns=""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3A4AB384-EEBF-44D6-91BE-AF0E3EEB57C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626000" y="1530360"/>
                <a:ext cx="16488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4" name="잉크 23">
                <a:extLst>
                  <a:ext uri="{FF2B5EF4-FFF2-40B4-BE49-F238E27FC236}">
                    <a16:creationId xmlns:a16="http://schemas.microsoft.com/office/drawing/2014/main" id="{C4D984DC-A38C-4556-96F1-170D92854774}"/>
                  </a:ext>
                </a:extLst>
              </p14:cNvPr>
              <p14:cNvContentPartPr/>
              <p14:nvPr/>
            </p14:nvContentPartPr>
            <p14:xfrm>
              <a:off x="4908600" y="1542960"/>
              <a:ext cx="248040" cy="13320"/>
            </p14:xfrm>
          </p:contentPart>
        </mc:Choice>
        <mc:Fallback xmlns="">
          <p:pic>
            <p:nvPicPr>
              <p:cNvPr id="24" name="잉크 23">
                <a:extLst>
                  <a:ext uri="{FF2B5EF4-FFF2-40B4-BE49-F238E27FC236}">
                    <a16:creationId xmlns:a16="http://schemas.microsoft.com/office/drawing/2014/main" id="{C4D984DC-A38C-4556-96F1-170D92854774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892760" y="1479600"/>
                <a:ext cx="27936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8" name="잉크 27">
                <a:extLst>
                  <a:ext uri="{FF2B5EF4-FFF2-40B4-BE49-F238E27FC236}">
                    <a16:creationId xmlns:a16="http://schemas.microsoft.com/office/drawing/2014/main" id="{EA6003DB-51A4-4B00-BD4B-FF1D37A7CC7C}"/>
                  </a:ext>
                </a:extLst>
              </p14:cNvPr>
              <p14:cNvContentPartPr/>
              <p14:nvPr/>
            </p14:nvContentPartPr>
            <p14:xfrm>
              <a:off x="5245200" y="1549440"/>
              <a:ext cx="203400" cy="25560"/>
            </p14:xfrm>
          </p:contentPart>
        </mc:Choice>
        <mc:Fallback xmlns="">
          <p:pic>
            <p:nvPicPr>
              <p:cNvPr id="28" name="잉크 27">
                <a:extLst>
                  <a:ext uri="{FF2B5EF4-FFF2-40B4-BE49-F238E27FC236}">
                    <a16:creationId xmlns:a16="http://schemas.microsoft.com/office/drawing/2014/main" id="{EA6003DB-51A4-4B00-BD4B-FF1D37A7CC7C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229360" y="1486080"/>
                <a:ext cx="234720" cy="15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9" name="잉크 28">
                <a:extLst>
                  <a:ext uri="{FF2B5EF4-FFF2-40B4-BE49-F238E27FC236}">
                    <a16:creationId xmlns:a16="http://schemas.microsoft.com/office/drawing/2014/main" id="{EFC352DD-A561-4EF7-A60D-89C65A9EBF03}"/>
                  </a:ext>
                </a:extLst>
              </p14:cNvPr>
              <p14:cNvContentPartPr/>
              <p14:nvPr/>
            </p14:nvContentPartPr>
            <p14:xfrm>
              <a:off x="6070680" y="1587600"/>
              <a:ext cx="324000" cy="19440"/>
            </p14:xfrm>
          </p:contentPart>
        </mc:Choice>
        <mc:Fallback xmlns="">
          <p:pic>
            <p:nvPicPr>
              <p:cNvPr id="29" name="잉크 28">
                <a:extLst>
                  <a:ext uri="{FF2B5EF4-FFF2-40B4-BE49-F238E27FC236}">
                    <a16:creationId xmlns:a16="http://schemas.microsoft.com/office/drawing/2014/main" id="{EFC352DD-A561-4EF7-A60D-89C65A9EBF03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054840" y="1524240"/>
                <a:ext cx="35532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30" name="잉크 29">
                <a:extLst>
                  <a:ext uri="{FF2B5EF4-FFF2-40B4-BE49-F238E27FC236}">
                    <a16:creationId xmlns:a16="http://schemas.microsoft.com/office/drawing/2014/main" id="{B4C8AAC6-DB30-49F0-959C-EDBA3FBCE3D5}"/>
                  </a:ext>
                </a:extLst>
              </p14:cNvPr>
              <p14:cNvContentPartPr/>
              <p14:nvPr/>
            </p14:nvContentPartPr>
            <p14:xfrm>
              <a:off x="6527880" y="1625760"/>
              <a:ext cx="152640" cy="6480"/>
            </p14:xfrm>
          </p:contentPart>
        </mc:Choice>
        <mc:Fallback xmlns="">
          <p:pic>
            <p:nvPicPr>
              <p:cNvPr id="30" name="잉크 29">
                <a:extLst>
                  <a:ext uri="{FF2B5EF4-FFF2-40B4-BE49-F238E27FC236}">
                    <a16:creationId xmlns:a16="http://schemas.microsoft.com/office/drawing/2014/main" id="{B4C8AAC6-DB30-49F0-959C-EDBA3FBCE3D5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512040" y="1562400"/>
                <a:ext cx="183960" cy="13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31" name="잉크 30">
                <a:extLst>
                  <a:ext uri="{FF2B5EF4-FFF2-40B4-BE49-F238E27FC236}">
                    <a16:creationId xmlns:a16="http://schemas.microsoft.com/office/drawing/2014/main" id="{0577577F-24B2-4690-8A9F-E22A22C4153D}"/>
                  </a:ext>
                </a:extLst>
              </p14:cNvPr>
              <p14:cNvContentPartPr/>
              <p14:nvPr/>
            </p14:nvContentPartPr>
            <p14:xfrm>
              <a:off x="6718320" y="1625760"/>
              <a:ext cx="360" cy="360"/>
            </p14:xfrm>
          </p:contentPart>
        </mc:Choice>
        <mc:Fallback xmlns="">
          <p:pic>
            <p:nvPicPr>
              <p:cNvPr id="31" name="잉크 30">
                <a:extLst>
                  <a:ext uri="{FF2B5EF4-FFF2-40B4-BE49-F238E27FC236}">
                    <a16:creationId xmlns:a16="http://schemas.microsoft.com/office/drawing/2014/main" id="{0577577F-24B2-4690-8A9F-E22A22C4153D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702480" y="1562400"/>
                <a:ext cx="3168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32" name="잉크 31">
                <a:extLst>
                  <a:ext uri="{FF2B5EF4-FFF2-40B4-BE49-F238E27FC236}">
                    <a16:creationId xmlns:a16="http://schemas.microsoft.com/office/drawing/2014/main" id="{A8950E06-4A06-4692-8453-78EC27276E85}"/>
                  </a:ext>
                </a:extLst>
              </p14:cNvPr>
              <p14:cNvContentPartPr/>
              <p14:nvPr/>
            </p14:nvContentPartPr>
            <p14:xfrm>
              <a:off x="6654960" y="1657440"/>
              <a:ext cx="57240" cy="360"/>
            </p14:xfrm>
          </p:contentPart>
        </mc:Choice>
        <mc:Fallback xmlns="">
          <p:pic>
            <p:nvPicPr>
              <p:cNvPr id="32" name="잉크 31">
                <a:extLst>
                  <a:ext uri="{FF2B5EF4-FFF2-40B4-BE49-F238E27FC236}">
                    <a16:creationId xmlns:a16="http://schemas.microsoft.com/office/drawing/2014/main" id="{A8950E06-4A06-4692-8453-78EC27276E85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6639120" y="1594080"/>
                <a:ext cx="8856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3" name="잉크 32">
                <a:extLst>
                  <a:ext uri="{FF2B5EF4-FFF2-40B4-BE49-F238E27FC236}">
                    <a16:creationId xmlns:a16="http://schemas.microsoft.com/office/drawing/2014/main" id="{BCA771D8-ECE8-4CB9-BA4C-C7593DD6DBA6}"/>
                  </a:ext>
                </a:extLst>
              </p14:cNvPr>
              <p14:cNvContentPartPr/>
              <p14:nvPr/>
            </p14:nvContentPartPr>
            <p14:xfrm>
              <a:off x="6870600" y="1625760"/>
              <a:ext cx="159120" cy="360"/>
            </p14:xfrm>
          </p:contentPart>
        </mc:Choice>
        <mc:Fallback xmlns="">
          <p:pic>
            <p:nvPicPr>
              <p:cNvPr id="33" name="잉크 32">
                <a:extLst>
                  <a:ext uri="{FF2B5EF4-FFF2-40B4-BE49-F238E27FC236}">
                    <a16:creationId xmlns:a16="http://schemas.microsoft.com/office/drawing/2014/main" id="{BCA771D8-ECE8-4CB9-BA4C-C7593DD6DBA6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6854760" y="1562400"/>
                <a:ext cx="19044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4" name="잉크 33">
                <a:extLst>
                  <a:ext uri="{FF2B5EF4-FFF2-40B4-BE49-F238E27FC236}">
                    <a16:creationId xmlns:a16="http://schemas.microsoft.com/office/drawing/2014/main" id="{26B15382-E28E-4E36-AC6C-491984B6F55A}"/>
                  </a:ext>
                </a:extLst>
              </p14:cNvPr>
              <p14:cNvContentPartPr/>
              <p14:nvPr/>
            </p14:nvContentPartPr>
            <p14:xfrm>
              <a:off x="7182000" y="1606680"/>
              <a:ext cx="476280" cy="12960"/>
            </p14:xfrm>
          </p:contentPart>
        </mc:Choice>
        <mc:Fallback xmlns="">
          <p:pic>
            <p:nvPicPr>
              <p:cNvPr id="34" name="잉크 33">
                <a:extLst>
                  <a:ext uri="{FF2B5EF4-FFF2-40B4-BE49-F238E27FC236}">
                    <a16:creationId xmlns:a16="http://schemas.microsoft.com/office/drawing/2014/main" id="{26B15382-E28E-4E36-AC6C-491984B6F55A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7166160" y="1543320"/>
                <a:ext cx="507600" cy="1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5" name="잉크 34">
                <a:extLst>
                  <a:ext uri="{FF2B5EF4-FFF2-40B4-BE49-F238E27FC236}">
                    <a16:creationId xmlns:a16="http://schemas.microsoft.com/office/drawing/2014/main" id="{4E25C399-C3EF-4B0F-BA01-6079F0954FEF}"/>
                  </a:ext>
                </a:extLst>
              </p14:cNvPr>
              <p14:cNvContentPartPr/>
              <p14:nvPr/>
            </p14:nvContentPartPr>
            <p14:xfrm>
              <a:off x="927000" y="5797440"/>
              <a:ext cx="1753200" cy="25920"/>
            </p14:xfrm>
          </p:contentPart>
        </mc:Choice>
        <mc:Fallback xmlns="">
          <p:pic>
            <p:nvPicPr>
              <p:cNvPr id="35" name="잉크 34">
                <a:extLst>
                  <a:ext uri="{FF2B5EF4-FFF2-40B4-BE49-F238E27FC236}">
                    <a16:creationId xmlns:a16="http://schemas.microsoft.com/office/drawing/2014/main" id="{4E25C399-C3EF-4B0F-BA01-6079F0954FEF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911160" y="5734080"/>
                <a:ext cx="1784520" cy="1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6" name="잉크 35">
                <a:extLst>
                  <a:ext uri="{FF2B5EF4-FFF2-40B4-BE49-F238E27FC236}">
                    <a16:creationId xmlns:a16="http://schemas.microsoft.com/office/drawing/2014/main" id="{DE1C6201-3BD6-4C77-B7C6-5AE51E36CDC1}"/>
                  </a:ext>
                </a:extLst>
              </p14:cNvPr>
              <p14:cNvContentPartPr/>
              <p14:nvPr/>
            </p14:nvContentPartPr>
            <p14:xfrm>
              <a:off x="1346040" y="1562040"/>
              <a:ext cx="432360" cy="51120"/>
            </p14:xfrm>
          </p:contentPart>
        </mc:Choice>
        <mc:Fallback xmlns="">
          <p:pic>
            <p:nvPicPr>
              <p:cNvPr id="36" name="잉크 35">
                <a:extLst>
                  <a:ext uri="{FF2B5EF4-FFF2-40B4-BE49-F238E27FC236}">
                    <a16:creationId xmlns:a16="http://schemas.microsoft.com/office/drawing/2014/main" id="{DE1C6201-3BD6-4C77-B7C6-5AE51E36CDC1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330200" y="1498680"/>
                <a:ext cx="46368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7" name="잉크 36">
                <a:extLst>
                  <a:ext uri="{FF2B5EF4-FFF2-40B4-BE49-F238E27FC236}">
                    <a16:creationId xmlns:a16="http://schemas.microsoft.com/office/drawing/2014/main" id="{D3DC7CD5-F61F-44C3-BAD4-B0CCD2E25D92}"/>
                  </a:ext>
                </a:extLst>
              </p14:cNvPr>
              <p14:cNvContentPartPr/>
              <p14:nvPr/>
            </p14:nvContentPartPr>
            <p14:xfrm>
              <a:off x="1409760" y="1670040"/>
              <a:ext cx="603720" cy="3029400"/>
            </p14:xfrm>
          </p:contentPart>
        </mc:Choice>
        <mc:Fallback xmlns="">
          <p:pic>
            <p:nvPicPr>
              <p:cNvPr id="37" name="잉크 36">
                <a:extLst>
                  <a:ext uri="{FF2B5EF4-FFF2-40B4-BE49-F238E27FC236}">
                    <a16:creationId xmlns:a16="http://schemas.microsoft.com/office/drawing/2014/main" id="{D3DC7CD5-F61F-44C3-BAD4-B0CCD2E25D92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393920" y="1606680"/>
                <a:ext cx="635040" cy="315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8" name="잉크 37">
                <a:extLst>
                  <a:ext uri="{FF2B5EF4-FFF2-40B4-BE49-F238E27FC236}">
                    <a16:creationId xmlns:a16="http://schemas.microsoft.com/office/drawing/2014/main" id="{7BFDC4BE-92DB-4480-B6EC-98A55ED821B4}"/>
                  </a:ext>
                </a:extLst>
              </p14:cNvPr>
              <p14:cNvContentPartPr/>
              <p14:nvPr/>
            </p14:nvContentPartPr>
            <p14:xfrm>
              <a:off x="7988400" y="3854520"/>
              <a:ext cx="3949920" cy="57600"/>
            </p14:xfrm>
          </p:contentPart>
        </mc:Choice>
        <mc:Fallback xmlns="">
          <p:pic>
            <p:nvPicPr>
              <p:cNvPr id="38" name="잉크 37">
                <a:extLst>
                  <a:ext uri="{FF2B5EF4-FFF2-40B4-BE49-F238E27FC236}">
                    <a16:creationId xmlns:a16="http://schemas.microsoft.com/office/drawing/2014/main" id="{7BFDC4BE-92DB-4480-B6EC-98A55ED821B4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972560" y="3791160"/>
                <a:ext cx="3981240" cy="18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9" name="잉크 38">
                <a:extLst>
                  <a:ext uri="{FF2B5EF4-FFF2-40B4-BE49-F238E27FC236}">
                    <a16:creationId xmlns:a16="http://schemas.microsoft.com/office/drawing/2014/main" id="{C9AC2831-061F-4610-8555-A1E1E48E9644}"/>
                  </a:ext>
                </a:extLst>
              </p14:cNvPr>
              <p14:cNvContentPartPr/>
              <p14:nvPr/>
            </p14:nvContentPartPr>
            <p14:xfrm>
              <a:off x="7943760" y="5289480"/>
              <a:ext cx="4242240" cy="127440"/>
            </p14:xfrm>
          </p:contentPart>
        </mc:Choice>
        <mc:Fallback xmlns="">
          <p:pic>
            <p:nvPicPr>
              <p:cNvPr id="39" name="잉크 38">
                <a:extLst>
                  <a:ext uri="{FF2B5EF4-FFF2-40B4-BE49-F238E27FC236}">
                    <a16:creationId xmlns:a16="http://schemas.microsoft.com/office/drawing/2014/main" id="{C9AC2831-061F-4610-8555-A1E1E48E9644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7927920" y="5226120"/>
                <a:ext cx="4273560" cy="25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40" name="잉크 39">
                <a:extLst>
                  <a:ext uri="{FF2B5EF4-FFF2-40B4-BE49-F238E27FC236}">
                    <a16:creationId xmlns:a16="http://schemas.microsoft.com/office/drawing/2014/main" id="{01CFD90A-3F85-4E30-A1D1-A8415AE2B07F}"/>
                  </a:ext>
                </a:extLst>
              </p14:cNvPr>
              <p14:cNvContentPartPr/>
              <p14:nvPr/>
            </p14:nvContentPartPr>
            <p14:xfrm>
              <a:off x="7931160" y="5543640"/>
              <a:ext cx="3956400" cy="82800"/>
            </p14:xfrm>
          </p:contentPart>
        </mc:Choice>
        <mc:Fallback xmlns="">
          <p:pic>
            <p:nvPicPr>
              <p:cNvPr id="40" name="잉크 39">
                <a:extLst>
                  <a:ext uri="{FF2B5EF4-FFF2-40B4-BE49-F238E27FC236}">
                    <a16:creationId xmlns:a16="http://schemas.microsoft.com/office/drawing/2014/main" id="{01CFD90A-3F85-4E30-A1D1-A8415AE2B07F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7915320" y="5480280"/>
                <a:ext cx="3987720" cy="20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68013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99143" y="908663"/>
            <a:ext cx="11393714" cy="5558971"/>
          </a:xfrm>
          <a:prstGeom prst="round2SameRect">
            <a:avLst>
              <a:gd name="adj1" fmla="val 0"/>
              <a:gd name="adj2" fmla="val 3394"/>
            </a:avLst>
          </a:prstGeom>
          <a:solidFill>
            <a:srgbClr val="F2F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99143" y="366486"/>
            <a:ext cx="11393714" cy="566057"/>
            <a:chOff x="493486" y="348343"/>
            <a:chExt cx="11393714" cy="566057"/>
          </a:xfrm>
        </p:grpSpPr>
        <p:sp>
          <p:nvSpPr>
            <p:cNvPr id="2" name="양쪽 모서리가 둥근 사각형 1"/>
            <p:cNvSpPr/>
            <p:nvPr/>
          </p:nvSpPr>
          <p:spPr>
            <a:xfrm>
              <a:off x="493486" y="348343"/>
              <a:ext cx="11393714" cy="566057"/>
            </a:xfrm>
            <a:prstGeom prst="round2SameRect">
              <a:avLst>
                <a:gd name="adj1" fmla="val 34856"/>
                <a:gd name="adj2" fmla="val 0"/>
              </a:avLst>
            </a:prstGeom>
            <a:solidFill>
              <a:srgbClr val="B1AD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1" latinLnBrk="0">
                <a:defRPr/>
              </a:pPr>
              <a:r>
                <a:rPr lang="ko-KR" altLang="en-US" sz="2400" b="1" kern="0">
                  <a:solidFill>
                    <a:prstClr val="white"/>
                  </a:solidFill>
                </a:rPr>
                <a:t>데이터 분석하기</a:t>
              </a:r>
              <a:endParaRPr lang="en-US" altLang="ko-KR" sz="2400" b="1" kern="0" dirty="0">
                <a:solidFill>
                  <a:prstClr val="white"/>
                </a:solidFill>
              </a:endParaRPr>
            </a:p>
          </p:txBody>
        </p:sp>
        <p:sp>
          <p:nvSpPr>
            <p:cNvPr id="6" name="한쪽 모서리가 둥근 사각형 5"/>
            <p:cNvSpPr/>
            <p:nvPr/>
          </p:nvSpPr>
          <p:spPr>
            <a:xfrm>
              <a:off x="9681028" y="348343"/>
              <a:ext cx="2206172" cy="566057"/>
            </a:xfrm>
            <a:prstGeom prst="round1Rect">
              <a:avLst>
                <a:gd name="adj" fmla="val 29287"/>
              </a:avLst>
            </a:prstGeom>
            <a:solidFill>
              <a:srgbClr val="A7A3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6724650" y="489856"/>
              <a:ext cx="2603500" cy="28302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>
                  <a:solidFill>
                    <a:srgbClr val="A7A3DE"/>
                  </a:solidFill>
                </a:rPr>
                <a:t>test.csv</a:t>
              </a:r>
              <a:endParaRPr lang="ko-KR" altLang="en-US" sz="1200" b="1" dirty="0">
                <a:solidFill>
                  <a:srgbClr val="A7A3DE"/>
                </a:solidFill>
              </a:endParaRPr>
            </a:p>
          </p:txBody>
        </p:sp>
        <p:sp>
          <p:nvSpPr>
            <p:cNvPr id="25" name="자유형 24">
              <a:extLst>
                <a:ext uri="{FF2B5EF4-FFF2-40B4-BE49-F238E27FC236}">
                  <a16:creationId xmlns:a16="http://schemas.microsoft.com/office/drawing/2014/main" id="{19813B03-EA50-4633-810C-A260E09EEFB2}"/>
                </a:ext>
              </a:extLst>
            </p:cNvPr>
            <p:cNvSpPr/>
            <p:nvPr/>
          </p:nvSpPr>
          <p:spPr>
            <a:xfrm>
              <a:off x="9031252" y="548140"/>
              <a:ext cx="166824" cy="166458"/>
            </a:xfrm>
            <a:custGeom>
              <a:avLst/>
              <a:gdLst>
                <a:gd name="connsiteX0" fmla="*/ 110490 w 279199"/>
                <a:gd name="connsiteY0" fmla="*/ 34833 h 278586"/>
                <a:gd name="connsiteX1" fmla="*/ 34833 w 279199"/>
                <a:gd name="connsiteY1" fmla="*/ 110490 h 278586"/>
                <a:gd name="connsiteX2" fmla="*/ 110490 w 279199"/>
                <a:gd name="connsiteY2" fmla="*/ 186147 h 278586"/>
                <a:gd name="connsiteX3" fmla="*/ 186147 w 279199"/>
                <a:gd name="connsiteY3" fmla="*/ 110490 h 278586"/>
                <a:gd name="connsiteX4" fmla="*/ 110490 w 279199"/>
                <a:gd name="connsiteY4" fmla="*/ 34833 h 278586"/>
                <a:gd name="connsiteX5" fmla="*/ 110490 w 279199"/>
                <a:gd name="connsiteY5" fmla="*/ 0 h 278586"/>
                <a:gd name="connsiteX6" fmla="*/ 220980 w 279199"/>
                <a:gd name="connsiteY6" fmla="*/ 110490 h 278586"/>
                <a:gd name="connsiteX7" fmla="*/ 212297 w 279199"/>
                <a:gd name="connsiteY7" fmla="*/ 153498 h 278586"/>
                <a:gd name="connsiteX8" fmla="*/ 201537 w 279199"/>
                <a:gd name="connsiteY8" fmla="*/ 169457 h 278586"/>
                <a:gd name="connsiteX9" fmla="*/ 203009 w 279199"/>
                <a:gd name="connsiteY9" fmla="*/ 170067 h 278586"/>
                <a:gd name="connsiteX10" fmla="*/ 272504 w 279199"/>
                <a:gd name="connsiteY10" fmla="*/ 239563 h 278586"/>
                <a:gd name="connsiteX11" fmla="*/ 272504 w 279199"/>
                <a:gd name="connsiteY11" fmla="*/ 271892 h 278586"/>
                <a:gd name="connsiteX12" fmla="*/ 272504 w 279199"/>
                <a:gd name="connsiteY12" fmla="*/ 271890 h 278586"/>
                <a:gd name="connsiteX13" fmla="*/ 240175 w 279199"/>
                <a:gd name="connsiteY13" fmla="*/ 271890 h 278586"/>
                <a:gd name="connsiteX14" fmla="*/ 170680 w 279199"/>
                <a:gd name="connsiteY14" fmla="*/ 202396 h 278586"/>
                <a:gd name="connsiteX15" fmla="*/ 170135 w 279199"/>
                <a:gd name="connsiteY15" fmla="*/ 201080 h 278586"/>
                <a:gd name="connsiteX16" fmla="*/ 153498 w 279199"/>
                <a:gd name="connsiteY16" fmla="*/ 212297 h 278586"/>
                <a:gd name="connsiteX17" fmla="*/ 110490 w 279199"/>
                <a:gd name="connsiteY17" fmla="*/ 220980 h 278586"/>
                <a:gd name="connsiteX18" fmla="*/ 0 w 279199"/>
                <a:gd name="connsiteY18" fmla="*/ 110490 h 278586"/>
                <a:gd name="connsiteX19" fmla="*/ 110490 w 279199"/>
                <a:gd name="connsiteY19" fmla="*/ 0 h 27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79199" h="278586">
                  <a:moveTo>
                    <a:pt x="110490" y="34833"/>
                  </a:moveTo>
                  <a:cubicBezTo>
                    <a:pt x="68706" y="34833"/>
                    <a:pt x="34833" y="68706"/>
                    <a:pt x="34833" y="110490"/>
                  </a:cubicBezTo>
                  <a:cubicBezTo>
                    <a:pt x="34833" y="152274"/>
                    <a:pt x="68706" y="186147"/>
                    <a:pt x="110490" y="186147"/>
                  </a:cubicBezTo>
                  <a:cubicBezTo>
                    <a:pt x="152274" y="186147"/>
                    <a:pt x="186147" y="152274"/>
                    <a:pt x="186147" y="110490"/>
                  </a:cubicBezTo>
                  <a:cubicBezTo>
                    <a:pt x="186147" y="68706"/>
                    <a:pt x="152274" y="34833"/>
                    <a:pt x="110490" y="34833"/>
                  </a:cubicBezTo>
                  <a:close/>
                  <a:moveTo>
                    <a:pt x="110490" y="0"/>
                  </a:moveTo>
                  <a:cubicBezTo>
                    <a:pt x="171512" y="0"/>
                    <a:pt x="220980" y="49468"/>
                    <a:pt x="220980" y="110490"/>
                  </a:cubicBezTo>
                  <a:cubicBezTo>
                    <a:pt x="220980" y="125746"/>
                    <a:pt x="217888" y="140279"/>
                    <a:pt x="212297" y="153498"/>
                  </a:cubicBezTo>
                  <a:lnTo>
                    <a:pt x="201537" y="169457"/>
                  </a:lnTo>
                  <a:lnTo>
                    <a:pt x="203009" y="170067"/>
                  </a:lnTo>
                  <a:cubicBezTo>
                    <a:pt x="226174" y="193232"/>
                    <a:pt x="249339" y="216398"/>
                    <a:pt x="272504" y="239563"/>
                  </a:cubicBezTo>
                  <a:cubicBezTo>
                    <a:pt x="281431" y="248490"/>
                    <a:pt x="281431" y="262965"/>
                    <a:pt x="272504" y="271892"/>
                  </a:cubicBezTo>
                  <a:lnTo>
                    <a:pt x="272504" y="271890"/>
                  </a:lnTo>
                  <a:cubicBezTo>
                    <a:pt x="263576" y="280818"/>
                    <a:pt x="249102" y="280818"/>
                    <a:pt x="240175" y="271890"/>
                  </a:cubicBezTo>
                  <a:lnTo>
                    <a:pt x="170680" y="202396"/>
                  </a:lnTo>
                  <a:lnTo>
                    <a:pt x="170135" y="201080"/>
                  </a:lnTo>
                  <a:lnTo>
                    <a:pt x="153498" y="212297"/>
                  </a:lnTo>
                  <a:cubicBezTo>
                    <a:pt x="140279" y="217888"/>
                    <a:pt x="125746" y="220980"/>
                    <a:pt x="110490" y="220980"/>
                  </a:cubicBezTo>
                  <a:cubicBezTo>
                    <a:pt x="49468" y="220980"/>
                    <a:pt x="0" y="171512"/>
                    <a:pt x="0" y="110490"/>
                  </a:cubicBezTo>
                  <a:cubicBezTo>
                    <a:pt x="0" y="49468"/>
                    <a:pt x="49468" y="0"/>
                    <a:pt x="110490" y="0"/>
                  </a:cubicBezTo>
                  <a:close/>
                </a:path>
              </a:pathLst>
            </a:custGeom>
            <a:solidFill>
              <a:srgbClr val="B0AC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59D45BD7-A88D-4FBE-AA56-06865A7B98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157" y="1189900"/>
            <a:ext cx="5125165" cy="502037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16DEEC21-0307-4C4D-B78D-7DD8AA50F48D}"/>
                  </a:ext>
                </a:extLst>
              </p14:cNvPr>
              <p14:cNvContentPartPr/>
              <p14:nvPr/>
            </p14:nvContentPartPr>
            <p14:xfrm>
              <a:off x="2825640" y="1924200"/>
              <a:ext cx="1118160" cy="3204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16DEEC21-0307-4C4D-B78D-7DD8AA50F48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09800" y="1860840"/>
                <a:ext cx="1149480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994985A1-5EE2-4AF0-AFDA-56A67C631F49}"/>
                  </a:ext>
                </a:extLst>
              </p14:cNvPr>
              <p14:cNvContentPartPr/>
              <p14:nvPr/>
            </p14:nvContentPartPr>
            <p14:xfrm>
              <a:off x="2006640" y="1670040"/>
              <a:ext cx="1117800" cy="684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994985A1-5EE2-4AF0-AFDA-56A67C631F4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90800" y="1606680"/>
                <a:ext cx="1149120" cy="13356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79032028-B125-4FDB-9F9B-7B5C1F219A3C}"/>
              </a:ext>
            </a:extLst>
          </p:cNvPr>
          <p:cNvSpPr txBox="1"/>
          <p:nvPr/>
        </p:nvSpPr>
        <p:spPr>
          <a:xfrm>
            <a:off x="7155711" y="2442366"/>
            <a:ext cx="17027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샘플 수</a:t>
            </a:r>
            <a:r>
              <a:rPr lang="en-US" altLang="ko-KR"/>
              <a:t>: 418</a:t>
            </a:r>
            <a:r>
              <a:rPr lang="ko-KR" altLang="en-US"/>
              <a:t>개</a:t>
            </a:r>
            <a:endParaRPr lang="en-US" altLang="ko-KR"/>
          </a:p>
          <a:p>
            <a:r>
              <a:rPr lang="ko-KR" altLang="en-US"/>
              <a:t>속성</a:t>
            </a:r>
            <a:r>
              <a:rPr lang="en-US" altLang="ko-KR"/>
              <a:t>: 11</a:t>
            </a:r>
            <a:r>
              <a:rPr lang="ko-KR" altLang="en-US"/>
              <a:t>개</a:t>
            </a:r>
            <a:endParaRPr lang="en-US" altLang="ko-KR"/>
          </a:p>
          <a:p>
            <a:r>
              <a:rPr lang="ko-KR" altLang="en-US"/>
              <a:t>클래스값 없음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8B187018-7880-4526-9F8D-D613CF408499}"/>
                  </a:ext>
                </a:extLst>
              </p14:cNvPr>
              <p14:cNvContentPartPr/>
              <p14:nvPr/>
            </p14:nvContentPartPr>
            <p14:xfrm>
              <a:off x="806400" y="3714840"/>
              <a:ext cx="4165920" cy="1296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8B187018-7880-4526-9F8D-D613CF40849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90560" y="3651480"/>
                <a:ext cx="4197240" cy="1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65C4A828-F059-4EC5-9860-9AD24F12CA16}"/>
                  </a:ext>
                </a:extLst>
              </p14:cNvPr>
              <p14:cNvContentPartPr/>
              <p14:nvPr/>
            </p14:nvContentPartPr>
            <p14:xfrm>
              <a:off x="901800" y="4971960"/>
              <a:ext cx="4172040" cy="7668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65C4A828-F059-4EC5-9860-9AD24F12CA1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85960" y="4908600"/>
                <a:ext cx="4203360" cy="20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715CBD15-A54D-4422-8A36-FD3A3D61A0F4}"/>
                  </a:ext>
                </a:extLst>
              </p14:cNvPr>
              <p14:cNvContentPartPr/>
              <p14:nvPr/>
            </p14:nvContentPartPr>
            <p14:xfrm>
              <a:off x="787320" y="4667400"/>
              <a:ext cx="4337640" cy="11448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715CBD15-A54D-4422-8A36-FD3A3D61A0F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71480" y="4604040"/>
                <a:ext cx="4368960" cy="241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99795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99143" y="908663"/>
            <a:ext cx="11393714" cy="5558971"/>
          </a:xfrm>
          <a:prstGeom prst="round2SameRect">
            <a:avLst>
              <a:gd name="adj1" fmla="val 0"/>
              <a:gd name="adj2" fmla="val 3394"/>
            </a:avLst>
          </a:prstGeom>
          <a:solidFill>
            <a:srgbClr val="F2F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99143" y="366486"/>
            <a:ext cx="11393714" cy="566057"/>
            <a:chOff x="493486" y="348343"/>
            <a:chExt cx="11393714" cy="566057"/>
          </a:xfrm>
        </p:grpSpPr>
        <p:sp>
          <p:nvSpPr>
            <p:cNvPr id="2" name="양쪽 모서리가 둥근 사각형 1"/>
            <p:cNvSpPr/>
            <p:nvPr/>
          </p:nvSpPr>
          <p:spPr>
            <a:xfrm>
              <a:off x="493486" y="348343"/>
              <a:ext cx="11393714" cy="566057"/>
            </a:xfrm>
            <a:prstGeom prst="round2SameRect">
              <a:avLst>
                <a:gd name="adj1" fmla="val 34856"/>
                <a:gd name="adj2" fmla="val 0"/>
              </a:avLst>
            </a:prstGeom>
            <a:solidFill>
              <a:srgbClr val="B1AD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1" latinLnBrk="0">
                <a:defRPr/>
              </a:pPr>
              <a:r>
                <a:rPr lang="ko-KR" altLang="en-US" sz="2400" b="1" kern="0">
                  <a:solidFill>
                    <a:prstClr val="white"/>
                  </a:solidFill>
                </a:rPr>
                <a:t>데이터 분석하기</a:t>
              </a:r>
              <a:endParaRPr lang="en-US" altLang="ko-KR" sz="2400" b="1" kern="0" dirty="0">
                <a:solidFill>
                  <a:prstClr val="white"/>
                </a:solidFill>
              </a:endParaRPr>
            </a:p>
          </p:txBody>
        </p:sp>
        <p:sp>
          <p:nvSpPr>
            <p:cNvPr id="6" name="한쪽 모서리가 둥근 사각형 5"/>
            <p:cNvSpPr/>
            <p:nvPr/>
          </p:nvSpPr>
          <p:spPr>
            <a:xfrm>
              <a:off x="9681028" y="348343"/>
              <a:ext cx="2206172" cy="566057"/>
            </a:xfrm>
            <a:prstGeom prst="round1Rect">
              <a:avLst>
                <a:gd name="adj" fmla="val 29287"/>
              </a:avLst>
            </a:prstGeom>
            <a:solidFill>
              <a:srgbClr val="A7A3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6724650" y="489856"/>
              <a:ext cx="2603500" cy="28302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srgbClr val="A7A3DE"/>
                </a:solidFill>
              </a:endParaRPr>
            </a:p>
          </p:txBody>
        </p:sp>
        <p:sp>
          <p:nvSpPr>
            <p:cNvPr id="25" name="자유형 24">
              <a:extLst>
                <a:ext uri="{FF2B5EF4-FFF2-40B4-BE49-F238E27FC236}">
                  <a16:creationId xmlns:a16="http://schemas.microsoft.com/office/drawing/2014/main" id="{19813B03-EA50-4633-810C-A260E09EEFB2}"/>
                </a:ext>
              </a:extLst>
            </p:cNvPr>
            <p:cNvSpPr/>
            <p:nvPr/>
          </p:nvSpPr>
          <p:spPr>
            <a:xfrm>
              <a:off x="9031252" y="548140"/>
              <a:ext cx="166824" cy="166458"/>
            </a:xfrm>
            <a:custGeom>
              <a:avLst/>
              <a:gdLst>
                <a:gd name="connsiteX0" fmla="*/ 110490 w 279199"/>
                <a:gd name="connsiteY0" fmla="*/ 34833 h 278586"/>
                <a:gd name="connsiteX1" fmla="*/ 34833 w 279199"/>
                <a:gd name="connsiteY1" fmla="*/ 110490 h 278586"/>
                <a:gd name="connsiteX2" fmla="*/ 110490 w 279199"/>
                <a:gd name="connsiteY2" fmla="*/ 186147 h 278586"/>
                <a:gd name="connsiteX3" fmla="*/ 186147 w 279199"/>
                <a:gd name="connsiteY3" fmla="*/ 110490 h 278586"/>
                <a:gd name="connsiteX4" fmla="*/ 110490 w 279199"/>
                <a:gd name="connsiteY4" fmla="*/ 34833 h 278586"/>
                <a:gd name="connsiteX5" fmla="*/ 110490 w 279199"/>
                <a:gd name="connsiteY5" fmla="*/ 0 h 278586"/>
                <a:gd name="connsiteX6" fmla="*/ 220980 w 279199"/>
                <a:gd name="connsiteY6" fmla="*/ 110490 h 278586"/>
                <a:gd name="connsiteX7" fmla="*/ 212297 w 279199"/>
                <a:gd name="connsiteY7" fmla="*/ 153498 h 278586"/>
                <a:gd name="connsiteX8" fmla="*/ 201537 w 279199"/>
                <a:gd name="connsiteY8" fmla="*/ 169457 h 278586"/>
                <a:gd name="connsiteX9" fmla="*/ 203009 w 279199"/>
                <a:gd name="connsiteY9" fmla="*/ 170067 h 278586"/>
                <a:gd name="connsiteX10" fmla="*/ 272504 w 279199"/>
                <a:gd name="connsiteY10" fmla="*/ 239563 h 278586"/>
                <a:gd name="connsiteX11" fmla="*/ 272504 w 279199"/>
                <a:gd name="connsiteY11" fmla="*/ 271892 h 278586"/>
                <a:gd name="connsiteX12" fmla="*/ 272504 w 279199"/>
                <a:gd name="connsiteY12" fmla="*/ 271890 h 278586"/>
                <a:gd name="connsiteX13" fmla="*/ 240175 w 279199"/>
                <a:gd name="connsiteY13" fmla="*/ 271890 h 278586"/>
                <a:gd name="connsiteX14" fmla="*/ 170680 w 279199"/>
                <a:gd name="connsiteY14" fmla="*/ 202396 h 278586"/>
                <a:gd name="connsiteX15" fmla="*/ 170135 w 279199"/>
                <a:gd name="connsiteY15" fmla="*/ 201080 h 278586"/>
                <a:gd name="connsiteX16" fmla="*/ 153498 w 279199"/>
                <a:gd name="connsiteY16" fmla="*/ 212297 h 278586"/>
                <a:gd name="connsiteX17" fmla="*/ 110490 w 279199"/>
                <a:gd name="connsiteY17" fmla="*/ 220980 h 278586"/>
                <a:gd name="connsiteX18" fmla="*/ 0 w 279199"/>
                <a:gd name="connsiteY18" fmla="*/ 110490 h 278586"/>
                <a:gd name="connsiteX19" fmla="*/ 110490 w 279199"/>
                <a:gd name="connsiteY19" fmla="*/ 0 h 27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79199" h="278586">
                  <a:moveTo>
                    <a:pt x="110490" y="34833"/>
                  </a:moveTo>
                  <a:cubicBezTo>
                    <a:pt x="68706" y="34833"/>
                    <a:pt x="34833" y="68706"/>
                    <a:pt x="34833" y="110490"/>
                  </a:cubicBezTo>
                  <a:cubicBezTo>
                    <a:pt x="34833" y="152274"/>
                    <a:pt x="68706" y="186147"/>
                    <a:pt x="110490" y="186147"/>
                  </a:cubicBezTo>
                  <a:cubicBezTo>
                    <a:pt x="152274" y="186147"/>
                    <a:pt x="186147" y="152274"/>
                    <a:pt x="186147" y="110490"/>
                  </a:cubicBezTo>
                  <a:cubicBezTo>
                    <a:pt x="186147" y="68706"/>
                    <a:pt x="152274" y="34833"/>
                    <a:pt x="110490" y="34833"/>
                  </a:cubicBezTo>
                  <a:close/>
                  <a:moveTo>
                    <a:pt x="110490" y="0"/>
                  </a:moveTo>
                  <a:cubicBezTo>
                    <a:pt x="171512" y="0"/>
                    <a:pt x="220980" y="49468"/>
                    <a:pt x="220980" y="110490"/>
                  </a:cubicBezTo>
                  <a:cubicBezTo>
                    <a:pt x="220980" y="125746"/>
                    <a:pt x="217888" y="140279"/>
                    <a:pt x="212297" y="153498"/>
                  </a:cubicBezTo>
                  <a:lnTo>
                    <a:pt x="201537" y="169457"/>
                  </a:lnTo>
                  <a:lnTo>
                    <a:pt x="203009" y="170067"/>
                  </a:lnTo>
                  <a:cubicBezTo>
                    <a:pt x="226174" y="193232"/>
                    <a:pt x="249339" y="216398"/>
                    <a:pt x="272504" y="239563"/>
                  </a:cubicBezTo>
                  <a:cubicBezTo>
                    <a:pt x="281431" y="248490"/>
                    <a:pt x="281431" y="262965"/>
                    <a:pt x="272504" y="271892"/>
                  </a:cubicBezTo>
                  <a:lnTo>
                    <a:pt x="272504" y="271890"/>
                  </a:lnTo>
                  <a:cubicBezTo>
                    <a:pt x="263576" y="280818"/>
                    <a:pt x="249102" y="280818"/>
                    <a:pt x="240175" y="271890"/>
                  </a:cubicBezTo>
                  <a:lnTo>
                    <a:pt x="170680" y="202396"/>
                  </a:lnTo>
                  <a:lnTo>
                    <a:pt x="170135" y="201080"/>
                  </a:lnTo>
                  <a:lnTo>
                    <a:pt x="153498" y="212297"/>
                  </a:lnTo>
                  <a:cubicBezTo>
                    <a:pt x="140279" y="217888"/>
                    <a:pt x="125746" y="220980"/>
                    <a:pt x="110490" y="220980"/>
                  </a:cubicBezTo>
                  <a:cubicBezTo>
                    <a:pt x="49468" y="220980"/>
                    <a:pt x="0" y="171512"/>
                    <a:pt x="0" y="110490"/>
                  </a:cubicBezTo>
                  <a:cubicBezTo>
                    <a:pt x="0" y="49468"/>
                    <a:pt x="49468" y="0"/>
                    <a:pt x="110490" y="0"/>
                  </a:cubicBezTo>
                  <a:close/>
                </a:path>
              </a:pathLst>
            </a:custGeom>
            <a:solidFill>
              <a:srgbClr val="B0AC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4236D3BC-B538-4C13-89EF-DAC4A64EC6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85" t="1" r="5449" b="1307"/>
          <a:stretch/>
        </p:blipFill>
        <p:spPr>
          <a:xfrm>
            <a:off x="590529" y="1374550"/>
            <a:ext cx="4927769" cy="5110530"/>
          </a:xfrm>
          <a:prstGeom prst="rect">
            <a:avLst/>
          </a:prstGeom>
        </p:spPr>
      </p:pic>
      <p:pic>
        <p:nvPicPr>
          <p:cNvPr id="2052" name="Picture 4" descr="인공지능(4) - 피마 인디언 당뇨병 예측">
            <a:extLst>
              <a:ext uri="{FF2B5EF4-FFF2-40B4-BE49-F238E27FC236}">
                <a16:creationId xmlns:a16="http://schemas.microsoft.com/office/drawing/2014/main" id="{B9B9B070-BDB3-4B44-9B7C-821FDB4913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16149"/>
            <a:ext cx="4854412" cy="3625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B682284E-110A-4CB1-9871-A7095557B383}"/>
                  </a:ext>
                </a:extLst>
              </p14:cNvPr>
              <p14:cNvContentPartPr/>
              <p14:nvPr/>
            </p14:nvContentPartPr>
            <p14:xfrm>
              <a:off x="6070680" y="4613746"/>
              <a:ext cx="4496040" cy="63540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B682284E-110A-4CB1-9871-A7095557B38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54840" y="4550386"/>
                <a:ext cx="4527360" cy="76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FF59988E-347B-434C-BCA5-B5A26653077D}"/>
                  </a:ext>
                </a:extLst>
              </p14:cNvPr>
              <p14:cNvContentPartPr/>
              <p14:nvPr/>
            </p14:nvContentPartPr>
            <p14:xfrm>
              <a:off x="973314" y="1696727"/>
              <a:ext cx="3886560" cy="52092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FF59988E-347B-434C-BCA5-B5A26653077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57474" y="1633367"/>
                <a:ext cx="3917880" cy="64764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AAF64C72-9B56-4271-8147-4B30ECFD8790}"/>
              </a:ext>
            </a:extLst>
          </p:cNvPr>
          <p:cNvSpPr txBox="1"/>
          <p:nvPr/>
        </p:nvSpPr>
        <p:spPr>
          <a:xfrm>
            <a:off x="696855" y="908663"/>
            <a:ext cx="3395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seaborn</a:t>
            </a:r>
            <a:r>
              <a:rPr lang="ko-KR" altLang="en-US"/>
              <a:t> 라이브러리 </a:t>
            </a:r>
            <a:r>
              <a:rPr lang="en-US" altLang="ko-KR"/>
              <a:t>heatmap()</a:t>
            </a:r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FEA211-CB72-41DC-A9FF-5590993FBA59}"/>
              </a:ext>
            </a:extLst>
          </p:cNvPr>
          <p:cNvSpPr txBox="1"/>
          <p:nvPr/>
        </p:nvSpPr>
        <p:spPr>
          <a:xfrm>
            <a:off x="6278168" y="5421991"/>
            <a:ext cx="5548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인디언 당뇨병 예측</a:t>
            </a:r>
            <a:r>
              <a:rPr lang="en-US" altLang="ko-KR"/>
              <a:t>-&gt;</a:t>
            </a:r>
            <a:r>
              <a:rPr lang="ko-KR" altLang="en-US"/>
              <a:t>더 높은 상관계수 값들을 가짐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3B645C24-2426-49B7-8380-8787606BEC3B}"/>
                  </a:ext>
                </a:extLst>
              </p14:cNvPr>
              <p14:cNvContentPartPr/>
              <p14:nvPr/>
            </p14:nvContentPartPr>
            <p14:xfrm>
              <a:off x="2470320" y="1733400"/>
              <a:ext cx="1651320" cy="16560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3B645C24-2426-49B7-8380-8787606BEC3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460960" y="1724040"/>
                <a:ext cx="1670040" cy="184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8523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99143" y="908663"/>
            <a:ext cx="11393714" cy="5558971"/>
          </a:xfrm>
          <a:prstGeom prst="round2SameRect">
            <a:avLst>
              <a:gd name="adj1" fmla="val 0"/>
              <a:gd name="adj2" fmla="val 3394"/>
            </a:avLst>
          </a:prstGeom>
          <a:solidFill>
            <a:srgbClr val="F2F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99143" y="268429"/>
            <a:ext cx="11393714" cy="566057"/>
            <a:chOff x="493486" y="348343"/>
            <a:chExt cx="11393714" cy="566057"/>
          </a:xfrm>
        </p:grpSpPr>
        <p:sp>
          <p:nvSpPr>
            <p:cNvPr id="2" name="양쪽 모서리가 둥근 사각형 1"/>
            <p:cNvSpPr/>
            <p:nvPr/>
          </p:nvSpPr>
          <p:spPr>
            <a:xfrm>
              <a:off x="493486" y="348343"/>
              <a:ext cx="11393714" cy="566057"/>
            </a:xfrm>
            <a:prstGeom prst="round2SameRect">
              <a:avLst>
                <a:gd name="adj1" fmla="val 34856"/>
                <a:gd name="adj2" fmla="val 0"/>
              </a:avLst>
            </a:prstGeom>
            <a:solidFill>
              <a:srgbClr val="B1AD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1" latinLnBrk="0">
                <a:defRPr/>
              </a:pPr>
              <a:r>
                <a:rPr lang="ko-KR" altLang="en-US" sz="2400" b="1" kern="0">
                  <a:solidFill>
                    <a:prstClr val="white"/>
                  </a:solidFill>
                </a:rPr>
                <a:t>데이터 처리하기</a:t>
              </a:r>
              <a:endParaRPr lang="en-US" altLang="ko-KR" sz="2400" b="1" kern="0" dirty="0">
                <a:solidFill>
                  <a:prstClr val="white"/>
                </a:solidFill>
              </a:endParaRPr>
            </a:p>
          </p:txBody>
        </p:sp>
        <p:sp>
          <p:nvSpPr>
            <p:cNvPr id="6" name="한쪽 모서리가 둥근 사각형 5"/>
            <p:cNvSpPr/>
            <p:nvPr/>
          </p:nvSpPr>
          <p:spPr>
            <a:xfrm>
              <a:off x="9681028" y="348343"/>
              <a:ext cx="2206172" cy="566057"/>
            </a:xfrm>
            <a:prstGeom prst="round1Rect">
              <a:avLst>
                <a:gd name="adj" fmla="val 29287"/>
              </a:avLst>
            </a:prstGeom>
            <a:solidFill>
              <a:srgbClr val="A7A3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6724650" y="489856"/>
              <a:ext cx="2603500" cy="28302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>
                  <a:solidFill>
                    <a:srgbClr val="A7A3DE"/>
                  </a:solidFill>
                </a:rPr>
                <a:t>Name</a:t>
              </a:r>
              <a:r>
                <a:rPr lang="ko-KR" altLang="en-US" sz="1200" b="1">
                  <a:solidFill>
                    <a:srgbClr val="A7A3DE"/>
                  </a:solidFill>
                </a:rPr>
                <a:t>에서 의미있는 값 추출</a:t>
              </a:r>
              <a:endParaRPr lang="ko-KR" altLang="en-US" sz="1200" b="1" dirty="0">
                <a:solidFill>
                  <a:srgbClr val="A7A3DE"/>
                </a:solidFill>
              </a:endParaRPr>
            </a:p>
          </p:txBody>
        </p:sp>
        <p:sp>
          <p:nvSpPr>
            <p:cNvPr id="25" name="자유형 24">
              <a:extLst>
                <a:ext uri="{FF2B5EF4-FFF2-40B4-BE49-F238E27FC236}">
                  <a16:creationId xmlns:a16="http://schemas.microsoft.com/office/drawing/2014/main" id="{19813B03-EA50-4633-810C-A260E09EEFB2}"/>
                </a:ext>
              </a:extLst>
            </p:cNvPr>
            <p:cNvSpPr/>
            <p:nvPr/>
          </p:nvSpPr>
          <p:spPr>
            <a:xfrm>
              <a:off x="9031252" y="548140"/>
              <a:ext cx="166824" cy="166458"/>
            </a:xfrm>
            <a:custGeom>
              <a:avLst/>
              <a:gdLst>
                <a:gd name="connsiteX0" fmla="*/ 110490 w 279199"/>
                <a:gd name="connsiteY0" fmla="*/ 34833 h 278586"/>
                <a:gd name="connsiteX1" fmla="*/ 34833 w 279199"/>
                <a:gd name="connsiteY1" fmla="*/ 110490 h 278586"/>
                <a:gd name="connsiteX2" fmla="*/ 110490 w 279199"/>
                <a:gd name="connsiteY2" fmla="*/ 186147 h 278586"/>
                <a:gd name="connsiteX3" fmla="*/ 186147 w 279199"/>
                <a:gd name="connsiteY3" fmla="*/ 110490 h 278586"/>
                <a:gd name="connsiteX4" fmla="*/ 110490 w 279199"/>
                <a:gd name="connsiteY4" fmla="*/ 34833 h 278586"/>
                <a:gd name="connsiteX5" fmla="*/ 110490 w 279199"/>
                <a:gd name="connsiteY5" fmla="*/ 0 h 278586"/>
                <a:gd name="connsiteX6" fmla="*/ 220980 w 279199"/>
                <a:gd name="connsiteY6" fmla="*/ 110490 h 278586"/>
                <a:gd name="connsiteX7" fmla="*/ 212297 w 279199"/>
                <a:gd name="connsiteY7" fmla="*/ 153498 h 278586"/>
                <a:gd name="connsiteX8" fmla="*/ 201537 w 279199"/>
                <a:gd name="connsiteY8" fmla="*/ 169457 h 278586"/>
                <a:gd name="connsiteX9" fmla="*/ 203009 w 279199"/>
                <a:gd name="connsiteY9" fmla="*/ 170067 h 278586"/>
                <a:gd name="connsiteX10" fmla="*/ 272504 w 279199"/>
                <a:gd name="connsiteY10" fmla="*/ 239563 h 278586"/>
                <a:gd name="connsiteX11" fmla="*/ 272504 w 279199"/>
                <a:gd name="connsiteY11" fmla="*/ 271892 h 278586"/>
                <a:gd name="connsiteX12" fmla="*/ 272504 w 279199"/>
                <a:gd name="connsiteY12" fmla="*/ 271890 h 278586"/>
                <a:gd name="connsiteX13" fmla="*/ 240175 w 279199"/>
                <a:gd name="connsiteY13" fmla="*/ 271890 h 278586"/>
                <a:gd name="connsiteX14" fmla="*/ 170680 w 279199"/>
                <a:gd name="connsiteY14" fmla="*/ 202396 h 278586"/>
                <a:gd name="connsiteX15" fmla="*/ 170135 w 279199"/>
                <a:gd name="connsiteY15" fmla="*/ 201080 h 278586"/>
                <a:gd name="connsiteX16" fmla="*/ 153498 w 279199"/>
                <a:gd name="connsiteY16" fmla="*/ 212297 h 278586"/>
                <a:gd name="connsiteX17" fmla="*/ 110490 w 279199"/>
                <a:gd name="connsiteY17" fmla="*/ 220980 h 278586"/>
                <a:gd name="connsiteX18" fmla="*/ 0 w 279199"/>
                <a:gd name="connsiteY18" fmla="*/ 110490 h 278586"/>
                <a:gd name="connsiteX19" fmla="*/ 110490 w 279199"/>
                <a:gd name="connsiteY19" fmla="*/ 0 h 27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79199" h="278586">
                  <a:moveTo>
                    <a:pt x="110490" y="34833"/>
                  </a:moveTo>
                  <a:cubicBezTo>
                    <a:pt x="68706" y="34833"/>
                    <a:pt x="34833" y="68706"/>
                    <a:pt x="34833" y="110490"/>
                  </a:cubicBezTo>
                  <a:cubicBezTo>
                    <a:pt x="34833" y="152274"/>
                    <a:pt x="68706" y="186147"/>
                    <a:pt x="110490" y="186147"/>
                  </a:cubicBezTo>
                  <a:cubicBezTo>
                    <a:pt x="152274" y="186147"/>
                    <a:pt x="186147" y="152274"/>
                    <a:pt x="186147" y="110490"/>
                  </a:cubicBezTo>
                  <a:cubicBezTo>
                    <a:pt x="186147" y="68706"/>
                    <a:pt x="152274" y="34833"/>
                    <a:pt x="110490" y="34833"/>
                  </a:cubicBezTo>
                  <a:close/>
                  <a:moveTo>
                    <a:pt x="110490" y="0"/>
                  </a:moveTo>
                  <a:cubicBezTo>
                    <a:pt x="171512" y="0"/>
                    <a:pt x="220980" y="49468"/>
                    <a:pt x="220980" y="110490"/>
                  </a:cubicBezTo>
                  <a:cubicBezTo>
                    <a:pt x="220980" y="125746"/>
                    <a:pt x="217888" y="140279"/>
                    <a:pt x="212297" y="153498"/>
                  </a:cubicBezTo>
                  <a:lnTo>
                    <a:pt x="201537" y="169457"/>
                  </a:lnTo>
                  <a:lnTo>
                    <a:pt x="203009" y="170067"/>
                  </a:lnTo>
                  <a:cubicBezTo>
                    <a:pt x="226174" y="193232"/>
                    <a:pt x="249339" y="216398"/>
                    <a:pt x="272504" y="239563"/>
                  </a:cubicBezTo>
                  <a:cubicBezTo>
                    <a:pt x="281431" y="248490"/>
                    <a:pt x="281431" y="262965"/>
                    <a:pt x="272504" y="271892"/>
                  </a:cubicBezTo>
                  <a:lnTo>
                    <a:pt x="272504" y="271890"/>
                  </a:lnTo>
                  <a:cubicBezTo>
                    <a:pt x="263576" y="280818"/>
                    <a:pt x="249102" y="280818"/>
                    <a:pt x="240175" y="271890"/>
                  </a:cubicBezTo>
                  <a:lnTo>
                    <a:pt x="170680" y="202396"/>
                  </a:lnTo>
                  <a:lnTo>
                    <a:pt x="170135" y="201080"/>
                  </a:lnTo>
                  <a:lnTo>
                    <a:pt x="153498" y="212297"/>
                  </a:lnTo>
                  <a:cubicBezTo>
                    <a:pt x="140279" y="217888"/>
                    <a:pt x="125746" y="220980"/>
                    <a:pt x="110490" y="220980"/>
                  </a:cubicBezTo>
                  <a:cubicBezTo>
                    <a:pt x="49468" y="220980"/>
                    <a:pt x="0" y="171512"/>
                    <a:pt x="0" y="110490"/>
                  </a:cubicBezTo>
                  <a:cubicBezTo>
                    <a:pt x="0" y="49468"/>
                    <a:pt x="49468" y="0"/>
                    <a:pt x="110490" y="0"/>
                  </a:cubicBezTo>
                  <a:close/>
                </a:path>
              </a:pathLst>
            </a:custGeom>
            <a:solidFill>
              <a:srgbClr val="B0AC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630D018A-1428-49E8-88D4-D9FF15EC75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124" y="1050180"/>
            <a:ext cx="3936883" cy="539624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701C095-3975-48F2-A658-B9E3BBDD15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8153" y="1149665"/>
            <a:ext cx="8049748" cy="66684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A9D619D-4DA3-4A3D-A801-93ADCFE3BA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6087" y="1915993"/>
            <a:ext cx="1667108" cy="288647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C3581F3-5D62-4EBD-97E6-1F8DE4602B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124" y="5091967"/>
            <a:ext cx="10917174" cy="171473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B07CCAD2-EEB9-4980-8A1F-7A8CB2735F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86685" y="1890685"/>
            <a:ext cx="1066949" cy="2896004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684D3E49-BA41-4E98-995F-6F3139398E6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12562" y="1915993"/>
            <a:ext cx="1339684" cy="324203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6A0F8F22-B42D-4E87-90B8-559E23B281EA}"/>
                  </a:ext>
                </a:extLst>
              </p14:cNvPr>
              <p14:cNvContentPartPr/>
              <p14:nvPr/>
            </p14:nvContentPartPr>
            <p14:xfrm>
              <a:off x="577800" y="1079640"/>
              <a:ext cx="260640" cy="25560"/>
            </p14:xfrm>
          </p:contentPart>
        </mc:Choice>
        <mc:Fallback xmlns=""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6A0F8F22-B42D-4E87-90B8-559E23B281E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61960" y="1016280"/>
                <a:ext cx="291960" cy="15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0" name="잉크 19">
                <a:extLst>
                  <a:ext uri="{FF2B5EF4-FFF2-40B4-BE49-F238E27FC236}">
                    <a16:creationId xmlns:a16="http://schemas.microsoft.com/office/drawing/2014/main" id="{F1517FDC-777E-46B8-AF69-63E7CB1CA011}"/>
                  </a:ext>
                </a:extLst>
              </p14:cNvPr>
              <p14:cNvContentPartPr/>
              <p14:nvPr/>
            </p14:nvContentPartPr>
            <p14:xfrm>
              <a:off x="609480" y="1219320"/>
              <a:ext cx="438480" cy="6480"/>
            </p14:xfrm>
          </p:contentPart>
        </mc:Choice>
        <mc:Fallback xmlns="">
          <p:pic>
            <p:nvPicPr>
              <p:cNvPr id="20" name="잉크 19">
                <a:extLst>
                  <a:ext uri="{FF2B5EF4-FFF2-40B4-BE49-F238E27FC236}">
                    <a16:creationId xmlns:a16="http://schemas.microsoft.com/office/drawing/2014/main" id="{F1517FDC-777E-46B8-AF69-63E7CB1CA01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93640" y="1155960"/>
                <a:ext cx="469800" cy="13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1" name="잉크 20">
                <a:extLst>
                  <a:ext uri="{FF2B5EF4-FFF2-40B4-BE49-F238E27FC236}">
                    <a16:creationId xmlns:a16="http://schemas.microsoft.com/office/drawing/2014/main" id="{531DC772-412D-4665-8E60-D67AEBDA8414}"/>
                  </a:ext>
                </a:extLst>
              </p14:cNvPr>
              <p14:cNvContentPartPr/>
              <p14:nvPr/>
            </p14:nvContentPartPr>
            <p14:xfrm>
              <a:off x="1181160" y="1390680"/>
              <a:ext cx="254160" cy="12960"/>
            </p14:xfrm>
          </p:contentPart>
        </mc:Choice>
        <mc:Fallback xmlns="">
          <p:pic>
            <p:nvPicPr>
              <p:cNvPr id="21" name="잉크 20">
                <a:extLst>
                  <a:ext uri="{FF2B5EF4-FFF2-40B4-BE49-F238E27FC236}">
                    <a16:creationId xmlns:a16="http://schemas.microsoft.com/office/drawing/2014/main" id="{531DC772-412D-4665-8E60-D67AEBDA841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165320" y="1327320"/>
                <a:ext cx="285480" cy="1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2" name="잉크 21">
                <a:extLst>
                  <a:ext uri="{FF2B5EF4-FFF2-40B4-BE49-F238E27FC236}">
                    <a16:creationId xmlns:a16="http://schemas.microsoft.com/office/drawing/2014/main" id="{46A3CC44-2AC1-4FAA-8569-32CB93917574}"/>
                  </a:ext>
                </a:extLst>
              </p14:cNvPr>
              <p14:cNvContentPartPr/>
              <p14:nvPr/>
            </p14:nvContentPartPr>
            <p14:xfrm>
              <a:off x="1295280" y="1670040"/>
              <a:ext cx="317880" cy="6840"/>
            </p14:xfrm>
          </p:contentPart>
        </mc:Choice>
        <mc:Fallback xmlns="">
          <p:pic>
            <p:nvPicPr>
              <p:cNvPr id="22" name="잉크 21">
                <a:extLst>
                  <a:ext uri="{FF2B5EF4-FFF2-40B4-BE49-F238E27FC236}">
                    <a16:creationId xmlns:a16="http://schemas.microsoft.com/office/drawing/2014/main" id="{46A3CC44-2AC1-4FAA-8569-32CB93917574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279440" y="1606680"/>
                <a:ext cx="349200" cy="13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604F31D1-AD27-4989-A957-2C3EF4B45A44}"/>
                  </a:ext>
                </a:extLst>
              </p14:cNvPr>
              <p14:cNvContentPartPr/>
              <p14:nvPr/>
            </p14:nvContentPartPr>
            <p14:xfrm>
              <a:off x="1409760" y="1924200"/>
              <a:ext cx="260640" cy="19080"/>
            </p14:xfrm>
          </p:contentPart>
        </mc:Choice>
        <mc:Fallback xmlns=""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604F31D1-AD27-4989-A957-2C3EF4B45A44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393920" y="1860840"/>
                <a:ext cx="291960" cy="14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4" name="잉크 23">
                <a:extLst>
                  <a:ext uri="{FF2B5EF4-FFF2-40B4-BE49-F238E27FC236}">
                    <a16:creationId xmlns:a16="http://schemas.microsoft.com/office/drawing/2014/main" id="{219C0899-F0B8-468B-8926-031A45259469}"/>
                  </a:ext>
                </a:extLst>
              </p14:cNvPr>
              <p14:cNvContentPartPr/>
              <p14:nvPr/>
            </p14:nvContentPartPr>
            <p14:xfrm>
              <a:off x="1187280" y="2165400"/>
              <a:ext cx="292680" cy="19440"/>
            </p14:xfrm>
          </p:contentPart>
        </mc:Choice>
        <mc:Fallback xmlns="">
          <p:pic>
            <p:nvPicPr>
              <p:cNvPr id="24" name="잉크 23">
                <a:extLst>
                  <a:ext uri="{FF2B5EF4-FFF2-40B4-BE49-F238E27FC236}">
                    <a16:creationId xmlns:a16="http://schemas.microsoft.com/office/drawing/2014/main" id="{219C0899-F0B8-468B-8926-031A4525946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171440" y="2102040"/>
                <a:ext cx="32400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8" name="잉크 27">
                <a:extLst>
                  <a:ext uri="{FF2B5EF4-FFF2-40B4-BE49-F238E27FC236}">
                    <a16:creationId xmlns:a16="http://schemas.microsoft.com/office/drawing/2014/main" id="{D9EA4774-EB6A-4ACB-9374-0C35CC2CA1F3}"/>
                  </a:ext>
                </a:extLst>
              </p14:cNvPr>
              <p14:cNvContentPartPr/>
              <p14:nvPr/>
            </p14:nvContentPartPr>
            <p14:xfrm>
              <a:off x="977760" y="2419200"/>
              <a:ext cx="375120" cy="19440"/>
            </p14:xfrm>
          </p:contentPart>
        </mc:Choice>
        <mc:Fallback xmlns="">
          <p:pic>
            <p:nvPicPr>
              <p:cNvPr id="28" name="잉크 27">
                <a:extLst>
                  <a:ext uri="{FF2B5EF4-FFF2-40B4-BE49-F238E27FC236}">
                    <a16:creationId xmlns:a16="http://schemas.microsoft.com/office/drawing/2014/main" id="{D9EA4774-EB6A-4ACB-9374-0C35CC2CA1F3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961920" y="2355840"/>
                <a:ext cx="40644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9" name="잉크 28">
                <a:extLst>
                  <a:ext uri="{FF2B5EF4-FFF2-40B4-BE49-F238E27FC236}">
                    <a16:creationId xmlns:a16="http://schemas.microsoft.com/office/drawing/2014/main" id="{BE6645C4-1D95-4744-AECA-9FB52275254F}"/>
                  </a:ext>
                </a:extLst>
              </p14:cNvPr>
              <p14:cNvContentPartPr/>
              <p14:nvPr/>
            </p14:nvContentPartPr>
            <p14:xfrm>
              <a:off x="7410600" y="2533680"/>
              <a:ext cx="1473480" cy="19440"/>
            </p14:xfrm>
          </p:contentPart>
        </mc:Choice>
        <mc:Fallback xmlns="">
          <p:pic>
            <p:nvPicPr>
              <p:cNvPr id="29" name="잉크 28">
                <a:extLst>
                  <a:ext uri="{FF2B5EF4-FFF2-40B4-BE49-F238E27FC236}">
                    <a16:creationId xmlns:a16="http://schemas.microsoft.com/office/drawing/2014/main" id="{BE6645C4-1D95-4744-AECA-9FB52275254F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394760" y="2470320"/>
                <a:ext cx="150480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30" name="잉크 29">
                <a:extLst>
                  <a:ext uri="{FF2B5EF4-FFF2-40B4-BE49-F238E27FC236}">
                    <a16:creationId xmlns:a16="http://schemas.microsoft.com/office/drawing/2014/main" id="{9B20BAAD-6537-48CA-BB17-1D1DC9E8AA55}"/>
                  </a:ext>
                </a:extLst>
              </p14:cNvPr>
              <p14:cNvContentPartPr/>
              <p14:nvPr/>
            </p14:nvContentPartPr>
            <p14:xfrm>
              <a:off x="8731080" y="2705040"/>
              <a:ext cx="210240" cy="2292840"/>
            </p14:xfrm>
          </p:contentPart>
        </mc:Choice>
        <mc:Fallback xmlns="">
          <p:pic>
            <p:nvPicPr>
              <p:cNvPr id="30" name="잉크 29">
                <a:extLst>
                  <a:ext uri="{FF2B5EF4-FFF2-40B4-BE49-F238E27FC236}">
                    <a16:creationId xmlns:a16="http://schemas.microsoft.com/office/drawing/2014/main" id="{9B20BAAD-6537-48CA-BB17-1D1DC9E8AA55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715240" y="2641680"/>
                <a:ext cx="241560" cy="2419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02979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99143" y="908663"/>
            <a:ext cx="11393714" cy="5558971"/>
          </a:xfrm>
          <a:prstGeom prst="round2SameRect">
            <a:avLst>
              <a:gd name="adj1" fmla="val 0"/>
              <a:gd name="adj2" fmla="val 3394"/>
            </a:avLst>
          </a:prstGeom>
          <a:solidFill>
            <a:srgbClr val="F2F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99143" y="366486"/>
            <a:ext cx="11393714" cy="566057"/>
            <a:chOff x="493486" y="348343"/>
            <a:chExt cx="11393714" cy="566057"/>
          </a:xfrm>
        </p:grpSpPr>
        <p:sp>
          <p:nvSpPr>
            <p:cNvPr id="2" name="양쪽 모서리가 둥근 사각형 1"/>
            <p:cNvSpPr/>
            <p:nvPr/>
          </p:nvSpPr>
          <p:spPr>
            <a:xfrm>
              <a:off x="493486" y="348343"/>
              <a:ext cx="11393714" cy="566057"/>
            </a:xfrm>
            <a:prstGeom prst="round2SameRect">
              <a:avLst>
                <a:gd name="adj1" fmla="val 34856"/>
                <a:gd name="adj2" fmla="val 0"/>
              </a:avLst>
            </a:prstGeom>
            <a:solidFill>
              <a:srgbClr val="B1AD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1" latinLnBrk="0">
                <a:defRPr/>
              </a:pPr>
              <a:r>
                <a:rPr lang="ko-KR" altLang="en-US" sz="2400" b="1" kern="0">
                  <a:solidFill>
                    <a:prstClr val="white"/>
                  </a:solidFill>
                </a:rPr>
                <a:t>데이터 처리하기</a:t>
              </a:r>
              <a:endParaRPr lang="en-US" altLang="ko-KR" sz="2400" b="1" kern="0" dirty="0">
                <a:solidFill>
                  <a:prstClr val="white"/>
                </a:solidFill>
              </a:endParaRPr>
            </a:p>
          </p:txBody>
        </p:sp>
        <p:sp>
          <p:nvSpPr>
            <p:cNvPr id="6" name="한쪽 모서리가 둥근 사각형 5"/>
            <p:cNvSpPr/>
            <p:nvPr/>
          </p:nvSpPr>
          <p:spPr>
            <a:xfrm>
              <a:off x="9681028" y="348343"/>
              <a:ext cx="2206172" cy="566057"/>
            </a:xfrm>
            <a:prstGeom prst="round1Rect">
              <a:avLst>
                <a:gd name="adj" fmla="val 29287"/>
              </a:avLst>
            </a:prstGeom>
            <a:solidFill>
              <a:srgbClr val="A7A3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6724650" y="489856"/>
              <a:ext cx="2603500" cy="28302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>
                  <a:solidFill>
                    <a:srgbClr val="A7A3DE"/>
                  </a:solidFill>
                </a:rPr>
                <a:t>두 개의 속성을 하나로 합치기</a:t>
              </a:r>
              <a:endParaRPr lang="ko-KR" altLang="en-US" sz="1200" b="1" dirty="0">
                <a:solidFill>
                  <a:srgbClr val="A7A3DE"/>
                </a:solidFill>
              </a:endParaRPr>
            </a:p>
          </p:txBody>
        </p:sp>
        <p:sp>
          <p:nvSpPr>
            <p:cNvPr id="25" name="자유형 24">
              <a:extLst>
                <a:ext uri="{FF2B5EF4-FFF2-40B4-BE49-F238E27FC236}">
                  <a16:creationId xmlns:a16="http://schemas.microsoft.com/office/drawing/2014/main" id="{19813B03-EA50-4633-810C-A260E09EEFB2}"/>
                </a:ext>
              </a:extLst>
            </p:cNvPr>
            <p:cNvSpPr/>
            <p:nvPr/>
          </p:nvSpPr>
          <p:spPr>
            <a:xfrm>
              <a:off x="9031252" y="548140"/>
              <a:ext cx="166824" cy="166458"/>
            </a:xfrm>
            <a:custGeom>
              <a:avLst/>
              <a:gdLst>
                <a:gd name="connsiteX0" fmla="*/ 110490 w 279199"/>
                <a:gd name="connsiteY0" fmla="*/ 34833 h 278586"/>
                <a:gd name="connsiteX1" fmla="*/ 34833 w 279199"/>
                <a:gd name="connsiteY1" fmla="*/ 110490 h 278586"/>
                <a:gd name="connsiteX2" fmla="*/ 110490 w 279199"/>
                <a:gd name="connsiteY2" fmla="*/ 186147 h 278586"/>
                <a:gd name="connsiteX3" fmla="*/ 186147 w 279199"/>
                <a:gd name="connsiteY3" fmla="*/ 110490 h 278586"/>
                <a:gd name="connsiteX4" fmla="*/ 110490 w 279199"/>
                <a:gd name="connsiteY4" fmla="*/ 34833 h 278586"/>
                <a:gd name="connsiteX5" fmla="*/ 110490 w 279199"/>
                <a:gd name="connsiteY5" fmla="*/ 0 h 278586"/>
                <a:gd name="connsiteX6" fmla="*/ 220980 w 279199"/>
                <a:gd name="connsiteY6" fmla="*/ 110490 h 278586"/>
                <a:gd name="connsiteX7" fmla="*/ 212297 w 279199"/>
                <a:gd name="connsiteY7" fmla="*/ 153498 h 278586"/>
                <a:gd name="connsiteX8" fmla="*/ 201537 w 279199"/>
                <a:gd name="connsiteY8" fmla="*/ 169457 h 278586"/>
                <a:gd name="connsiteX9" fmla="*/ 203009 w 279199"/>
                <a:gd name="connsiteY9" fmla="*/ 170067 h 278586"/>
                <a:gd name="connsiteX10" fmla="*/ 272504 w 279199"/>
                <a:gd name="connsiteY10" fmla="*/ 239563 h 278586"/>
                <a:gd name="connsiteX11" fmla="*/ 272504 w 279199"/>
                <a:gd name="connsiteY11" fmla="*/ 271892 h 278586"/>
                <a:gd name="connsiteX12" fmla="*/ 272504 w 279199"/>
                <a:gd name="connsiteY12" fmla="*/ 271890 h 278586"/>
                <a:gd name="connsiteX13" fmla="*/ 240175 w 279199"/>
                <a:gd name="connsiteY13" fmla="*/ 271890 h 278586"/>
                <a:gd name="connsiteX14" fmla="*/ 170680 w 279199"/>
                <a:gd name="connsiteY14" fmla="*/ 202396 h 278586"/>
                <a:gd name="connsiteX15" fmla="*/ 170135 w 279199"/>
                <a:gd name="connsiteY15" fmla="*/ 201080 h 278586"/>
                <a:gd name="connsiteX16" fmla="*/ 153498 w 279199"/>
                <a:gd name="connsiteY16" fmla="*/ 212297 h 278586"/>
                <a:gd name="connsiteX17" fmla="*/ 110490 w 279199"/>
                <a:gd name="connsiteY17" fmla="*/ 220980 h 278586"/>
                <a:gd name="connsiteX18" fmla="*/ 0 w 279199"/>
                <a:gd name="connsiteY18" fmla="*/ 110490 h 278586"/>
                <a:gd name="connsiteX19" fmla="*/ 110490 w 279199"/>
                <a:gd name="connsiteY19" fmla="*/ 0 h 27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79199" h="278586">
                  <a:moveTo>
                    <a:pt x="110490" y="34833"/>
                  </a:moveTo>
                  <a:cubicBezTo>
                    <a:pt x="68706" y="34833"/>
                    <a:pt x="34833" y="68706"/>
                    <a:pt x="34833" y="110490"/>
                  </a:cubicBezTo>
                  <a:cubicBezTo>
                    <a:pt x="34833" y="152274"/>
                    <a:pt x="68706" y="186147"/>
                    <a:pt x="110490" y="186147"/>
                  </a:cubicBezTo>
                  <a:cubicBezTo>
                    <a:pt x="152274" y="186147"/>
                    <a:pt x="186147" y="152274"/>
                    <a:pt x="186147" y="110490"/>
                  </a:cubicBezTo>
                  <a:cubicBezTo>
                    <a:pt x="186147" y="68706"/>
                    <a:pt x="152274" y="34833"/>
                    <a:pt x="110490" y="34833"/>
                  </a:cubicBezTo>
                  <a:close/>
                  <a:moveTo>
                    <a:pt x="110490" y="0"/>
                  </a:moveTo>
                  <a:cubicBezTo>
                    <a:pt x="171512" y="0"/>
                    <a:pt x="220980" y="49468"/>
                    <a:pt x="220980" y="110490"/>
                  </a:cubicBezTo>
                  <a:cubicBezTo>
                    <a:pt x="220980" y="125746"/>
                    <a:pt x="217888" y="140279"/>
                    <a:pt x="212297" y="153498"/>
                  </a:cubicBezTo>
                  <a:lnTo>
                    <a:pt x="201537" y="169457"/>
                  </a:lnTo>
                  <a:lnTo>
                    <a:pt x="203009" y="170067"/>
                  </a:lnTo>
                  <a:cubicBezTo>
                    <a:pt x="226174" y="193232"/>
                    <a:pt x="249339" y="216398"/>
                    <a:pt x="272504" y="239563"/>
                  </a:cubicBezTo>
                  <a:cubicBezTo>
                    <a:pt x="281431" y="248490"/>
                    <a:pt x="281431" y="262965"/>
                    <a:pt x="272504" y="271892"/>
                  </a:cubicBezTo>
                  <a:lnTo>
                    <a:pt x="272504" y="271890"/>
                  </a:lnTo>
                  <a:cubicBezTo>
                    <a:pt x="263576" y="280818"/>
                    <a:pt x="249102" y="280818"/>
                    <a:pt x="240175" y="271890"/>
                  </a:cubicBezTo>
                  <a:lnTo>
                    <a:pt x="170680" y="202396"/>
                  </a:lnTo>
                  <a:lnTo>
                    <a:pt x="170135" y="201080"/>
                  </a:lnTo>
                  <a:lnTo>
                    <a:pt x="153498" y="212297"/>
                  </a:lnTo>
                  <a:cubicBezTo>
                    <a:pt x="140279" y="217888"/>
                    <a:pt x="125746" y="220980"/>
                    <a:pt x="110490" y="220980"/>
                  </a:cubicBezTo>
                  <a:cubicBezTo>
                    <a:pt x="49468" y="220980"/>
                    <a:pt x="0" y="171512"/>
                    <a:pt x="0" y="110490"/>
                  </a:cubicBezTo>
                  <a:cubicBezTo>
                    <a:pt x="0" y="49468"/>
                    <a:pt x="49468" y="0"/>
                    <a:pt x="110490" y="0"/>
                  </a:cubicBezTo>
                  <a:close/>
                </a:path>
              </a:pathLst>
            </a:custGeom>
            <a:solidFill>
              <a:srgbClr val="B0AC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C2DEC9B0-B249-46BB-B85F-2AD4964CA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509" y="1050180"/>
            <a:ext cx="5820587" cy="291505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E96B187-6D61-425D-93AD-6AF68C83F0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3877" y="1050180"/>
            <a:ext cx="5820587" cy="291505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247ADCA-D07F-4E3E-919C-1068D36AC6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900" y="3878505"/>
            <a:ext cx="5820587" cy="273064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42B471B-1572-4E63-A72C-5950054C91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52922" y="4750154"/>
            <a:ext cx="5534797" cy="106694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0B9C91E-8F15-44C5-84D8-A988B6C3A3E2}"/>
              </a:ext>
            </a:extLst>
          </p:cNvPr>
          <p:cNvSpPr txBox="1"/>
          <p:nvPr/>
        </p:nvSpPr>
        <p:spPr>
          <a:xfrm>
            <a:off x="758237" y="860319"/>
            <a:ext cx="673774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/>
              <a:t>승객의 형제 자매 수</a:t>
            </a:r>
            <a:r>
              <a:rPr lang="en-US" altLang="ko-KR" sz="1500"/>
              <a:t>, </a:t>
            </a:r>
            <a:r>
              <a:rPr lang="ko-KR" altLang="en-US" sz="1500"/>
              <a:t>부모 자식 수가 각각 생존여부에 어떻게 영향을 주는지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C8F911-7434-4843-82F8-0235E239BC76}"/>
              </a:ext>
            </a:extLst>
          </p:cNvPr>
          <p:cNvSpPr txBox="1"/>
          <p:nvPr/>
        </p:nvSpPr>
        <p:spPr>
          <a:xfrm>
            <a:off x="1448574" y="4410577"/>
            <a:ext cx="46474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/>
              <a:t>승객의 형제 자매 수</a:t>
            </a:r>
            <a:r>
              <a:rPr lang="en-US" altLang="ko-KR" sz="1500"/>
              <a:t>+ </a:t>
            </a:r>
            <a:r>
              <a:rPr lang="ko-KR" altLang="en-US" sz="1500"/>
              <a:t>부모 자식수</a:t>
            </a:r>
            <a:r>
              <a:rPr lang="en-US" altLang="ko-KR" sz="1500"/>
              <a:t>=&gt;</a:t>
            </a:r>
            <a:r>
              <a:rPr lang="ko-KR" altLang="en-US" sz="1500"/>
              <a:t>가족 구성원수</a:t>
            </a:r>
          </a:p>
        </p:txBody>
      </p:sp>
    </p:spTree>
    <p:extLst>
      <p:ext uri="{BB962C8B-B14F-4D97-AF65-F5344CB8AC3E}">
        <p14:creationId xmlns:p14="http://schemas.microsoft.com/office/powerpoint/2010/main" val="3412013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99143" y="908663"/>
            <a:ext cx="11393714" cy="5558971"/>
          </a:xfrm>
          <a:prstGeom prst="round2SameRect">
            <a:avLst>
              <a:gd name="adj1" fmla="val 0"/>
              <a:gd name="adj2" fmla="val 3394"/>
            </a:avLst>
          </a:prstGeom>
          <a:solidFill>
            <a:srgbClr val="F2F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99143" y="366486"/>
            <a:ext cx="11393714" cy="566057"/>
            <a:chOff x="493486" y="348343"/>
            <a:chExt cx="11393714" cy="566057"/>
          </a:xfrm>
        </p:grpSpPr>
        <p:sp>
          <p:nvSpPr>
            <p:cNvPr id="2" name="양쪽 모서리가 둥근 사각형 1"/>
            <p:cNvSpPr/>
            <p:nvPr/>
          </p:nvSpPr>
          <p:spPr>
            <a:xfrm>
              <a:off x="493486" y="348343"/>
              <a:ext cx="11393714" cy="566057"/>
            </a:xfrm>
            <a:prstGeom prst="round2SameRect">
              <a:avLst>
                <a:gd name="adj1" fmla="val 34856"/>
                <a:gd name="adj2" fmla="val 0"/>
              </a:avLst>
            </a:prstGeom>
            <a:solidFill>
              <a:srgbClr val="B1AD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1" latinLnBrk="0">
                <a:defRPr/>
              </a:pPr>
              <a:r>
                <a:rPr lang="ko-KR" altLang="en-US" sz="2400" b="1" kern="0">
                  <a:solidFill>
                    <a:prstClr val="white"/>
                  </a:solidFill>
                </a:rPr>
                <a:t>데이터 처리하기</a:t>
              </a:r>
              <a:endParaRPr lang="en-US" altLang="ko-KR" sz="2400" b="1" kern="0" dirty="0">
                <a:solidFill>
                  <a:prstClr val="white"/>
                </a:solidFill>
              </a:endParaRPr>
            </a:p>
          </p:txBody>
        </p:sp>
        <p:sp>
          <p:nvSpPr>
            <p:cNvPr id="6" name="한쪽 모서리가 둥근 사각형 5"/>
            <p:cNvSpPr/>
            <p:nvPr/>
          </p:nvSpPr>
          <p:spPr>
            <a:xfrm>
              <a:off x="9681028" y="348343"/>
              <a:ext cx="2206172" cy="566057"/>
            </a:xfrm>
            <a:prstGeom prst="round1Rect">
              <a:avLst>
                <a:gd name="adj" fmla="val 29287"/>
              </a:avLst>
            </a:prstGeom>
            <a:solidFill>
              <a:srgbClr val="A7A3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6724650" y="489856"/>
              <a:ext cx="2603500" cy="28302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>
                  <a:solidFill>
                    <a:srgbClr val="A7A3DE"/>
                  </a:solidFill>
                </a:rPr>
                <a:t>결측값 채우기</a:t>
              </a:r>
              <a:endParaRPr lang="ko-KR" altLang="en-US" sz="1200" b="1" dirty="0">
                <a:solidFill>
                  <a:srgbClr val="A7A3DE"/>
                </a:solidFill>
              </a:endParaRPr>
            </a:p>
          </p:txBody>
        </p:sp>
        <p:sp>
          <p:nvSpPr>
            <p:cNvPr id="25" name="자유형 24">
              <a:extLst>
                <a:ext uri="{FF2B5EF4-FFF2-40B4-BE49-F238E27FC236}">
                  <a16:creationId xmlns:a16="http://schemas.microsoft.com/office/drawing/2014/main" id="{19813B03-EA50-4633-810C-A260E09EEFB2}"/>
                </a:ext>
              </a:extLst>
            </p:cNvPr>
            <p:cNvSpPr/>
            <p:nvPr/>
          </p:nvSpPr>
          <p:spPr>
            <a:xfrm>
              <a:off x="9031252" y="548140"/>
              <a:ext cx="166824" cy="166458"/>
            </a:xfrm>
            <a:custGeom>
              <a:avLst/>
              <a:gdLst>
                <a:gd name="connsiteX0" fmla="*/ 110490 w 279199"/>
                <a:gd name="connsiteY0" fmla="*/ 34833 h 278586"/>
                <a:gd name="connsiteX1" fmla="*/ 34833 w 279199"/>
                <a:gd name="connsiteY1" fmla="*/ 110490 h 278586"/>
                <a:gd name="connsiteX2" fmla="*/ 110490 w 279199"/>
                <a:gd name="connsiteY2" fmla="*/ 186147 h 278586"/>
                <a:gd name="connsiteX3" fmla="*/ 186147 w 279199"/>
                <a:gd name="connsiteY3" fmla="*/ 110490 h 278586"/>
                <a:gd name="connsiteX4" fmla="*/ 110490 w 279199"/>
                <a:gd name="connsiteY4" fmla="*/ 34833 h 278586"/>
                <a:gd name="connsiteX5" fmla="*/ 110490 w 279199"/>
                <a:gd name="connsiteY5" fmla="*/ 0 h 278586"/>
                <a:gd name="connsiteX6" fmla="*/ 220980 w 279199"/>
                <a:gd name="connsiteY6" fmla="*/ 110490 h 278586"/>
                <a:gd name="connsiteX7" fmla="*/ 212297 w 279199"/>
                <a:gd name="connsiteY7" fmla="*/ 153498 h 278586"/>
                <a:gd name="connsiteX8" fmla="*/ 201537 w 279199"/>
                <a:gd name="connsiteY8" fmla="*/ 169457 h 278586"/>
                <a:gd name="connsiteX9" fmla="*/ 203009 w 279199"/>
                <a:gd name="connsiteY9" fmla="*/ 170067 h 278586"/>
                <a:gd name="connsiteX10" fmla="*/ 272504 w 279199"/>
                <a:gd name="connsiteY10" fmla="*/ 239563 h 278586"/>
                <a:gd name="connsiteX11" fmla="*/ 272504 w 279199"/>
                <a:gd name="connsiteY11" fmla="*/ 271892 h 278586"/>
                <a:gd name="connsiteX12" fmla="*/ 272504 w 279199"/>
                <a:gd name="connsiteY12" fmla="*/ 271890 h 278586"/>
                <a:gd name="connsiteX13" fmla="*/ 240175 w 279199"/>
                <a:gd name="connsiteY13" fmla="*/ 271890 h 278586"/>
                <a:gd name="connsiteX14" fmla="*/ 170680 w 279199"/>
                <a:gd name="connsiteY14" fmla="*/ 202396 h 278586"/>
                <a:gd name="connsiteX15" fmla="*/ 170135 w 279199"/>
                <a:gd name="connsiteY15" fmla="*/ 201080 h 278586"/>
                <a:gd name="connsiteX16" fmla="*/ 153498 w 279199"/>
                <a:gd name="connsiteY16" fmla="*/ 212297 h 278586"/>
                <a:gd name="connsiteX17" fmla="*/ 110490 w 279199"/>
                <a:gd name="connsiteY17" fmla="*/ 220980 h 278586"/>
                <a:gd name="connsiteX18" fmla="*/ 0 w 279199"/>
                <a:gd name="connsiteY18" fmla="*/ 110490 h 278586"/>
                <a:gd name="connsiteX19" fmla="*/ 110490 w 279199"/>
                <a:gd name="connsiteY19" fmla="*/ 0 h 27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79199" h="278586">
                  <a:moveTo>
                    <a:pt x="110490" y="34833"/>
                  </a:moveTo>
                  <a:cubicBezTo>
                    <a:pt x="68706" y="34833"/>
                    <a:pt x="34833" y="68706"/>
                    <a:pt x="34833" y="110490"/>
                  </a:cubicBezTo>
                  <a:cubicBezTo>
                    <a:pt x="34833" y="152274"/>
                    <a:pt x="68706" y="186147"/>
                    <a:pt x="110490" y="186147"/>
                  </a:cubicBezTo>
                  <a:cubicBezTo>
                    <a:pt x="152274" y="186147"/>
                    <a:pt x="186147" y="152274"/>
                    <a:pt x="186147" y="110490"/>
                  </a:cubicBezTo>
                  <a:cubicBezTo>
                    <a:pt x="186147" y="68706"/>
                    <a:pt x="152274" y="34833"/>
                    <a:pt x="110490" y="34833"/>
                  </a:cubicBezTo>
                  <a:close/>
                  <a:moveTo>
                    <a:pt x="110490" y="0"/>
                  </a:moveTo>
                  <a:cubicBezTo>
                    <a:pt x="171512" y="0"/>
                    <a:pt x="220980" y="49468"/>
                    <a:pt x="220980" y="110490"/>
                  </a:cubicBezTo>
                  <a:cubicBezTo>
                    <a:pt x="220980" y="125746"/>
                    <a:pt x="217888" y="140279"/>
                    <a:pt x="212297" y="153498"/>
                  </a:cubicBezTo>
                  <a:lnTo>
                    <a:pt x="201537" y="169457"/>
                  </a:lnTo>
                  <a:lnTo>
                    <a:pt x="203009" y="170067"/>
                  </a:lnTo>
                  <a:cubicBezTo>
                    <a:pt x="226174" y="193232"/>
                    <a:pt x="249339" y="216398"/>
                    <a:pt x="272504" y="239563"/>
                  </a:cubicBezTo>
                  <a:cubicBezTo>
                    <a:pt x="281431" y="248490"/>
                    <a:pt x="281431" y="262965"/>
                    <a:pt x="272504" y="271892"/>
                  </a:cubicBezTo>
                  <a:lnTo>
                    <a:pt x="272504" y="271890"/>
                  </a:lnTo>
                  <a:cubicBezTo>
                    <a:pt x="263576" y="280818"/>
                    <a:pt x="249102" y="280818"/>
                    <a:pt x="240175" y="271890"/>
                  </a:cubicBezTo>
                  <a:lnTo>
                    <a:pt x="170680" y="202396"/>
                  </a:lnTo>
                  <a:lnTo>
                    <a:pt x="170135" y="201080"/>
                  </a:lnTo>
                  <a:lnTo>
                    <a:pt x="153498" y="212297"/>
                  </a:lnTo>
                  <a:cubicBezTo>
                    <a:pt x="140279" y="217888"/>
                    <a:pt x="125746" y="220980"/>
                    <a:pt x="110490" y="220980"/>
                  </a:cubicBezTo>
                  <a:cubicBezTo>
                    <a:pt x="49468" y="220980"/>
                    <a:pt x="0" y="171512"/>
                    <a:pt x="0" y="110490"/>
                  </a:cubicBezTo>
                  <a:cubicBezTo>
                    <a:pt x="0" y="49468"/>
                    <a:pt x="49468" y="0"/>
                    <a:pt x="110490" y="0"/>
                  </a:cubicBezTo>
                  <a:close/>
                </a:path>
              </a:pathLst>
            </a:custGeom>
            <a:solidFill>
              <a:srgbClr val="B0AC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2E96CCE3-B2A3-4E4E-A272-77B6DAE68D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094" y="1197032"/>
            <a:ext cx="4839375" cy="327705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B8F577C-97A3-4CDB-BFE3-26D875E955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4479" y="1657028"/>
            <a:ext cx="1501811" cy="281706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9306907-065D-420F-B8E6-A20FDF3D86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8279" y="1072197"/>
            <a:ext cx="2105319" cy="43821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C6B050E-F030-4FD4-B79D-751672AB82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1094" y="4738578"/>
            <a:ext cx="9440592" cy="87642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57A114E1-B426-4575-8B1D-12EE85183D9B}"/>
                  </a:ext>
                </a:extLst>
              </p14:cNvPr>
              <p14:cNvContentPartPr/>
              <p14:nvPr/>
            </p14:nvContentPartPr>
            <p14:xfrm>
              <a:off x="1581120" y="3556080"/>
              <a:ext cx="413280" cy="10836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57A114E1-B426-4575-8B1D-12EE85183D9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65280" y="3492720"/>
                <a:ext cx="444600" cy="23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3695E5C4-FEF7-4EF0-BA4C-B5EBD0F19879}"/>
                  </a:ext>
                </a:extLst>
              </p14:cNvPr>
              <p14:cNvContentPartPr/>
              <p14:nvPr/>
            </p14:nvContentPartPr>
            <p14:xfrm>
              <a:off x="7880400" y="3835440"/>
              <a:ext cx="444960" cy="684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3695E5C4-FEF7-4EF0-BA4C-B5EBD0F1987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864560" y="3772080"/>
                <a:ext cx="476280" cy="133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5678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99143" y="908663"/>
            <a:ext cx="11393714" cy="5558971"/>
          </a:xfrm>
          <a:prstGeom prst="round2SameRect">
            <a:avLst>
              <a:gd name="adj1" fmla="val 0"/>
              <a:gd name="adj2" fmla="val 3394"/>
            </a:avLst>
          </a:prstGeom>
          <a:solidFill>
            <a:srgbClr val="F2F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99143" y="366486"/>
            <a:ext cx="11393714" cy="566057"/>
            <a:chOff x="493486" y="348343"/>
            <a:chExt cx="11393714" cy="566057"/>
          </a:xfrm>
        </p:grpSpPr>
        <p:sp>
          <p:nvSpPr>
            <p:cNvPr id="2" name="양쪽 모서리가 둥근 사각형 1"/>
            <p:cNvSpPr/>
            <p:nvPr/>
          </p:nvSpPr>
          <p:spPr>
            <a:xfrm>
              <a:off x="493486" y="348343"/>
              <a:ext cx="11393714" cy="566057"/>
            </a:xfrm>
            <a:prstGeom prst="round2SameRect">
              <a:avLst>
                <a:gd name="adj1" fmla="val 34856"/>
                <a:gd name="adj2" fmla="val 0"/>
              </a:avLst>
            </a:prstGeom>
            <a:solidFill>
              <a:srgbClr val="B1AD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1" latinLnBrk="0">
                <a:defRPr/>
              </a:pPr>
              <a:r>
                <a:rPr lang="ko-KR" altLang="en-US" sz="2400" b="1" kern="0">
                  <a:solidFill>
                    <a:prstClr val="white"/>
                  </a:solidFill>
                </a:rPr>
                <a:t>데이터 처리하기</a:t>
              </a:r>
              <a:endParaRPr lang="en-US" altLang="ko-KR" sz="2400" b="1" kern="0" dirty="0">
                <a:solidFill>
                  <a:prstClr val="white"/>
                </a:solidFill>
              </a:endParaRPr>
            </a:p>
          </p:txBody>
        </p:sp>
        <p:sp>
          <p:nvSpPr>
            <p:cNvPr id="6" name="한쪽 모서리가 둥근 사각형 5"/>
            <p:cNvSpPr/>
            <p:nvPr/>
          </p:nvSpPr>
          <p:spPr>
            <a:xfrm>
              <a:off x="9681028" y="348343"/>
              <a:ext cx="2206172" cy="566057"/>
            </a:xfrm>
            <a:prstGeom prst="round1Rect">
              <a:avLst>
                <a:gd name="adj" fmla="val 29287"/>
              </a:avLst>
            </a:prstGeom>
            <a:solidFill>
              <a:srgbClr val="A7A3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6724650" y="489856"/>
              <a:ext cx="2603500" cy="28302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srgbClr val="A7A3DE"/>
                </a:solidFill>
              </a:endParaRPr>
            </a:p>
          </p:txBody>
        </p:sp>
        <p:sp>
          <p:nvSpPr>
            <p:cNvPr id="25" name="자유형 24">
              <a:extLst>
                <a:ext uri="{FF2B5EF4-FFF2-40B4-BE49-F238E27FC236}">
                  <a16:creationId xmlns:a16="http://schemas.microsoft.com/office/drawing/2014/main" id="{19813B03-EA50-4633-810C-A260E09EEFB2}"/>
                </a:ext>
              </a:extLst>
            </p:cNvPr>
            <p:cNvSpPr/>
            <p:nvPr/>
          </p:nvSpPr>
          <p:spPr>
            <a:xfrm>
              <a:off x="9031252" y="548140"/>
              <a:ext cx="166824" cy="166458"/>
            </a:xfrm>
            <a:custGeom>
              <a:avLst/>
              <a:gdLst>
                <a:gd name="connsiteX0" fmla="*/ 110490 w 279199"/>
                <a:gd name="connsiteY0" fmla="*/ 34833 h 278586"/>
                <a:gd name="connsiteX1" fmla="*/ 34833 w 279199"/>
                <a:gd name="connsiteY1" fmla="*/ 110490 h 278586"/>
                <a:gd name="connsiteX2" fmla="*/ 110490 w 279199"/>
                <a:gd name="connsiteY2" fmla="*/ 186147 h 278586"/>
                <a:gd name="connsiteX3" fmla="*/ 186147 w 279199"/>
                <a:gd name="connsiteY3" fmla="*/ 110490 h 278586"/>
                <a:gd name="connsiteX4" fmla="*/ 110490 w 279199"/>
                <a:gd name="connsiteY4" fmla="*/ 34833 h 278586"/>
                <a:gd name="connsiteX5" fmla="*/ 110490 w 279199"/>
                <a:gd name="connsiteY5" fmla="*/ 0 h 278586"/>
                <a:gd name="connsiteX6" fmla="*/ 220980 w 279199"/>
                <a:gd name="connsiteY6" fmla="*/ 110490 h 278586"/>
                <a:gd name="connsiteX7" fmla="*/ 212297 w 279199"/>
                <a:gd name="connsiteY7" fmla="*/ 153498 h 278586"/>
                <a:gd name="connsiteX8" fmla="*/ 201537 w 279199"/>
                <a:gd name="connsiteY8" fmla="*/ 169457 h 278586"/>
                <a:gd name="connsiteX9" fmla="*/ 203009 w 279199"/>
                <a:gd name="connsiteY9" fmla="*/ 170067 h 278586"/>
                <a:gd name="connsiteX10" fmla="*/ 272504 w 279199"/>
                <a:gd name="connsiteY10" fmla="*/ 239563 h 278586"/>
                <a:gd name="connsiteX11" fmla="*/ 272504 w 279199"/>
                <a:gd name="connsiteY11" fmla="*/ 271892 h 278586"/>
                <a:gd name="connsiteX12" fmla="*/ 272504 w 279199"/>
                <a:gd name="connsiteY12" fmla="*/ 271890 h 278586"/>
                <a:gd name="connsiteX13" fmla="*/ 240175 w 279199"/>
                <a:gd name="connsiteY13" fmla="*/ 271890 h 278586"/>
                <a:gd name="connsiteX14" fmla="*/ 170680 w 279199"/>
                <a:gd name="connsiteY14" fmla="*/ 202396 h 278586"/>
                <a:gd name="connsiteX15" fmla="*/ 170135 w 279199"/>
                <a:gd name="connsiteY15" fmla="*/ 201080 h 278586"/>
                <a:gd name="connsiteX16" fmla="*/ 153498 w 279199"/>
                <a:gd name="connsiteY16" fmla="*/ 212297 h 278586"/>
                <a:gd name="connsiteX17" fmla="*/ 110490 w 279199"/>
                <a:gd name="connsiteY17" fmla="*/ 220980 h 278586"/>
                <a:gd name="connsiteX18" fmla="*/ 0 w 279199"/>
                <a:gd name="connsiteY18" fmla="*/ 110490 h 278586"/>
                <a:gd name="connsiteX19" fmla="*/ 110490 w 279199"/>
                <a:gd name="connsiteY19" fmla="*/ 0 h 27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79199" h="278586">
                  <a:moveTo>
                    <a:pt x="110490" y="34833"/>
                  </a:moveTo>
                  <a:cubicBezTo>
                    <a:pt x="68706" y="34833"/>
                    <a:pt x="34833" y="68706"/>
                    <a:pt x="34833" y="110490"/>
                  </a:cubicBezTo>
                  <a:cubicBezTo>
                    <a:pt x="34833" y="152274"/>
                    <a:pt x="68706" y="186147"/>
                    <a:pt x="110490" y="186147"/>
                  </a:cubicBezTo>
                  <a:cubicBezTo>
                    <a:pt x="152274" y="186147"/>
                    <a:pt x="186147" y="152274"/>
                    <a:pt x="186147" y="110490"/>
                  </a:cubicBezTo>
                  <a:cubicBezTo>
                    <a:pt x="186147" y="68706"/>
                    <a:pt x="152274" y="34833"/>
                    <a:pt x="110490" y="34833"/>
                  </a:cubicBezTo>
                  <a:close/>
                  <a:moveTo>
                    <a:pt x="110490" y="0"/>
                  </a:moveTo>
                  <a:cubicBezTo>
                    <a:pt x="171512" y="0"/>
                    <a:pt x="220980" y="49468"/>
                    <a:pt x="220980" y="110490"/>
                  </a:cubicBezTo>
                  <a:cubicBezTo>
                    <a:pt x="220980" y="125746"/>
                    <a:pt x="217888" y="140279"/>
                    <a:pt x="212297" y="153498"/>
                  </a:cubicBezTo>
                  <a:lnTo>
                    <a:pt x="201537" y="169457"/>
                  </a:lnTo>
                  <a:lnTo>
                    <a:pt x="203009" y="170067"/>
                  </a:lnTo>
                  <a:cubicBezTo>
                    <a:pt x="226174" y="193232"/>
                    <a:pt x="249339" y="216398"/>
                    <a:pt x="272504" y="239563"/>
                  </a:cubicBezTo>
                  <a:cubicBezTo>
                    <a:pt x="281431" y="248490"/>
                    <a:pt x="281431" y="262965"/>
                    <a:pt x="272504" y="271892"/>
                  </a:cubicBezTo>
                  <a:lnTo>
                    <a:pt x="272504" y="271890"/>
                  </a:lnTo>
                  <a:cubicBezTo>
                    <a:pt x="263576" y="280818"/>
                    <a:pt x="249102" y="280818"/>
                    <a:pt x="240175" y="271890"/>
                  </a:cubicBezTo>
                  <a:lnTo>
                    <a:pt x="170680" y="202396"/>
                  </a:lnTo>
                  <a:lnTo>
                    <a:pt x="170135" y="201080"/>
                  </a:lnTo>
                  <a:lnTo>
                    <a:pt x="153498" y="212297"/>
                  </a:lnTo>
                  <a:cubicBezTo>
                    <a:pt x="140279" y="217888"/>
                    <a:pt x="125746" y="220980"/>
                    <a:pt x="110490" y="220980"/>
                  </a:cubicBezTo>
                  <a:cubicBezTo>
                    <a:pt x="49468" y="220980"/>
                    <a:pt x="0" y="171512"/>
                    <a:pt x="0" y="110490"/>
                  </a:cubicBezTo>
                  <a:cubicBezTo>
                    <a:pt x="0" y="49468"/>
                    <a:pt x="49468" y="0"/>
                    <a:pt x="110490" y="0"/>
                  </a:cubicBezTo>
                  <a:close/>
                </a:path>
              </a:pathLst>
            </a:custGeom>
            <a:solidFill>
              <a:srgbClr val="B0AC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D82B45D6-215B-4637-A30D-2AAD546C5B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456" y="1237338"/>
            <a:ext cx="5915851" cy="303889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F8AAB81-A485-45E1-A9FD-F888F2B0CA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2093" y="1237338"/>
            <a:ext cx="5101603" cy="203945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3632170-B0F5-4188-807F-95B76BAC70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2093" y="3429000"/>
            <a:ext cx="3440735" cy="2471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065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99143" y="908663"/>
            <a:ext cx="11393714" cy="5558971"/>
          </a:xfrm>
          <a:prstGeom prst="round2SameRect">
            <a:avLst>
              <a:gd name="adj1" fmla="val 0"/>
              <a:gd name="adj2" fmla="val 3394"/>
            </a:avLst>
          </a:prstGeom>
          <a:solidFill>
            <a:srgbClr val="F2F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99143" y="366486"/>
            <a:ext cx="11393714" cy="566057"/>
            <a:chOff x="493486" y="348343"/>
            <a:chExt cx="11393714" cy="566057"/>
          </a:xfrm>
        </p:grpSpPr>
        <p:sp>
          <p:nvSpPr>
            <p:cNvPr id="2" name="양쪽 모서리가 둥근 사각형 1"/>
            <p:cNvSpPr/>
            <p:nvPr/>
          </p:nvSpPr>
          <p:spPr>
            <a:xfrm>
              <a:off x="493486" y="348343"/>
              <a:ext cx="11393714" cy="566057"/>
            </a:xfrm>
            <a:prstGeom prst="round2SameRect">
              <a:avLst>
                <a:gd name="adj1" fmla="val 34856"/>
                <a:gd name="adj2" fmla="val 0"/>
              </a:avLst>
            </a:prstGeom>
            <a:solidFill>
              <a:srgbClr val="B1AD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1" latinLnBrk="0">
                <a:defRPr/>
              </a:pPr>
              <a:r>
                <a:rPr lang="ko-KR" altLang="en-US" sz="2400" b="1" kern="0">
                  <a:solidFill>
                    <a:prstClr val="white"/>
                  </a:solidFill>
                </a:rPr>
                <a:t>모델 설계</a:t>
              </a:r>
              <a:r>
                <a:rPr lang="en-US" altLang="ko-KR" sz="2400" b="1" kern="0">
                  <a:solidFill>
                    <a:prstClr val="white"/>
                  </a:solidFill>
                </a:rPr>
                <a:t>, </a:t>
              </a:r>
              <a:r>
                <a:rPr lang="ko-KR" altLang="en-US" sz="2400" b="1" kern="0">
                  <a:solidFill>
                    <a:prstClr val="white"/>
                  </a:solidFill>
                </a:rPr>
                <a:t>컴파일</a:t>
              </a:r>
              <a:r>
                <a:rPr lang="en-US" altLang="ko-KR" sz="2400" b="1" kern="0">
                  <a:solidFill>
                    <a:prstClr val="white"/>
                  </a:solidFill>
                </a:rPr>
                <a:t>, </a:t>
              </a:r>
              <a:r>
                <a:rPr lang="ko-KR" altLang="en-US" sz="2400" b="1" kern="0">
                  <a:solidFill>
                    <a:prstClr val="white"/>
                  </a:solidFill>
                </a:rPr>
                <a:t>실행</a:t>
              </a:r>
              <a:endParaRPr lang="en-US" altLang="ko-KR" sz="2400" b="1" kern="0" dirty="0">
                <a:solidFill>
                  <a:prstClr val="white"/>
                </a:solidFill>
              </a:endParaRPr>
            </a:p>
          </p:txBody>
        </p:sp>
        <p:sp>
          <p:nvSpPr>
            <p:cNvPr id="6" name="한쪽 모서리가 둥근 사각형 5"/>
            <p:cNvSpPr/>
            <p:nvPr/>
          </p:nvSpPr>
          <p:spPr>
            <a:xfrm>
              <a:off x="9681028" y="348343"/>
              <a:ext cx="2206172" cy="566057"/>
            </a:xfrm>
            <a:prstGeom prst="round1Rect">
              <a:avLst>
                <a:gd name="adj" fmla="val 29287"/>
              </a:avLst>
            </a:prstGeom>
            <a:solidFill>
              <a:srgbClr val="A7A3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6724650" y="489856"/>
              <a:ext cx="2603500" cy="28302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srgbClr val="A7A3DE"/>
                </a:solidFill>
              </a:endParaRPr>
            </a:p>
          </p:txBody>
        </p:sp>
        <p:sp>
          <p:nvSpPr>
            <p:cNvPr id="25" name="자유형 24">
              <a:extLst>
                <a:ext uri="{FF2B5EF4-FFF2-40B4-BE49-F238E27FC236}">
                  <a16:creationId xmlns:a16="http://schemas.microsoft.com/office/drawing/2014/main" id="{19813B03-EA50-4633-810C-A260E09EEFB2}"/>
                </a:ext>
              </a:extLst>
            </p:cNvPr>
            <p:cNvSpPr/>
            <p:nvPr/>
          </p:nvSpPr>
          <p:spPr>
            <a:xfrm>
              <a:off x="9031252" y="548140"/>
              <a:ext cx="166824" cy="166458"/>
            </a:xfrm>
            <a:custGeom>
              <a:avLst/>
              <a:gdLst>
                <a:gd name="connsiteX0" fmla="*/ 110490 w 279199"/>
                <a:gd name="connsiteY0" fmla="*/ 34833 h 278586"/>
                <a:gd name="connsiteX1" fmla="*/ 34833 w 279199"/>
                <a:gd name="connsiteY1" fmla="*/ 110490 h 278586"/>
                <a:gd name="connsiteX2" fmla="*/ 110490 w 279199"/>
                <a:gd name="connsiteY2" fmla="*/ 186147 h 278586"/>
                <a:gd name="connsiteX3" fmla="*/ 186147 w 279199"/>
                <a:gd name="connsiteY3" fmla="*/ 110490 h 278586"/>
                <a:gd name="connsiteX4" fmla="*/ 110490 w 279199"/>
                <a:gd name="connsiteY4" fmla="*/ 34833 h 278586"/>
                <a:gd name="connsiteX5" fmla="*/ 110490 w 279199"/>
                <a:gd name="connsiteY5" fmla="*/ 0 h 278586"/>
                <a:gd name="connsiteX6" fmla="*/ 220980 w 279199"/>
                <a:gd name="connsiteY6" fmla="*/ 110490 h 278586"/>
                <a:gd name="connsiteX7" fmla="*/ 212297 w 279199"/>
                <a:gd name="connsiteY7" fmla="*/ 153498 h 278586"/>
                <a:gd name="connsiteX8" fmla="*/ 201537 w 279199"/>
                <a:gd name="connsiteY8" fmla="*/ 169457 h 278586"/>
                <a:gd name="connsiteX9" fmla="*/ 203009 w 279199"/>
                <a:gd name="connsiteY9" fmla="*/ 170067 h 278586"/>
                <a:gd name="connsiteX10" fmla="*/ 272504 w 279199"/>
                <a:gd name="connsiteY10" fmla="*/ 239563 h 278586"/>
                <a:gd name="connsiteX11" fmla="*/ 272504 w 279199"/>
                <a:gd name="connsiteY11" fmla="*/ 271892 h 278586"/>
                <a:gd name="connsiteX12" fmla="*/ 272504 w 279199"/>
                <a:gd name="connsiteY12" fmla="*/ 271890 h 278586"/>
                <a:gd name="connsiteX13" fmla="*/ 240175 w 279199"/>
                <a:gd name="connsiteY13" fmla="*/ 271890 h 278586"/>
                <a:gd name="connsiteX14" fmla="*/ 170680 w 279199"/>
                <a:gd name="connsiteY14" fmla="*/ 202396 h 278586"/>
                <a:gd name="connsiteX15" fmla="*/ 170135 w 279199"/>
                <a:gd name="connsiteY15" fmla="*/ 201080 h 278586"/>
                <a:gd name="connsiteX16" fmla="*/ 153498 w 279199"/>
                <a:gd name="connsiteY16" fmla="*/ 212297 h 278586"/>
                <a:gd name="connsiteX17" fmla="*/ 110490 w 279199"/>
                <a:gd name="connsiteY17" fmla="*/ 220980 h 278586"/>
                <a:gd name="connsiteX18" fmla="*/ 0 w 279199"/>
                <a:gd name="connsiteY18" fmla="*/ 110490 h 278586"/>
                <a:gd name="connsiteX19" fmla="*/ 110490 w 279199"/>
                <a:gd name="connsiteY19" fmla="*/ 0 h 27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79199" h="278586">
                  <a:moveTo>
                    <a:pt x="110490" y="34833"/>
                  </a:moveTo>
                  <a:cubicBezTo>
                    <a:pt x="68706" y="34833"/>
                    <a:pt x="34833" y="68706"/>
                    <a:pt x="34833" y="110490"/>
                  </a:cubicBezTo>
                  <a:cubicBezTo>
                    <a:pt x="34833" y="152274"/>
                    <a:pt x="68706" y="186147"/>
                    <a:pt x="110490" y="186147"/>
                  </a:cubicBezTo>
                  <a:cubicBezTo>
                    <a:pt x="152274" y="186147"/>
                    <a:pt x="186147" y="152274"/>
                    <a:pt x="186147" y="110490"/>
                  </a:cubicBezTo>
                  <a:cubicBezTo>
                    <a:pt x="186147" y="68706"/>
                    <a:pt x="152274" y="34833"/>
                    <a:pt x="110490" y="34833"/>
                  </a:cubicBezTo>
                  <a:close/>
                  <a:moveTo>
                    <a:pt x="110490" y="0"/>
                  </a:moveTo>
                  <a:cubicBezTo>
                    <a:pt x="171512" y="0"/>
                    <a:pt x="220980" y="49468"/>
                    <a:pt x="220980" y="110490"/>
                  </a:cubicBezTo>
                  <a:cubicBezTo>
                    <a:pt x="220980" y="125746"/>
                    <a:pt x="217888" y="140279"/>
                    <a:pt x="212297" y="153498"/>
                  </a:cubicBezTo>
                  <a:lnTo>
                    <a:pt x="201537" y="169457"/>
                  </a:lnTo>
                  <a:lnTo>
                    <a:pt x="203009" y="170067"/>
                  </a:lnTo>
                  <a:cubicBezTo>
                    <a:pt x="226174" y="193232"/>
                    <a:pt x="249339" y="216398"/>
                    <a:pt x="272504" y="239563"/>
                  </a:cubicBezTo>
                  <a:cubicBezTo>
                    <a:pt x="281431" y="248490"/>
                    <a:pt x="281431" y="262965"/>
                    <a:pt x="272504" y="271892"/>
                  </a:cubicBezTo>
                  <a:lnTo>
                    <a:pt x="272504" y="271890"/>
                  </a:lnTo>
                  <a:cubicBezTo>
                    <a:pt x="263576" y="280818"/>
                    <a:pt x="249102" y="280818"/>
                    <a:pt x="240175" y="271890"/>
                  </a:cubicBezTo>
                  <a:lnTo>
                    <a:pt x="170680" y="202396"/>
                  </a:lnTo>
                  <a:lnTo>
                    <a:pt x="170135" y="201080"/>
                  </a:lnTo>
                  <a:lnTo>
                    <a:pt x="153498" y="212297"/>
                  </a:lnTo>
                  <a:cubicBezTo>
                    <a:pt x="140279" y="217888"/>
                    <a:pt x="125746" y="220980"/>
                    <a:pt x="110490" y="220980"/>
                  </a:cubicBezTo>
                  <a:cubicBezTo>
                    <a:pt x="49468" y="220980"/>
                    <a:pt x="0" y="171512"/>
                    <a:pt x="0" y="110490"/>
                  </a:cubicBezTo>
                  <a:cubicBezTo>
                    <a:pt x="0" y="49468"/>
                    <a:pt x="49468" y="0"/>
                    <a:pt x="110490" y="0"/>
                  </a:cubicBezTo>
                  <a:close/>
                </a:path>
              </a:pathLst>
            </a:custGeom>
            <a:solidFill>
              <a:srgbClr val="B0AC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8F48DB39-A76C-4FA5-BA5B-112A184716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925" y="1120496"/>
            <a:ext cx="7592485" cy="115268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399EBEB-49F9-4E2A-B299-09C21AD443E7}"/>
              </a:ext>
            </a:extLst>
          </p:cNvPr>
          <p:cNvSpPr txBox="1"/>
          <p:nvPr/>
        </p:nvSpPr>
        <p:spPr>
          <a:xfrm>
            <a:off x="5082550" y="812719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속성값 없앰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5ECFA02-7C6B-4D2D-9E00-D71B4F7FD0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925" y="2281772"/>
            <a:ext cx="8549124" cy="4576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60774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1325</TotalTime>
  <Words>675</Words>
  <Application>Microsoft Office PowerPoint</Application>
  <PresentationFormat>와이드스크린</PresentationFormat>
  <Paragraphs>105</Paragraphs>
  <Slides>13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손가현</cp:lastModifiedBy>
  <cp:revision>17</cp:revision>
  <dcterms:created xsi:type="dcterms:W3CDTF">2020-11-23T02:45:40Z</dcterms:created>
  <dcterms:modified xsi:type="dcterms:W3CDTF">2021-10-01T13:01:56Z</dcterms:modified>
</cp:coreProperties>
</file>