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5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notesSlides/notesSlide8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notesSlides/notesSlide9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42.xml" ContentType="application/inkml+xml"/>
  <Override PartName="/ppt/notesSlides/notesSlide14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49.xml" ContentType="application/inkml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7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AE9"/>
    <a:srgbClr val="A7A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84887" autoAdjust="0"/>
  </p:normalViewPr>
  <p:slideViewPr>
    <p:cSldViewPr snapToGrid="0">
      <p:cViewPr varScale="1">
        <p:scale>
          <a:sx n="59" d="100"/>
          <a:sy n="59" d="100"/>
        </p:scale>
        <p:origin x="9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44:41.4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20655 1799 0,'18'0'125,"35"0"-125,-36 0 16,72 0 0,-19 0-1,36 0 1,35-17 0,-53-1-1,0 18 1,-70 0-1,35 0 1,53 0 0,0-18-1,35 18 1,-53 0 0,18 0-1,-53 0 1,0 0-1,35 0 1,-18 0 0,1 0-1,35 0 1,-18 0 0,18 0-1,17 0 1,-35 18-1,-17-18 1,17 0 0,-53 0-1,-17 0 17,17 0-17,-17 0 1,53 0-1,-1 0 1,-52 18 0,-1-18-16,1 0 93,0 0-77,-1 0 0,-17 17 15,18-17-15,35 0-1,17 0 1,1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1:11.3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6174 4815 0,'53'0'94,"-1"0"-79,-16 0-15,52 0 16,-53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1:14.0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6174 5468 0,'35'0'110,"0"-18"-110,18 18 15,0-17-15,106 17 32,-18-18-17,18 18 1,-54 0-1,54 0 1,18 0 0,-54 0-1,36 0 1,123 0 0,-88 0-1,-18 0 1,-34 0-1,-54 0 1,0 0 0,53 0-1,-53 0 17,-52 0-17,-19 0 32,18 0-31,-17 0-16,70-18 15,-35 18 1,-18 0 0,-17 0-1,70 0 1,0 0-1,1 0 1,-36 0 0,0 0-1,-18 0 1,-18 0 15,19 0-15,17 0-1,-36 0 1,1 0 0,17-17-1,53-1 1,53 1 0,-52 17-1,-36 0 1,-36 0-1,1 0 485,0 0-468,-18-18-32,17 18 15,1 0 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1:15.4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9066 4727 0,'18'0'94,"35"0"-94,-18 0 16,18 0-1,18 0-15,35 0 16,52 18-1,-52-1 1,0 1 0,35-18-1,-70 18 1,-18-18 0,17 0-1,-52 0 1,-1 0 203,19 0-219,34 0 15,89 0 1,-106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1:16.7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12806 5327 0,'17'0'109,"19"0"-93,34 0-16,1 0 16,158 0-1,71 0 1,194 0 0,-106 0-1,-88 0 1,-71 0-1,-35 0 1,-159-18-16,36 18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1:18.3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13864 4163 0,'18'0'93,"35"0"-77,0 0-16,105 0 16,36 0-1,-17 0 1,-54 17 15,-52 1-15,-36-18-1,-17 0-15,17 0 16,53 0 0,-17 0-1,-18 0 1,-36 0 0,1 0 155,0 0-155,-1 0 93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1:20.6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8943 4322 0,'18'0'78,"52"0"-62,1 0-1,87 0-15,54 0 16,88 17-1,-71 1 1,-17-18 0,35 17-1,-35-17 1,-89 0 0,-52 0-1,-54 0 1,18 0 31,1 0-32,-1-17 1,-17 17 0,-1 0 15,1 0-16,0 0 173,17-18-188,0 18 16,0-17-1,1 17-15,-19 0 16,-17-18-1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2:57.0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5345 8361 0,'17'0'281,"36"0"-250,-35 0-31,35 0 16,17 0-16,36-18 15,-18 1 1,-17 17 0,-18-18 15,70 18-15,71-18-1,88 1 1,-52 17-1,34 0 1,19 0 0,-54 0-1,-53 0-15,177 0 16,0 0 0,-53 0-1,-89 0 1,36 0-1,71-18 1,-107 18 15,89 0-15,-159 0 0,-52 0-1,-72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5:32:04.0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2505 3598 0,'17'0'156,"1"0"-140,17 0-16,-17 0 16,0 0-16,17 0 15,0 0 1,-17 0 15,17 0-15,71 0-1,-53 0 1,-36 0 0,1 0-16,17 0 15,1 0 1,34 0-1,54-17 1,-54 17 0,-35 0-1,1 0 1,-1 0 0,53 0-1,36-18 16,-36 0-15,-53 18 0,-17 0-1,-1 0 1,1 0 0,70-17-1,18 17 1,-18 0-1,-35 0 1,-18 0 0,-17 0-1,0 0 1,17 0 62,18 0-78,-35 0 16,35 0-1,-18 0-15,-18 0 16,1 0-16,0 0 16,-1 0 124,-17-18-124,18 18-1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5:32:32.7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7885 9878 0,'17'0'203,"36"0"-187,-18 0-16,18 0 16,141 0-1,-70 0 1,52 0 0,-17 0-1,-71 0 1,-17 0-1,-36 0 1,-17 0 0,-1 0-16,1 0 15,35 0 1,-18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5:33:10.4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2681 18045 0,'35'-36'109,"1"19"-109,-19-1 16,36 0-1,0-17 1,18 35 0,-1 0-1,1-18 1,-1 18 0,1 0-1,-1 0 1,1 0-1,35 0 1,-36 0 0,1 0-1,-36 0-15,36 0 16,-36 0 0,36 0 15,-18 0-16,17 0 1,18 0 0,0 0-1,-35 0 1,-35 0 0,53 0-1,34 0 1,1 0-1,-53 0-15,0 0 16,18 0 0,-36 0-1,0 0 1,18 0 15,0 0-15,0 0-1,0 0 1,0 0 0,-18 0-1,36 0 1,-18 18 0,-1-18-1,-16 0 1,34 0-1,-34 0-15,-1 18 16,0-18 0,-17 0-1,17 0 1,-17 0 31,35 0-32,0 0 1,52 0 0,-52 0-1,-35 0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45:10.0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16263 6368 0,'-18'0'94,"18"17"-79,-17-17 1,-1 18 0,0 0-1,1-1 1,-1 18-1,-17-17 1,17 0 0,1-1-1,-1 1 1,18 0 0,-35-1-1,-1 19 1,19-1-1,-1-18 1,1 19 0,-1-1 15,0 18-15,-17 35-1,17-53-15,-17 54 16,0 16-1,17 1 1,1-18 0,-36 36-1,17 35 1,-34 17 0,-1-17-1,54-53 1,-1-18-1,0 35 1,-17-17 15,0 18-15,-1-1 0,1 71-1,18-70 1,-1 70-1,0-89 1,1 54 0,-1 71-1,18-54 1,-18 0 0,1 71-1,17-88 1,0 106-1,0-107 1,0 1 0,0 106 15,0-18-15,0-124-1,17 71 1,-17-106-16,18 89 15,0 17 1,35 17 0,-36-69-1,-17-37 1,35 19 0,-17-36-1,0 35 1,-1-34-1,1 17 1,0-18 15,-18 35-15,35 1 0,-17-89-1,-1 124 1,18-89-1,1 1 1,-19 17 0,1-35-1,-18-18 1,0 53 0,18 1-1,17-1 1,0-35-1,-17 0 1,0 52 0,-18-52 15,17 0-15,-17 0-1,18-18 1,-18-17-1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5:33:18.6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11800 16439 0,'18'-17'94,"0"-1"-94,-1 1 16,19 17-1,-19 0 1,1 0 0,35-18-1,-18 0 1,-17 18 0,17-17-1,-17 17 1,-1 0 15,19 0-15,-36-18-16,35 18 15,-18-18 1,1 18 31,0 0-32,-1 0 1,1 0 0,17 0-1,-17 0 1,0 0 0,-1 0-1,1 0 1,52 0-1,-17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5:33:35.8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10425 7232 0,'17'0'78,"18"0"-78,1 0 16,52 0-1,71 18 1,35-1 0,-36-17-1,-34 0 1,-18 0-1,-36 0 1,19 0 0,-37 0-1,1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5:33:36.9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10072 7920 0,'35'0'93,"-17"0"-93,52 0 16,1 0 0,123 0-1,-124 0-15,19 0 16,34 0 0,-52 0-1,52 0 1,18 0-1,-17 0 1,-107 0 0,1 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5:34:36.5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11712 3492 0,'18'0'140,"17"-17"-140,18 17 16,-35 0 0,35-18-16,0 18 15,52 0 1,19 0-1,140 0 1,1 0 0,-53 0-1,-36 0 1,71 0 0,-71 18-1,-35-18 1,71 0-1,-53 0 1,-18 0 0,0 0-1,0 0 17,-53 0-17,54 0 1,34 0-1,-123 0 1,0 0 0,17 17-1,19-17 1,-19 18 0,1-18-1,-1 0 1,18 0-1,36 0 1,-1 0 0,89 0-1,0 0 17,-1 0-17,-34 0 1,34 0-1,-122 0-15,105 0 16,-36 0 0,-34 0-1,-1 0 1,-35 0 0,-17 0-1,17 0 1,-35 0-1,0 0 1,35 0 0,0 0 15,-70 0-31,53 0 16,-18 0-1,-36 0 1,18 0-1,-17 0 17,17 0-17,1 0 1,-1 0 0,-17 0-1,52-18 1,18 18-1,-52-17 1,-19 17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5:34:41.1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7144 3422 0,'35'0'63,"0"-18"-63,-17 1 15,35-1-15,53 0 16,-36 18 15,18 0-15,124 0 0,53 0-1,-18 0 1,52 0-1,-104 0 1,51 0 0,-34 0-1,-53 0 1,-71 18 0,0-18-1,36 0 1,17 0-1,0 0 1,-70 0-16,17 0 16,35 0-1,-17 0 17,53 18-17,17-18 1,36 0-1,-71 17 1,-53-17 0,-17 18-1,-1-18 1,1 0 0,-18 0-1,-36 0 1,-17 18-1,18-18 142,0 0-126,-1 0-15,19 0 15,-19 0-16,36 0 1,71 0-16,-54 0 31,-52 0-15,-18 17 109,-36-17-109,36 18-16,-17-1 15,-1-17-15,1 18 16,17 0-1,-18-18-15,0 17 16,-35-17 0,18 0 15,-18 0-15,0 0-1,-53 18 1,54-18-1,-1 0 1,17 0 0,-52 0-1,35 0 1,-17 0 0,-1 0-1,1 18 1,52-18-1,-17 0 1,-54 0 0,19 0-1,-71 0 17,53 17-17,-36-17 1,54 0-1,34 0 1,1 0 0,-36 0-1,36 0 1,-88 0 0,70-17-1,0 17 1,18 0-1,-1 0-15,-52 0 16,-18-18 0,18 18 15,-53 0-15,35 0-1,53 0 1,18 0-1,17 0 1,1 0 0,-1 0-1,-35 0 1,18 0 0,0 0-16,-71 0 15,18 0 1,-1 0-1,1-18 1,18 18 0,-19-17 15,1 17-15,35 0-1,18 0 1,17 0-1,-17 0 1,17 0 0,1 0 15,-1 0 16,1 0-16,-19 0-31,-34 0 16,-19 0-1,-16 0 17,16 0-17,37 0 1,16 0-1,19 0 1,-1 0 0,0 0 156,1 0-157,-1 0-15,-17 0 16,17 0-1,-35 17 1,18-17 0,0 0-1,52 0 329,1 18-328,35-18-16,70 0 15,-52 18 1,-53-1 15,17-17-15,-18 0-1,1 0 1,17 0 0,18 0-1,-17 0-15,52 0 16,18 0 0,-53 0-1,17 0 1,71 0-1,36 0 1,34-17 0,-87 17-1,-1 0 17,-88 0-17,-17 0 1,0 0-1,35-18 1,17 0 0,-52 1-16,17 17 15,-17 0 1,17 0 0,36 0-1,52 0 1,-17 0-1,-71 0 1,-17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4:34.1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20338 1817 0,'17'-18'78,"19"18"-63,-19 0 1,18 0-16,71 0 16,35 0-1,53 0 1,-35 0 0,53 0-1,-53 0 1,-1 0 15,1 0-15,70 0-1,142-17 1,-230-1-16,-71 18 16,89 0-16,-53 0 15,-35 0 1,-54 0 15,19 0-31,-1 0 16,35 0-1,54-18 1,-54 18 0,-17 0-1,-17 0 1,87 0 15,-52-17-15,-36 17-1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4:50.1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2769 10954 0,'-17'17'0,"-36"19"31,53-1-15,-36-17-1,19-18 1,17 17-16,-18 1 15,1-1 1,-36 36 0,0 18-1,17-18 1,1 0 15,0 0-15,0 17-1,-18 54 1,0 17 0,0 88-1,0-35 1,-35 141 0,0-52-1,17-54 1,36-53-1,-1 18 1,1 0 0,0-35-1,17-18 1,1 18 15,17 0-15,0-106-16,0 105 15,0-105 1,0 71 0,0-54-16,0 54 15,0-36 1,0 0 0,0-35-16,0 53 15,0 35 1,0-35-1,17-18 1,1 0 0,17 18-1,0 0 1,1-18 15,17 18-15,-18 0-1,0-36 1,-17 1 0,17-18-1,-17 0 1,-1-18 0,19 18-1,-19-35-15,19 52 16,-1-35-1,53 71 1,-35-71 0,-18 18-1,-17-35 1,17 17 0,-17-35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4:53.0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7567 5151 0,'18'0'94,"52"-53"-94,-34 35 16,-19 0-1,36 18-15,18-17 16,-36-1 0,71 0-1,-89 18 1,1 0-1,35 0 1,-18 0 0,36 0-16,-71-17 15,17 17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4:54.7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5468 4198 0,'18'0'47,"-1"0"-16,1 0-31,17 0 16,106 0 0,-35 0-1,53 35 1,-36-17 0,-105-18-1,53 18 16,123-18-31,-124 0 32,-17 0-17,-35 0 1,-1 0 0,1 0 93,0 0-93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4:55.6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5450 4586 0,'36'-18'78,"17"18"-78,-18-17 15,0 17 1,53 0-16,-17-18 16,70 1-1,159-36 1,-230 53-16,1 0 31,35 0-31,-89 0 31,1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45:12.6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28575 5697 0,'0'18'47,"18"-18"15,17 0-46,0 0 0,0 0-16,36 0 15,35 0 1,-36 0 0,1 0-1,17 18 1,-35-18-1,-35 0 1,-1 17 15,1-17 157,0 0-173,-1 0-15,1 0 16,17 18 0,0-18 31,-17 0-32,0 0 1,-1 0-16,1 0 62,0 0-62,-1 0 16,1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4:59.5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3404 10107 0,'18'0'157,"0"0"-157,-1 0 15,1 0 1,17 0 0,-17 0-1,17 18 1,18-18 15,-35 0-31,17 0 16,0 0 15,-17 0-15,-1 0-16,36 0 15,0 0 1,18 0-1,-18 0 1,-36 0 78,1 0-79,-18 17 1,35-17 0,-17 0-1,17 0 1,-17 0 0,-1 0-1,1 0 173,-18 18-173,0 0 798,0-1-735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5:35.5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2893 4498 0,'17'0'78,"1"0"-78,17 0 16,36 0-1,-1 0 1,1 0-1,17 0 1,0 0 0,18 0-1,88 0 1,0 0 0,-35 0-1,-36 0 16,19 0-15,-19 0 0,18 0-1,36 0 1,-19 0 0,19 0-1,-19-18 1,-52 18-1,18 0 1,-36 0 0,-17 0-1,105-17 1,-141 17-16,18 0 16,18 0-1,-1 0 1,1 0-1,-36 0 1,0-18 0,1 18-1,34-18 1,-17 18 0,-18 0-1,18 0 1,53 0-1,-88 0-15,88-17 16,-54 17 0,-34 0-1,17 0 1,36 0 15,-36 0-15,1 0-1,-19 0 1,18 0 0,36 0-1,-18 0 1,-18-18 0,-17 18 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5:37.6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3616 4992 0,'35'0'125,"1"0"-125,16-18 16,19 18-16,35-17 15,-36 17 16,1 0-15,17 0 0,159-18-1,-18 18 1,36 0 0,-71 0-1,-106 0-15,0 0 16,89 0-16,34 0 15,19 0 1,17 0 0,-124-18-16,54 1 15,17 17 1,-106 0 0,0 0 15,0 0-16,-17 0 1,17 0 0,53 0-1,-35 0 1,17 0 0,-17 0-1,53 0 1,-53 0-1,-36 0 1,-34 17 0,-1-17-1,53 0 1,36 0 0,-36 0 15,18 0-16,-36 0 1,1 0 0,-1 18-1,1-18 1,-54 18 0,1-18-1,0 0-15,-1 0 16,1 0-1,0 0 1,-1 0 0,36 0 15,0 0-15,-18 0-1,1 0 16,34 0-15,36 0 0,-18 0-1,18 0 1,18 0 0,-72 0-16,-16 0 15,-19 0-15,1 0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5:57.5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5539 7161 0,'35'0'140,"-17"0"-140,17 0 16,-18 0 0,-17-17-1,18 17 63,0 0-62,-1 0 0,1 0 31,0 0-47,-1 0 62,1 0-62,0 0 16,-1 0-1,1 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6:00.8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3616 9260 0,'18'0'109,"17"0"-109,0 0 16,-17 0-16,17 0 16,36 0-1,52-17 1,-70 17 0,-18 0-16,53 0 15,1-18 16,-36 0-15,35 18 0,-53 0-1,-17 0 32,-1 0-16,1 0-31,0 0 16,-1 0 47,1 0-63,0 0 31,-1 0-31,1 0 172,17 0-157,18 0-15,0 0 16,17 0-16,-17 0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5:42.9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8132 5521 0,'0'18'78,"0"17"-62,0 0-16,0 36 16,0 17-1,0 88 1,0 124-1,17-53 1,18-35 0,-17-18-1,0-71 1,35 159 0,-18-140-1,0 52 1,0-106-1,-35-18 1,0-34 0,18-19-16,0 19 15,-18-19 1,17 36 15,-17-35-15</inkml:trace>
  <inkml:trace contextRef="#ctx0" brushRef="#br0" timeOffset="989.98">8220 7867 0,'0'18'93,"35"-18"-77,0 17-16,-17-17 16,52 35-1,-17 1 1,-17-36-1,-1 0 1,-17 0 140,-1-36-156,1 19 16,17-36 0,-17 18-1,-1-1-15</inkml:trace>
  <inkml:trace contextRef="#ctx0" brushRef="#br1" timeOffset="27763.94">5556 7585 0,'-17'0'78,"17"35"-78,-18 0 16,-35-17 0,35 35-1,-17-36 1,17 1 0,-17 35-1,18-35 1,-1 17-16,-35 0 15,53 0 1,-35-17 0,17 35-1,-35-18 1,53 1 0,-17-1-1,-1 0 16,0 0-15,-35 18 0,36 0-1,-1 0 1,0 0 0,1 0-1,-18 18 1,17-19-16,0 37 15,-17-1 1,17-18 0,-17 36-1,17-35 1,-17-1 15,35-52-15,0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8:20:19.1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9031 7056 0,'18'0'47,"17"0"-31,0 0-16,1-18 15,16 18 1,37 0 0,-1 0-1,0 0 1,18 0 0,-53 0-1,-36 0 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8:20:20.2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8484 7673 0,'18'0'93,"35"0"-93,17 0 16,36 0-16,35 0 16,-17 18-1,-54 17 1,-17-35 15,-35 0-15,0 0-1,-1 0 1,1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7:50.7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14376 4851 0,'0'17'47,"0"19"31,0 34-78,0-35 16,0 36-1,0 105 1,0-52 0,-18-18-1,18-53 1,-18 0-1,18-18 1,0 0 0,0-17-1,0-1 1,0 1 0,0 17-1,0-17-15,0 17 31,0 0 32,0 18-63,0 18 16,0 35-1,18-71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7:53.0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24712 4833 0,'-18'0'125,"18"18"-110,0-1 1,0 1-16,-17 105 15,17 1 1,0 17 0,0-35-1,-18 0 1,18 0 0,-17-1-1,17 1 1,0-53 15,0 0-31,0-18 31,0 1-15,0-19 0,0 1-16,0 17 15,0 0 126,0-17-126,0 17-15,0 1 16,0-1 0,0-17-1,0 17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46:43.3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9137 6950 0,'18'0'156,"-1"0"-156,18 0 16,54 17 0,-1 1-1,-18-18 1,-17 18-16,-17-1 16,34-17-1,18 0 1,36 0-1,-36 0 1,0 0 15,0 0-15,1 18 0,16-18-1,-34 0 1,-36 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8:02:59.9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20585 1658 0,'17'0'16,"18"0"-16,-17 0 15,35 0-15,0 0 16,-18 18 0,18-18-16,18 0 15,17 0-15,-18 17 16,-17-17-16,18 0 15,70 0-15,-88 0 16,18 0-16,-1-17 16,1 17-16,-1-18 15,18 18-15,-17-18 16,-18 18-16,17 0 16,1 0-16,17 0 15,-35 0-15,-18 0 16,18 0-16,-17 0 15,-19 0-15,1 18 16,-1-18 0,1 0-16,17 0 15,1 0-15,-1 0 16,18 0-16,-18 0 16,18 0-16,-18 0 15,-17 0 1,0 0 109,-1 0-125,54 0 15,-1 0-15,-34 0 16,17 0-16,-1 0 16,-16 0-16,-1 0 15,0 0-15,1 0 16,-1 0-16,0 0 16,18 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8:03:26.9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2046 11871 0,'18'0'156,"-1"0"-156,1 0 16,17 0-16,1 0 16,-19 0-16,1 0 15,17 0-15,-17 0 16,-1 0-16,19 0 16,-19 0-1,1 0-15,0 0 16,-1 0-16,19 0 15,-1 0-15,-18 18 16,36-18-16,-17 0 16,-19 17-16,19-17 15,-1 0-15,18 0 16,0 0-16,-36 0 16,36 0-16,0 0 15,-18 0-15,18 0 16,0 0-1,-17 0-15,-1 0 16,18 18-16,-18-18 16,18 0-16,0 0 15,-18 0-15,18 0 16,0 0-16,-18 0 16,18 0-16,0 0 15,-35 0-15,-1 0 16,36 0-1,-35 0-15,17 0 16,-17 0-16,35-18 16,0 18-16,0-17 15,-18 17-15,18 0 16,0 0-16,-18 0 16,18 0-16,0 0 15,-36 0-15,19 0 16,-1 0-16,0 0 15,18 0-15,-18 0 16,18 0-16,0 0 16,-17 0-16,16 0 15,1 0-15,-17 0 16,87 0 0,-105 0-16,35 0 15,-18 0-15,0 0 16,18 0-16,0 0 15,-18 0-15,18-18 16,0 18-16,-35 0 16,35 0-1,0 0-15,-18 0 16,18 0-16,0 0 16,-18 0-16,18 0 15,0 0-15,35 0 16,-35 0-16,18 0 15,-19 0-15,19 0 16,35 0 0,-36 0-16,-34 0 15,17 0-15,-18 0 16,0 0-16,-17 0 16,-1 0-16,1 0 15,17 0 1,-17-18-1,0 18 1,-1 0 62,1 0-78,35-17 16,-18 17-16,36 0 15,-18 0 1,17 0-16,-52 0 16,-18-18 187,0 0-203,0 1 15,0-1-15,0 0 16,0 1 0,0-1-16,-18 1 15,18-1 1,0 0 0,-18 1-16,18-1 15,0 0-15,0 1 16,-17 17-1,-1 0 142,-70 17-142,35-17-15,-35 18 16,-71-18-16,71 35 16,17-35-16,1 0 15,17 0-15,-35 0 16,35 0-16,-18 0 15,36 0-15,0 0 16,-18 0-16,35 0 16,-35 0-16,0 0 15,18 18-15,0-18 16,-1 0-16,19 0 16,-1 18-16,1-18 15,-1 0-15,-17 0 16,-1 0-16,1 17 15,-18-17-15,0 0 16,0 0 0,-17 18-16,17-18 15,0 0-15,-35 17 16,17-17-16,1 0 16,-1 18-16,1-18 15,17 0-15,-18 0 16,1 0-16,17 0 15,-18 18-15,0-18 16,-17 0 0,53 0-16,17 0 15,-17 0-15,17 0 16,1 0-16,-1 0 16,1 0-1,-1 0-15,0 0 16,1 0-1,-1 0 17,0 0-32,-17 0 15,-18 0-15,36 0 16,-36 0-16,0 0 16,17 0-16,-52 0 15,35 0-15,0 0 16,-17-18-16,35 18 15,-1 0-15,-17 0 16,18 0-16,0 0 16,17 0-16,-17 0 15,17 0 1,1 0 0,-1 0-16,0 0 15,1 0 16,-1 0-31,0 0 16,-35 0-16,1 0 16,16 0-16,-17 0 15,0 0 1,18 18-16,0-18 16,0 0-16,17 0 15,-35 0-15,35 0 16,-17 0-16,18 0 15,-1 0 1,0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8:08:47.3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7497 7885 0,'35'0'94,"18"0"-94,0 0 16,105 0-1,-52 0-15,71 0 16,-89 0 0,-53 0-1,-17 0 1,-1 0 31,1-18-47,0 18 15,-18-18 157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8:07:42.6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10813 3634 0,'0'35'157,"17"18"-142,-17-18-15,0 89 16,0-19 0,0-16-1,0 52 1,53 70 15,-35 36-15,-1 0-1,-17-88 1,18-36 0,0 71-1,-18-88 1,17 0-1,1 106 1,-18-106 0,18-18-1,-18 0 1,17 18 0,-17-36-1,18 36 1,-18 18 15,0 52-15,0-88-1,18-17 1,-18 52 0,0-34-1,0 34 1,0-52-1,0-36-15,-18 35 16,18-34 0,0-1-1,0 18 1,-18 0 0,18 17-1,-17 19 16,-1 16-15,0 19 0,1-54-1,17 19 1,0-36 0,0-36-1,0 36 1,0-18-1,0 18 1,0-17 31,0-19-47,0 18 16,0 18-1,0 0 1,0-35 15,17-18-15,1 0 46,17 0-46,36 0-16,35 0 15,194 0 1,52 0 0,-87 0-1,-1 53 1,-17-18 0,18-17-1,105-1 16,-193 1-15,34-18 0,-52 18-1,-18-18 1,-35 0 0,-18 0-1,-17 0 1,-1 0-1,-34 0 1,-19 0 0,72 0-1,34-18 1,53 0 0,1 1-1,-36 17 16,-106 0-15,1 0 0,34 0-1,1 0 1,-36 0 0,-17 0-1,-18-18 1,88 0-1,18-17 1,-54 18 0,-34 17-1,0-18 63,-18 0 47,0 1-109,0-1-16,0-88 16,0 18-1,17-53 1,-17 35 0,0-35-1,0-18 1,0 36 15,0-18-15,0 52-1,0-16 1,0-1 0,0 53-16,0-18 15,0-17 1,0-18-1,0 18 1,0 0 0,0 0-1,0-71 1,0 18 0,0 0-1,0 0 1,0 35 15,-17-35-15,-1 0-1,18 17 1,-18-35 0,18 36-1,-17-18 1,-18-89-1,35 107 1,-18-1 0,-17 36-1,17 0 1,18 18 0,-18 17 15,1-53-31,-1 53 31,0 0-15,18 0-1,0 35 1,0 1 0,0-1-1,0-17 1,0 17-1,0-17 1,0 17 0,0 1-1,0-1 126,0 0-110,0 1-15,0-1-1,0 0 1,0 1 0,0-1-1,0 1 17,0-1-1,0 0-16,0 1 1,18-1 0,-18-17-1,-18 35 63,1 0-46,-1 0-32,-35 17 15,-88 1 1,18 0 0,87-18-1,1 0 1,17 0 15,1 0-15,-89 0-1,0 0 1,36 0 0,-19 0-1,19 0 1,17-18-1,0 18-15,0 0 16,-53 0 0,-70-18-1,0 1 1,52-1 0,1 18-1,-54-18 1,36 18 15,-71 0-15,71 0-1,-53 0 1,106 0 0,-18 0-1,-70 0 1,-53 0-1,-54 0 1,213 0 0,-54 0-1,18 0 1,-17 0 0,17 0-1,-53 0 16,36 0-15,70 0 0,35 0-1,1 0-15,-1 0 16,-17 0 0,-18 0-1,0 0 1,35 0 15,1 0-15,-36 0-1,-53 0 1,18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8:07:44.7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14482 8731 0,'17'0'63,"-17"18"-63,35 52 16,1-17-16,52 106 15,71 194 16,-106-124-15,-1-70 0,72 123-1,17 124 1,-88-212 0,-18 0-1,-17-71 1,0 18-1,-18 54 1,0-125 0,0 89-1,-18-18 1,-35 71 0,-53 52-1,36-52 16,17-106-15,0-18 0,-18 0-1,1 18 1,17-53 0,35-18-1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8:07:45.8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14781 12030 0,'0'88'62,"0"-35"-46,18 0-16,-18 0 16,18-36-1,35 89 1,-36-71-1,18 36 1,1-71 109,-1 0-125,-17-35 16,35-1-1,88-34 1,53-1 0,-106 36-1,-53 17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8:07:51.1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19597 5468 0,'70'0'94,"-34"-18"-94,-1 1 16,0 17-1,18-18 1,0 0 0,0 18-1,0 0 1,17 0-1,-17 0-15,-35 0 16,53 0 0,-19 0-1,1 0 1,18 0 0,-18 0-1,-18 0 1,18 0 15,-35 0 0,17 0-15,18 0-16,106 0 16,52 0-1,-158 0 1,106 0-1,17 0 1,-35 0 0,89 0-1,-54 0 1,-17 0 0,-71 0-1,-35 0 1,-18 0 15,18 0-15,71 0-1,-36 0 1,-35 0 0,-36 0-1,1 0 16,17 0-15,36-17 0,-36 17-1,0 0 1,1 0 0,-1 0-1,0 0 16,1 0-15,16 0 0,-34 0 62,0 0-78,-1 0 15,19 0 32,-19 0-47,54 0 16,-36 0 0,-17 17-1,17-17 32,0 0-31,89 0-1,-54 0 1,-52 0 0,-18 18 187,0 35-203,0-35 15,0 70 1,0-35 0,0-18-1,-18-35 141,1 18-156,17-1 16,-18-17 0,-17 18-1,0-18 1,17 18 0,-35-18-1,-53 0 1,36 0-1,-1 0 1,36 0 0,-18 0-1,18-18 1,17 18 15,0 0-31,1 0 16,-1 0 15,-17-18 0,-1 18-15,-16 0-16,-1 0 16,17 0-1,-87 0 1,52-17-1,-17 17 1,18 0 0,-19-18-1,19 18 1,-36 0 0,18 0-1,17-18 1,36 18 15,17 0-15,1 0-1,-36 0 1,0 0 0,0 0-16,35 0 15,-88 0 1,71 0-1,18 0 1,-89 0 0,35 0-1,18 0 1,-17 0 0,-1 0-1,36 0 1,0 0 15,-36 0-15,-70 0-1,35 0 1,0 0 0,53 0-1,18 0 1,17 0-1,1 0 1,-19 0 0,-16 18-1,-72-18 1,71 0 0,0 0-1,18 0 1,17 0 15,-17 0-15,-18 0-1,-17 0 1,-1 18 0,36-18-1,17 0 204,0 17-219,-17-17 16,0 0-1,-36 18 1,18-18-1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8:08:03.5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28293 15169 0,'17'0'141,"19"0"-141,-1 0 15,53 0 1,0-17-1,-17 17 1,35-18 0,-18 18-1,-18 0 1,36 0 0,-35 0-1,-1 0 16,36 0-15,-18 18 0,36-18-1,-18 0 1,-18 0 0,-35 0-1,-18 0 1,-17 0-1,17 0 1,18 0 0,18 0-1,-19 0 1,1 17 0,18-17-1,35 0 1,-53 0 15,-18 0-15,0 0-1,1 0 1,-19 0 0,1 0 15,17 0-16,36 0 1,-36 0 0,0 0-1,-17 0 48,-1 0-48,36 0-15,0 0 16,-35 0 0,17 0-1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8:08:50.3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20479 1782 0,'17'0'78,"36"0"-62,-17 0-16,16 0 16,90 17-1,-19 1 1,-17-18 0,-53 17 15,0-17-16,0 0 1,35 0 0,18 0-1,-71 0-15,71 0 16,-53 0 0,-36 0-1,19 0 1,17 0-1,35 0 1,18 0 0,-36 18-1,71-18 1,-70 0 15,52 18-15,-17-18-1,0 0 1,17 0 0,-17 0-1,35 0 1,-17 0 0,-54 0-1,-52 0 1,17 0 78,-17 0-94,17 0 15,-17 0-15,17 0 31,-17 0 110,17 0-125,18 0-16,53 0 15,-53 0 1,0 0 0,-36 0-1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8:09:10.0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20514 6473 0,'0'-17'141,"35"-1"-141,1 1 15,-19-1 1,1 18-1,-1-18 1,1 18 0,0 0-1,35-35 1,0 35 0,-18 0 15,18 0-16,-18 0 1,-17 0 0,-1 0 31,1 0-47,0 0 15,-1 0 1,1 0-16,35 0 15,-36 0 1,1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47:16.4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5186 6791 0,'0'18'157,"35"-18"-157,0 0 15,36 0 1,-1 17-1,-34 1 1,-19 0 0,19-18-1,-19 0 17,1 0 139,0 0-155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48:39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4727 7003 0,'18'0'109,"-1"0"-93,19 0-16,-1 0 15,36 0 1,70 0 0,-35 17-1,-54-17-15,1 18 16,0-18 0,0 0 15,18 0-16,17-18 1,-35 18 0,-18 0-1,-17 0 1,-1 0 15</inkml:trace>
  <inkml:trace contextRef="#ctx0" brushRef="#br0" timeOffset="1440.09">5062 6985 0,'-35'18'0,"-88"-18"31,70 0-15,-124 0-1,19 0-15,-72 0 16,19 0-1,87 0 1,36 0 0,-36 0-1,-34 0 1,17 0 0,-1 0-1,90 0 16,-19 0-15,36 0 0,-1 0-16,-34 0 15,-54 35 1,71-17 0,-35-1-1,53 1-15,0-1 16,-1 1-1,-16 53 1,-37-36 0,1 53-1,35-35 1,18-18 0,0 18-1,-18 18 16,0-18-15,-35 105 0,70-87-1,0-18-15,-35 53 16,36 17 0,-18 18-1,-1 18 1,1 88-1,17-88 1,18 0 0,0-1-1,0 19 1,36-36 0,34 53-1,1-88 16,17 17-15,18-17 0,-53-53-16,0 53 15,17-18 1,71 53 0,-88-70-1,35 17 1,-17-35-1,17 35 1,-53-53 0,36 36-1,-18-36 1,-18 0 0,-17 1 15,17-19-16,-17 1 1,-1 17 0</inkml:trace>
  <inkml:trace contextRef="#ctx0" brushRef="#br0" timeOffset="2132.01">2328 10601 0,'18'0'78,"17"18"-78,18-1 16,35 1-16,89 17 31,-36 18-31,18-35 16,17 17-16,159 53 15,-106-17 1,-87-36 0,-107-17-1,-35-54 48,0 1-48,0-35 1,0 17-16,0-177 16,-18 142-1,18-18 1,-35-52-1,0 87 1,35 53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4:08.8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18909 8696 0,'18'0'94,"-1"0"-78,1 0-16,-1 0 15,1 0 1,17 0 0,-17 0-16,17 0 15,18 0-15,141-18 16,-53 18 0,-17-17-1,-54 17 16,19 0-15,69 0 0,1 0-1,35 0 1,106 0 0,70 0-1,-229 0 1,-35 0-1,-88 0 142,0 0-142,-1-18 1,36 0-16,0 18 16,35 0-1,-17 0 1,-36 0-1,18 0 1,70 18 0,-105-18-16,17 0 15,18 0-15,-35 0 78,17 0-62,0 0 0,-17 0-1,-18-18 1,35 1 171,-17 17-171,17-18 0,-17 18-16,17 0 15,-17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4:10.3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22737 8784 0,'0'-17'78,"52"-1"-62,-16 0-1,211 1 1,-89-1 0,-34 18-1,17-18 1,0 18-1,53 0 1,-53 0 0,106-17-1,-53-1 1,-141 18-16,141 0 16,-17 0-1,-54 0 1,0 0 15,-17 0-15,0 0-1,-18 0 1,-17 0 0,-36 0-1,18 0 1,0 0-1,53-18 1,-53 18-16,17-17 16,-34 17-1,34 0 1,36 0 0,17 0-1,-52 0 1,-53 0 31,-1 0-32,213-18 1,140-35 0,-229 36-1,-123 17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9-10T07:51:10.5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6156 4269 0,'18'0'125,"17"-18"-125,0 18 15,18-18 1,-18 18-1,1-17 1,52 17 0,-18-18-1,1-17 1,-36 35-16,-17 0 16,-1 0-16,19 0 15,-19 0 1,1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AF76-67A5-4DE1-8D2F-80F5F59E18B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5EA70-EC31-4DB5-A251-A7E024973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9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Csv</a:t>
            </a:r>
            <a:r>
              <a:rPr lang="ko-KR" altLang="en-US"/>
              <a:t>파일의 첫번째 행은 각 열에 대한 설명이므로 두번째 행부터 추출</a:t>
            </a:r>
            <a:endParaRPr lang="en-US" altLang="ko-KR"/>
          </a:p>
          <a:p>
            <a:r>
              <a:rPr lang="en-US" altLang="ko-KR"/>
              <a:t>Sklearn </a:t>
            </a:r>
            <a:r>
              <a:rPr lang="ko-KR" altLang="en-US"/>
              <a:t>라이브러리의 </a:t>
            </a:r>
            <a:r>
              <a:rPr lang="en-US" altLang="ko-KR"/>
              <a:t>train_test_split </a:t>
            </a:r>
            <a:r>
              <a:rPr lang="ko-KR" altLang="en-US"/>
              <a:t>함수를 이용해 주어진 데이터를 학습셋과 테스트셋으로 나눔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활성화 함수에 적용하려면 </a:t>
            </a:r>
            <a:r>
              <a:rPr lang="en-US" altLang="ko-KR"/>
              <a:t>Y</a:t>
            </a:r>
            <a:r>
              <a:rPr lang="ko-KR" altLang="en-US"/>
              <a:t>값이 </a:t>
            </a:r>
            <a:r>
              <a:rPr lang="en-US" altLang="ko-KR"/>
              <a:t>0</a:t>
            </a:r>
            <a:r>
              <a:rPr lang="ko-KR" altLang="en-US"/>
              <a:t>과 </a:t>
            </a:r>
            <a:r>
              <a:rPr lang="en-US" altLang="ko-KR"/>
              <a:t>1</a:t>
            </a:r>
            <a:r>
              <a:rPr lang="ko-KR" altLang="en-US"/>
              <a:t>로 이루어져 있어야 함</a:t>
            </a:r>
            <a:endParaRPr lang="en-US" altLang="ko-KR"/>
          </a:p>
          <a:p>
            <a:r>
              <a:rPr lang="ko-KR" altLang="en-US"/>
              <a:t>원 핫 인코딩을 위해 </a:t>
            </a:r>
            <a:r>
              <a:rPr lang="en-US" altLang="ko-KR"/>
              <a:t>categorical()</a:t>
            </a:r>
            <a:r>
              <a:rPr lang="ko-KR" altLang="en-US"/>
              <a:t>함수 적용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학습셋 </a:t>
            </a:r>
            <a:r>
              <a:rPr lang="en-US" altLang="ko-KR"/>
              <a:t>70% </a:t>
            </a:r>
            <a:r>
              <a:rPr lang="ko-KR" altLang="en-US"/>
              <a:t>테스트셋 </a:t>
            </a:r>
            <a:r>
              <a:rPr lang="en-US" altLang="ko-KR"/>
              <a:t>30%</a:t>
            </a:r>
          </a:p>
          <a:p>
            <a:r>
              <a:rPr lang="en-US" altLang="ko-KR"/>
              <a:t>Seed</a:t>
            </a:r>
            <a:r>
              <a:rPr lang="ko-KR" altLang="en-US"/>
              <a:t>값을 고정시켜 코드를 돌릴 때 마다 동일한 학습셋</a:t>
            </a:r>
            <a:r>
              <a:rPr lang="en-US" altLang="ko-KR"/>
              <a:t>, </a:t>
            </a:r>
            <a:r>
              <a:rPr lang="ko-KR" altLang="en-US"/>
              <a:t>테스트셋을 가지게함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26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63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34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23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61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92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398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68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9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입력층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은닉층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):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입력데이터에서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값 가져옴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활성화 함수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렐루함수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은닉층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활성화 함수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렐루함수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출력층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활성화 함수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소프트맥스 함수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3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에포크 수</a:t>
            </a:r>
            <a:r>
              <a:rPr lang="en-US" altLang="ko-KR"/>
              <a:t>: 200 (</a:t>
            </a:r>
            <a:r>
              <a:rPr lang="ko-KR" altLang="en-US"/>
              <a:t>모든 샘플에 대해 </a:t>
            </a:r>
            <a:r>
              <a:rPr lang="en-US" altLang="ko-KR"/>
              <a:t>200</a:t>
            </a:r>
            <a:r>
              <a:rPr lang="ko-KR" altLang="en-US"/>
              <a:t>번 실행</a:t>
            </a:r>
            <a:r>
              <a:rPr lang="en-US" altLang="ko-KR"/>
              <a:t>) batch_size=20 (</a:t>
            </a:r>
            <a:r>
              <a:rPr lang="ko-KR" altLang="en-US"/>
              <a:t>샘플을 한 번에 </a:t>
            </a:r>
            <a:r>
              <a:rPr lang="en-US" altLang="ko-KR"/>
              <a:t>20</a:t>
            </a:r>
            <a:r>
              <a:rPr lang="ko-KR" altLang="en-US"/>
              <a:t>개씩 집어 넣음</a:t>
            </a:r>
            <a:r>
              <a:rPr lang="en-US" altLang="ko-KR"/>
              <a:t>) </a:t>
            </a:r>
          </a:p>
          <a:p>
            <a:r>
              <a:rPr lang="ko-KR" altLang="en-US"/>
              <a:t>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“o” </a:t>
            </a:r>
            <a:r>
              <a:rPr lang="ko-KR" altLang="en-US"/>
              <a:t>점으로 찍는다</a:t>
            </a:r>
            <a:endParaRPr lang="en-US" altLang="ko-KR"/>
          </a:p>
          <a:p>
            <a:r>
              <a:rPr lang="ko-KR" altLang="en-US"/>
              <a:t>에포크를 진행할 때마다 오차와 정확도를 점으로 표시</a:t>
            </a:r>
            <a:endParaRPr lang="en-US" altLang="ko-KR"/>
          </a:p>
          <a:p>
            <a:r>
              <a:rPr lang="ko-KR" altLang="en-US"/>
              <a:t>빨간색 부분은 학습셋의 오차를 나타내고 파란색 부분은 학습셋의 정확도를 나타낸다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2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LabelEncoder()</a:t>
            </a:r>
            <a:r>
              <a:rPr lang="ko-KR" altLang="en-US"/>
              <a:t>를 통해 문자 값을 숫자로 변환한다</a:t>
            </a:r>
            <a:endParaRPr lang="en-US" altLang="ko-KR"/>
          </a:p>
          <a:p>
            <a:r>
              <a:rPr lang="ko-KR" altLang="en-US"/>
              <a:t>클래스가 첫번째 열에 있음을 유의한다</a:t>
            </a:r>
            <a:endParaRPr lang="en-US" altLang="ko-KR"/>
          </a:p>
          <a:p>
            <a:r>
              <a:rPr lang="ko-KR" altLang="en-US"/>
              <a:t>학습셋 </a:t>
            </a:r>
            <a:r>
              <a:rPr lang="en-US" altLang="ko-KR"/>
              <a:t>60% </a:t>
            </a:r>
            <a:r>
              <a:rPr lang="ko-KR" altLang="en-US"/>
              <a:t>테스트셋 </a:t>
            </a:r>
            <a:r>
              <a:rPr lang="en-US" altLang="ko-KR"/>
              <a:t>40%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4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35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6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9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49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4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61.png"/><Relationship Id="rId5" Type="http://schemas.openxmlformats.org/officeDocument/2006/relationships/image" Target="../media/image12.png"/><Relationship Id="rId10" Type="http://schemas.openxmlformats.org/officeDocument/2006/relationships/customXml" Target="../ink/ink37.xml"/><Relationship Id="rId4" Type="http://schemas.openxmlformats.org/officeDocument/2006/relationships/image" Target="../media/image40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50.png"/><Relationship Id="rId7" Type="http://schemas.openxmlformats.org/officeDocument/2006/relationships/image" Target="../media/image59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8.png"/><Relationship Id="rId5" Type="http://schemas.openxmlformats.org/officeDocument/2006/relationships/image" Target="../media/image57.png"/><Relationship Id="rId10" Type="http://schemas.openxmlformats.org/officeDocument/2006/relationships/customXml" Target="../ink/ink39.xml"/><Relationship Id="rId4" Type="http://schemas.openxmlformats.org/officeDocument/2006/relationships/image" Target="../media/image56.png"/><Relationship Id="rId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customXml" Target="../ink/ink4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74.png"/><Relationship Id="rId4" Type="http://schemas.openxmlformats.org/officeDocument/2006/relationships/image" Target="../media/image63.png"/><Relationship Id="rId9" Type="http://schemas.openxmlformats.org/officeDocument/2006/relationships/customXml" Target="../ink/ink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customXml" Target="../ink/ink4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45.xml"/><Relationship Id="rId18" Type="http://schemas.openxmlformats.org/officeDocument/2006/relationships/image" Target="../media/image93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90.png"/><Relationship Id="rId17" Type="http://schemas.openxmlformats.org/officeDocument/2006/relationships/customXml" Target="../ink/ink47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2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44.xml"/><Relationship Id="rId5" Type="http://schemas.openxmlformats.org/officeDocument/2006/relationships/image" Target="../media/image79.png"/><Relationship Id="rId15" Type="http://schemas.openxmlformats.org/officeDocument/2006/relationships/customXml" Target="../ink/ink46.xml"/><Relationship Id="rId10" Type="http://schemas.openxmlformats.org/officeDocument/2006/relationships/image" Target="../media/image89.png"/><Relationship Id="rId19" Type="http://schemas.openxmlformats.org/officeDocument/2006/relationships/customXml" Target="../ink/ink48.xml"/><Relationship Id="rId4" Type="http://schemas.openxmlformats.org/officeDocument/2006/relationships/image" Target="../media/image78.png"/><Relationship Id="rId9" Type="http://schemas.openxmlformats.org/officeDocument/2006/relationships/customXml" Target="../ink/ink43.xml"/><Relationship Id="rId14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5" Type="http://schemas.openxmlformats.org/officeDocument/2006/relationships/image" Target="../media/image95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10.png"/><Relationship Id="rId3" Type="http://schemas.openxmlformats.org/officeDocument/2006/relationships/image" Target="../media/image2.png"/><Relationship Id="rId7" Type="http://schemas.openxmlformats.org/officeDocument/2006/relationships/image" Target="../media/image510.png"/><Relationship Id="rId12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710.png"/><Relationship Id="rId5" Type="http://schemas.openxmlformats.org/officeDocument/2006/relationships/image" Target="../media/image4.png"/><Relationship Id="rId15" Type="http://schemas.openxmlformats.org/officeDocument/2006/relationships/image" Target="../media/image6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610.png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8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customXml" Target="../ink/ink7.xml"/><Relationship Id="rId5" Type="http://schemas.openxmlformats.org/officeDocument/2006/relationships/customXml" Target="../ink/ink5.xml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30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22.png"/><Relationship Id="rId18" Type="http://schemas.openxmlformats.org/officeDocument/2006/relationships/customXml" Target="../ink/ink16.xml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customXml" Target="../ink/ink13.xm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12.xml"/><Relationship Id="rId19" Type="http://schemas.openxmlformats.org/officeDocument/2006/relationships/image" Target="../media/image25.png"/><Relationship Id="rId4" Type="http://schemas.openxmlformats.org/officeDocument/2006/relationships/customXml" Target="../ink/ink9.xml"/><Relationship Id="rId9" Type="http://schemas.openxmlformats.org/officeDocument/2006/relationships/image" Target="../media/image20.png"/><Relationship Id="rId1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21.xml"/><Relationship Id="rId18" Type="http://schemas.openxmlformats.org/officeDocument/2006/relationships/image" Target="../media/image34.png"/><Relationship Id="rId3" Type="http://schemas.openxmlformats.org/officeDocument/2006/relationships/image" Target="../media/image12.png"/><Relationship Id="rId21" Type="http://schemas.openxmlformats.org/officeDocument/2006/relationships/image" Target="../media/image14.png"/><Relationship Id="rId7" Type="http://schemas.openxmlformats.org/officeDocument/2006/relationships/customXml" Target="../ink/ink18.xml"/><Relationship Id="rId12" Type="http://schemas.openxmlformats.org/officeDocument/2006/relationships/image" Target="../media/image31.png"/><Relationship Id="rId17" Type="http://schemas.openxmlformats.org/officeDocument/2006/relationships/customXml" Target="../ink/ink23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30.png"/><Relationship Id="rId19" Type="http://schemas.openxmlformats.org/officeDocument/2006/relationships/customXml" Target="../ink/ink24.xml"/><Relationship Id="rId4" Type="http://schemas.openxmlformats.org/officeDocument/2006/relationships/image" Target="../media/image13.png"/><Relationship Id="rId9" Type="http://schemas.openxmlformats.org/officeDocument/2006/relationships/customXml" Target="../ink/ink19.xml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29.xml"/><Relationship Id="rId3" Type="http://schemas.openxmlformats.org/officeDocument/2006/relationships/image" Target="../media/image27.png"/><Relationship Id="rId7" Type="http://schemas.openxmlformats.org/officeDocument/2006/relationships/customXml" Target="../ink/ink26.xml"/><Relationship Id="rId12" Type="http://schemas.openxmlformats.org/officeDocument/2006/relationships/image" Target="../media/image45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10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customXml" Target="../ink/ink27.xml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54.png"/><Relationship Id="rId3" Type="http://schemas.openxmlformats.org/officeDocument/2006/relationships/image" Target="../media/image37.png"/><Relationship Id="rId7" Type="http://schemas.openxmlformats.org/officeDocument/2006/relationships/image" Target="../media/image51.png"/><Relationship Id="rId12" Type="http://schemas.openxmlformats.org/officeDocument/2006/relationships/customXml" Target="../ink/ink3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53.png"/><Relationship Id="rId5" Type="http://schemas.openxmlformats.org/officeDocument/2006/relationships/image" Target="../media/image39.png"/><Relationship Id="rId15" Type="http://schemas.openxmlformats.org/officeDocument/2006/relationships/image" Target="../media/image55.png"/><Relationship Id="rId10" Type="http://schemas.openxmlformats.org/officeDocument/2006/relationships/customXml" Target="../ink/ink33.xml"/><Relationship Id="rId4" Type="http://schemas.openxmlformats.org/officeDocument/2006/relationships/image" Target="../media/image38.png"/><Relationship Id="rId9" Type="http://schemas.openxmlformats.org/officeDocument/2006/relationships/image" Target="../media/image52.png"/><Relationship Id="rId14" Type="http://schemas.openxmlformats.org/officeDocument/2006/relationships/customXml" Target="../ink/ink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847450" y="653652"/>
            <a:ext cx="562465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>
                <a:solidFill>
                  <a:prstClr val="white"/>
                </a:solidFill>
              </a:rPr>
              <a:t>캐글 실습문제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5D16A8-022F-444B-8375-C2977DF614D1}"/>
              </a:ext>
            </a:extLst>
          </p:cNvPr>
          <p:cNvSpPr/>
          <p:nvPr/>
        </p:nvSpPr>
        <p:spPr>
          <a:xfrm>
            <a:off x="8859335" y="5864282"/>
            <a:ext cx="562465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kern="0"/>
              <a:t>20201040</a:t>
            </a:r>
            <a:r>
              <a:rPr lang="ko-KR" altLang="en-US" sz="1600" kern="0"/>
              <a:t>손가현</a:t>
            </a:r>
            <a:endParaRPr lang="ko-KR" altLang="en-US" sz="16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A0A7C-B219-4DDF-ABEE-01E8ECC6324F}"/>
              </a:ext>
            </a:extLst>
          </p:cNvPr>
          <p:cNvSpPr txBox="1"/>
          <p:nvPr/>
        </p:nvSpPr>
        <p:spPr>
          <a:xfrm>
            <a:off x="1108708" y="1814286"/>
            <a:ext cx="2505814" cy="286232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유리 종류 분류 문제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식용 버섯 구분 문제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성별 구분 문제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태아 상태 분류 문제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별 종류 분류 문제</a:t>
            </a:r>
          </a:p>
        </p:txBody>
      </p:sp>
    </p:spTree>
    <p:extLst>
      <p:ext uri="{BB962C8B-B14F-4D97-AF65-F5344CB8AC3E}">
        <p14:creationId xmlns:p14="http://schemas.microsoft.com/office/powerpoint/2010/main" val="404945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모델 실행 및 그래프 그리기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식용버섯 구분하기</a:t>
              </a:r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2CC8D98C-1BD4-46B3-BDA5-3D194CF3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08" y="3144160"/>
            <a:ext cx="7139949" cy="3189667"/>
          </a:xfrm>
          <a:prstGeom prst="rect">
            <a:avLst/>
          </a:prstGeom>
        </p:spPr>
      </p:pic>
      <p:pic>
        <p:nvPicPr>
          <p:cNvPr id="51" name="그림 50" descr="텍스트이(가) 표시된 사진&#10;&#10;자동 생성된 설명">
            <a:extLst>
              <a:ext uri="{FF2B5EF4-FFF2-40B4-BE49-F238E27FC236}">
                <a16:creationId xmlns:a16="http://schemas.microsoft.com/office/drawing/2014/main" id="{87DBA363-8D63-46E1-A496-245673D93C1E}"/>
              </a:ext>
            </a:extLst>
          </p:cNvPr>
          <p:cNvPicPr/>
          <p:nvPr/>
        </p:nvPicPr>
        <p:blipFill rotWithShape="1">
          <a:blip r:embed="rId4"/>
          <a:srcRect t="93457" r="36245" b="35"/>
          <a:stretch/>
        </p:blipFill>
        <p:spPr bwMode="auto">
          <a:xfrm>
            <a:off x="668323" y="1050180"/>
            <a:ext cx="5427677" cy="3257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2D49BA2-968E-45B5-8A3D-32EF3351F9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890" r="2666" b="16831"/>
          <a:stretch/>
        </p:blipFill>
        <p:spPr>
          <a:xfrm>
            <a:off x="862307" y="1445989"/>
            <a:ext cx="6133578" cy="16981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ADB1E8-DC36-4B62-894C-B8B867B6C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579" y="3102429"/>
            <a:ext cx="7014297" cy="9107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7FA3EB-CBA9-4F7C-832D-893CAC1C3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579" y="4335196"/>
            <a:ext cx="7139949" cy="13733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DDAD9C7-8BE8-43C0-B01D-5E68FAA945E1}"/>
                  </a:ext>
                </a:extLst>
              </p14:cNvPr>
              <p14:cNvContentPartPr/>
              <p14:nvPr/>
            </p14:nvContentPartPr>
            <p14:xfrm>
              <a:off x="3251160" y="2533680"/>
              <a:ext cx="222480" cy="68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DDAD9C7-8BE8-43C0-B01D-5E68FAA945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5320" y="2470320"/>
                <a:ext cx="2538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A8715FF-54B8-4040-9E36-8714BDC3F7DE}"/>
                  </a:ext>
                </a:extLst>
              </p14:cNvPr>
              <p14:cNvContentPartPr/>
              <p14:nvPr/>
            </p14:nvContentPartPr>
            <p14:xfrm>
              <a:off x="3054240" y="2762280"/>
              <a:ext cx="254520" cy="194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A8715FF-54B8-4040-9E36-8714BDC3F7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38400" y="2698920"/>
                <a:ext cx="285840" cy="1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63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문제점 및 해결과정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식용버섯 구분하기</a:t>
              </a:r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C0B2BC-C0C0-48E2-B7D1-7EBD07E6574D}"/>
              </a:ext>
            </a:extLst>
          </p:cNvPr>
          <p:cNvGrpSpPr/>
          <p:nvPr/>
        </p:nvGrpSpPr>
        <p:grpSpPr>
          <a:xfrm>
            <a:off x="606879" y="1622700"/>
            <a:ext cx="10719640" cy="1172403"/>
            <a:chOff x="534307" y="2174668"/>
            <a:chExt cx="10719640" cy="117240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B357179-240B-4BB9-853F-3F21CCA5D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6568" y="2238688"/>
              <a:ext cx="3687690" cy="54971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9E674D9-65AB-413F-8372-5A77C900E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613" y="2207300"/>
              <a:ext cx="2249101" cy="65959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FEC9F7-25F9-42C7-AFDB-439957C2D116}"/>
                </a:ext>
              </a:extLst>
            </p:cNvPr>
            <p:cNvSpPr txBox="1"/>
            <p:nvPr/>
          </p:nvSpPr>
          <p:spPr>
            <a:xfrm>
              <a:off x="3964622" y="2174668"/>
              <a:ext cx="4732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/>
                <a:t>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7EB5EE-D83E-460D-86C8-E6AE2AA893A1}"/>
                </a:ext>
              </a:extLst>
            </p:cNvPr>
            <p:cNvSpPr txBox="1"/>
            <p:nvPr/>
          </p:nvSpPr>
          <p:spPr>
            <a:xfrm>
              <a:off x="534307" y="2977739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/>
                <a:t>마지막 열의 문자값만 숫자로 변환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AEC0C4-41A0-4D9E-80A0-4503EEC291C9}"/>
                </a:ext>
              </a:extLst>
            </p:cNvPr>
            <p:cNvSpPr txBox="1"/>
            <p:nvPr/>
          </p:nvSpPr>
          <p:spPr>
            <a:xfrm>
              <a:off x="5157947" y="2950820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/>
                <a:t>모든 문자를 숫자로 변환</a:t>
              </a: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0430B7AF-484A-44F5-889E-8DDDE05F3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185" y="3062395"/>
            <a:ext cx="5315692" cy="28579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74992C9-CC6E-46C3-B53D-ECE278219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185" y="3584615"/>
            <a:ext cx="6382641" cy="87642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07702CD-4DBF-4ADF-A6BD-09B7328D59BC}"/>
              </a:ext>
            </a:extLst>
          </p:cNvPr>
          <p:cNvSpPr txBox="1"/>
          <p:nvPr/>
        </p:nvSpPr>
        <p:spPr>
          <a:xfrm>
            <a:off x="1089185" y="4626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=&gt;</a:t>
            </a:r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DB58D47-7E18-47D5-BDB0-90BD2CFD5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7658" y="4585788"/>
            <a:ext cx="3997168" cy="4174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34E50EF-D0D2-4D0E-9DF2-557F0EA09FE1}"/>
                  </a:ext>
                </a:extLst>
              </p14:cNvPr>
              <p14:cNvContentPartPr/>
              <p14:nvPr/>
            </p14:nvContentPartPr>
            <p14:xfrm>
              <a:off x="5162400" y="1746360"/>
              <a:ext cx="13320" cy="4510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34E50EF-D0D2-4D0E-9DF2-557F0EA09F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46560" y="1683000"/>
                <a:ext cx="4464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D8A0ADFE-B394-4F5B-AFED-A6234889CF9D}"/>
                  </a:ext>
                </a:extLst>
              </p14:cNvPr>
              <p14:cNvContentPartPr/>
              <p14:nvPr/>
            </p14:nvContentPartPr>
            <p14:xfrm>
              <a:off x="8871120" y="1739880"/>
              <a:ext cx="25560" cy="5148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D8A0ADFE-B394-4F5B-AFED-A6234889CF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55280" y="1676520"/>
                <a:ext cx="56880" cy="641520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169503CE-AFD0-4A3B-8F3A-BD60D2AEA3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9185" y="5276408"/>
            <a:ext cx="7014297" cy="91077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4078F2E-A835-4BE3-BE59-D79952F31AC7}"/>
              </a:ext>
            </a:extLst>
          </p:cNvPr>
          <p:cNvSpPr txBox="1"/>
          <p:nvPr/>
        </p:nvSpPr>
        <p:spPr>
          <a:xfrm>
            <a:off x="1089185" y="12655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아이리스</a:t>
            </a:r>
          </a:p>
        </p:txBody>
      </p:sp>
    </p:spTree>
    <p:extLst>
      <p:ext uri="{BB962C8B-B14F-4D97-AF65-F5344CB8AC3E}">
        <p14:creationId xmlns:p14="http://schemas.microsoft.com/office/powerpoint/2010/main" val="350375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분석 및 처리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성별 구분하기</a:t>
              </a:r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D926DE60-D2FD-47CB-9EBF-4A124520318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60" r="832"/>
          <a:stretch/>
        </p:blipFill>
        <p:spPr bwMode="auto">
          <a:xfrm>
            <a:off x="5938156" y="1778542"/>
            <a:ext cx="4337958" cy="1809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1F829E37-32CA-4B5D-A66D-088974AEAACC}"/>
              </a:ext>
            </a:extLst>
          </p:cNvPr>
          <p:cNvPicPr/>
          <p:nvPr/>
        </p:nvPicPr>
        <p:blipFill rotWithShape="1">
          <a:blip r:embed="rId4"/>
          <a:srcRect t="56931" r="8822" b="36664"/>
          <a:stretch/>
        </p:blipFill>
        <p:spPr>
          <a:xfrm>
            <a:off x="879928" y="5068231"/>
            <a:ext cx="6958784" cy="7312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63FFE4-1FB0-4BFE-B39E-6375EC0EB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928" y="4139825"/>
            <a:ext cx="2924583" cy="657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FA1CC3-0C75-403B-971A-19189862729F}"/>
              </a:ext>
            </a:extLst>
          </p:cNvPr>
          <p:cNvSpPr txBox="1"/>
          <p:nvPr/>
        </p:nvSpPr>
        <p:spPr>
          <a:xfrm>
            <a:off x="772945" y="932543"/>
            <a:ext cx="3292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샘플 수</a:t>
            </a:r>
            <a:r>
              <a:rPr lang="en-US" altLang="ko-KR"/>
              <a:t>: 65</a:t>
            </a:r>
            <a:r>
              <a:rPr lang="ko-KR" altLang="en-US"/>
              <a:t>개  속성</a:t>
            </a:r>
            <a:r>
              <a:rPr lang="en-US" altLang="ko-KR"/>
              <a:t>: 1</a:t>
            </a:r>
            <a:r>
              <a:rPr lang="ko-KR" altLang="en-US"/>
              <a:t>열</a:t>
            </a:r>
            <a:r>
              <a:rPr lang="en-US" altLang="ko-KR"/>
              <a:t>~4</a:t>
            </a:r>
            <a:r>
              <a:rPr lang="ko-KR" altLang="en-US"/>
              <a:t>열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B6B985A-9DA1-4618-B2E9-53E8A474E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059" y="1381063"/>
            <a:ext cx="4302201" cy="26378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582CF23-AF45-41E0-A60F-B3CDE1F71894}"/>
                  </a:ext>
                </a:extLst>
              </p14:cNvPr>
              <p14:cNvContentPartPr/>
              <p14:nvPr/>
            </p14:nvContentPartPr>
            <p14:xfrm>
              <a:off x="7410600" y="590400"/>
              <a:ext cx="959040" cy="194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582CF23-AF45-41E0-A60F-B3CDE1F718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94760" y="527040"/>
                <a:ext cx="9903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BA16CDE-9ACB-4936-B73D-4420E5903774}"/>
                  </a:ext>
                </a:extLst>
              </p14:cNvPr>
              <p14:cNvContentPartPr/>
              <p14:nvPr/>
            </p14:nvContentPartPr>
            <p14:xfrm>
              <a:off x="736560" y="4172040"/>
              <a:ext cx="1676880" cy="1209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BA16CDE-9ACB-4936-B73D-4420E59037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0720" y="4108680"/>
                <a:ext cx="170820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5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모델 실행 및 그래프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성별 구분하기</a:t>
              </a:r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3BABADC-4D9C-4DF2-8F5D-C43ED7810C45}"/>
              </a:ext>
            </a:extLst>
          </p:cNvPr>
          <p:cNvPicPr/>
          <p:nvPr/>
        </p:nvPicPr>
        <p:blipFill rotWithShape="1">
          <a:blip r:embed="rId3"/>
          <a:srcRect t="63913" r="43231" b="-580"/>
          <a:stretch/>
        </p:blipFill>
        <p:spPr bwMode="auto">
          <a:xfrm>
            <a:off x="797015" y="1050179"/>
            <a:ext cx="4355555" cy="18526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DD628A93-747C-4CAF-A9E5-31645C0BE9F7}"/>
              </a:ext>
            </a:extLst>
          </p:cNvPr>
          <p:cNvGrpSpPr/>
          <p:nvPr/>
        </p:nvGrpSpPr>
        <p:grpSpPr>
          <a:xfrm>
            <a:off x="1036002" y="3034708"/>
            <a:ext cx="7478397" cy="1739267"/>
            <a:chOff x="0" y="0"/>
            <a:chExt cx="10957360" cy="253878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BDEE28A-7A28-4265-9A6B-9ACBE2FAA30A}"/>
                </a:ext>
              </a:extLst>
            </p:cNvPr>
            <p:cNvSpPr/>
            <p:nvPr/>
          </p:nvSpPr>
          <p:spPr>
            <a:xfrm>
              <a:off x="20205" y="587909"/>
              <a:ext cx="807820" cy="62209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en-US" sz="9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48BC66B-30FB-4546-93A4-55A97260A799}"/>
                </a:ext>
              </a:extLst>
            </p:cNvPr>
            <p:cNvSpPr/>
            <p:nvPr/>
          </p:nvSpPr>
          <p:spPr>
            <a:xfrm>
              <a:off x="0" y="1587088"/>
              <a:ext cx="756915" cy="62209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en-US" sz="9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5090B70-13C4-42A4-A3D3-D4EE174DB40F}"/>
                </a:ext>
              </a:extLst>
            </p:cNvPr>
            <p:cNvSpPr/>
            <p:nvPr/>
          </p:nvSpPr>
          <p:spPr>
            <a:xfrm>
              <a:off x="3629014" y="689413"/>
              <a:ext cx="881581" cy="6220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yh1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614D48D-EA25-4D2A-8405-CA15470121DF}"/>
                </a:ext>
              </a:extLst>
            </p:cNvPr>
            <p:cNvSpPr/>
            <p:nvPr/>
          </p:nvSpPr>
          <p:spPr>
            <a:xfrm>
              <a:off x="3611596" y="1574573"/>
              <a:ext cx="988318" cy="6220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yh12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59081A1-7BF0-4EDE-AE41-BBBC0985E473}"/>
                </a:ext>
              </a:extLst>
            </p:cNvPr>
            <p:cNvSpPr/>
            <p:nvPr/>
          </p:nvSpPr>
          <p:spPr>
            <a:xfrm>
              <a:off x="10211622" y="1028988"/>
              <a:ext cx="745738" cy="622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32FA5072-16F5-48DF-BC87-FB5A986D4891}"/>
                </a:ext>
              </a:extLst>
            </p:cNvPr>
            <p:cNvSpPr txBox="1"/>
            <p:nvPr/>
          </p:nvSpPr>
          <p:spPr>
            <a:xfrm>
              <a:off x="7239906" y="1230170"/>
              <a:ext cx="308873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28">
              <a:extLst>
                <a:ext uri="{FF2B5EF4-FFF2-40B4-BE49-F238E27FC236}">
                  <a16:creationId xmlns:a16="http://schemas.microsoft.com/office/drawing/2014/main" id="{41C7E317-3599-488D-A616-E1152AF5A874}"/>
                </a:ext>
              </a:extLst>
            </p:cNvPr>
            <p:cNvSpPr txBox="1"/>
            <p:nvPr/>
          </p:nvSpPr>
          <p:spPr>
            <a:xfrm>
              <a:off x="7158737" y="0"/>
              <a:ext cx="308874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71902E8F-CFDC-4701-8662-004A2C1D4BA3}"/>
                </a:ext>
              </a:extLst>
            </p:cNvPr>
            <p:cNvSpPr txBox="1"/>
            <p:nvPr/>
          </p:nvSpPr>
          <p:spPr>
            <a:xfrm>
              <a:off x="2286441" y="1235039"/>
              <a:ext cx="308873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0">
              <a:extLst>
                <a:ext uri="{FF2B5EF4-FFF2-40B4-BE49-F238E27FC236}">
                  <a16:creationId xmlns:a16="http://schemas.microsoft.com/office/drawing/2014/main" id="{72E12A1D-7D27-46F6-B610-948ADD3FA13E}"/>
                </a:ext>
              </a:extLst>
            </p:cNvPr>
            <p:cNvSpPr txBox="1"/>
            <p:nvPr/>
          </p:nvSpPr>
          <p:spPr>
            <a:xfrm>
              <a:off x="3960623" y="1165428"/>
              <a:ext cx="308873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39D4234-6C93-4D6B-B5E6-85D517DE56FF}"/>
                </a:ext>
              </a:extLst>
            </p:cNvPr>
            <p:cNvCxnSpPr>
              <a:cxnSpLocks/>
            </p:cNvCxnSpPr>
            <p:nvPr/>
          </p:nvCxnSpPr>
          <p:spPr>
            <a:xfrm>
              <a:off x="706348" y="945876"/>
              <a:ext cx="717068" cy="25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E3BEB71-574A-48F1-BAEA-AF6164193255}"/>
                </a:ext>
              </a:extLst>
            </p:cNvPr>
            <p:cNvCxnSpPr>
              <a:cxnSpLocks/>
            </p:cNvCxnSpPr>
            <p:nvPr/>
          </p:nvCxnSpPr>
          <p:spPr>
            <a:xfrm>
              <a:off x="3238485" y="988888"/>
              <a:ext cx="434747" cy="121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3CE675D-FA68-4393-9452-877787EA2790}"/>
                </a:ext>
              </a:extLst>
            </p:cNvPr>
            <p:cNvCxnSpPr>
              <a:cxnSpLocks/>
            </p:cNvCxnSpPr>
            <p:nvPr/>
          </p:nvCxnSpPr>
          <p:spPr>
            <a:xfrm>
              <a:off x="6698904" y="1990306"/>
              <a:ext cx="323780" cy="11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F085B52-870A-487E-B310-F63F9B69C0EB}"/>
                </a:ext>
              </a:extLst>
            </p:cNvPr>
            <p:cNvCxnSpPr>
              <a:cxnSpLocks/>
            </p:cNvCxnSpPr>
            <p:nvPr/>
          </p:nvCxnSpPr>
          <p:spPr>
            <a:xfrm>
              <a:off x="9797844" y="1412556"/>
              <a:ext cx="462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D4C9C52-0419-4A48-A5B0-C596D32B9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156" y="973210"/>
              <a:ext cx="655304" cy="1081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0D58F50-8CBE-4826-8551-37C07C3ED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3628" y="1880666"/>
              <a:ext cx="400038" cy="3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E3095A4-ECF1-4FDD-88DA-2DB7904776E4}"/>
                </a:ext>
              </a:extLst>
            </p:cNvPr>
            <p:cNvCxnSpPr>
              <a:cxnSpLocks/>
            </p:cNvCxnSpPr>
            <p:nvPr/>
          </p:nvCxnSpPr>
          <p:spPr>
            <a:xfrm>
              <a:off x="6577058" y="988834"/>
              <a:ext cx="3815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9">
              <a:extLst>
                <a:ext uri="{FF2B5EF4-FFF2-40B4-BE49-F238E27FC236}">
                  <a16:creationId xmlns:a16="http://schemas.microsoft.com/office/drawing/2014/main" id="{5A54C94B-A9F0-4609-B5C1-3227E480C6E4}"/>
                </a:ext>
              </a:extLst>
            </p:cNvPr>
            <p:cNvSpPr txBox="1"/>
            <p:nvPr/>
          </p:nvSpPr>
          <p:spPr>
            <a:xfrm>
              <a:off x="695698" y="372725"/>
              <a:ext cx="621469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w(1)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46C4A2C-02BF-4FC2-B358-CCE2BF0B572A}"/>
                </a:ext>
              </a:extLst>
            </p:cNvPr>
            <p:cNvSpPr/>
            <p:nvPr/>
          </p:nvSpPr>
          <p:spPr>
            <a:xfrm>
              <a:off x="1442358" y="587888"/>
              <a:ext cx="1851270" cy="7533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7735E68-AEBB-4B45-B676-946FBA4CE74E}"/>
                </a:ext>
              </a:extLst>
            </p:cNvPr>
            <p:cNvSpPr/>
            <p:nvPr/>
          </p:nvSpPr>
          <p:spPr>
            <a:xfrm>
              <a:off x="1463384" y="1574668"/>
              <a:ext cx="1863740" cy="7533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AE8EEF2-0582-4A62-BF4D-274445439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898" y="1883069"/>
              <a:ext cx="679484" cy="43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5F0BA29-C4AF-4A1D-8987-29FC75061B15}"/>
                </a:ext>
              </a:extLst>
            </p:cNvPr>
            <p:cNvCxnSpPr>
              <a:cxnSpLocks/>
            </p:cNvCxnSpPr>
            <p:nvPr/>
          </p:nvCxnSpPr>
          <p:spPr>
            <a:xfrm>
              <a:off x="706348" y="1071163"/>
              <a:ext cx="757034" cy="880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44">
              <a:extLst>
                <a:ext uri="{FF2B5EF4-FFF2-40B4-BE49-F238E27FC236}">
                  <a16:creationId xmlns:a16="http://schemas.microsoft.com/office/drawing/2014/main" id="{36A2B53E-4672-4898-AF37-117A4BC1BD6B}"/>
                </a:ext>
              </a:extLst>
            </p:cNvPr>
            <p:cNvSpPr txBox="1"/>
            <p:nvPr/>
          </p:nvSpPr>
          <p:spPr>
            <a:xfrm>
              <a:off x="1514464" y="602952"/>
              <a:ext cx="667056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45">
              <a:extLst>
                <a:ext uri="{FF2B5EF4-FFF2-40B4-BE49-F238E27FC236}">
                  <a16:creationId xmlns:a16="http://schemas.microsoft.com/office/drawing/2014/main" id="{5842EF64-000D-43EC-AE86-50F175EFD43F}"/>
                </a:ext>
              </a:extLst>
            </p:cNvPr>
            <p:cNvSpPr txBox="1"/>
            <p:nvPr/>
          </p:nvSpPr>
          <p:spPr>
            <a:xfrm>
              <a:off x="1495649" y="1549996"/>
              <a:ext cx="580534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n12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46">
              <a:extLst>
                <a:ext uri="{FF2B5EF4-FFF2-40B4-BE49-F238E27FC236}">
                  <a16:creationId xmlns:a16="http://schemas.microsoft.com/office/drawing/2014/main" id="{7E9946AF-E3C1-4920-9223-EB04F44F9591}"/>
                </a:ext>
              </a:extLst>
            </p:cNvPr>
            <p:cNvSpPr txBox="1"/>
            <p:nvPr/>
          </p:nvSpPr>
          <p:spPr>
            <a:xfrm>
              <a:off x="1442358" y="922795"/>
              <a:ext cx="1195491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47">
              <a:extLst>
                <a:ext uri="{FF2B5EF4-FFF2-40B4-BE49-F238E27FC236}">
                  <a16:creationId xmlns:a16="http://schemas.microsoft.com/office/drawing/2014/main" id="{EA96F429-B7C1-4B0E-94F4-EBA0728A8B69}"/>
                </a:ext>
              </a:extLst>
            </p:cNvPr>
            <p:cNvSpPr txBox="1"/>
            <p:nvPr/>
          </p:nvSpPr>
          <p:spPr>
            <a:xfrm>
              <a:off x="1423416" y="1871464"/>
              <a:ext cx="1031750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48">
              <a:extLst>
                <a:ext uri="{FF2B5EF4-FFF2-40B4-BE49-F238E27FC236}">
                  <a16:creationId xmlns:a16="http://schemas.microsoft.com/office/drawing/2014/main" id="{2C415456-B6DD-431A-A554-F0B06CED1DA3}"/>
                </a:ext>
              </a:extLst>
            </p:cNvPr>
            <p:cNvSpPr txBox="1"/>
            <p:nvPr/>
          </p:nvSpPr>
          <p:spPr>
            <a:xfrm>
              <a:off x="2509737" y="909708"/>
              <a:ext cx="950811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렐루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49">
              <a:extLst>
                <a:ext uri="{FF2B5EF4-FFF2-40B4-BE49-F238E27FC236}">
                  <a16:creationId xmlns:a16="http://schemas.microsoft.com/office/drawing/2014/main" id="{B9FC7980-C142-482C-A6CA-0FD51BD9EED2}"/>
                </a:ext>
              </a:extLst>
            </p:cNvPr>
            <p:cNvSpPr txBox="1"/>
            <p:nvPr/>
          </p:nvSpPr>
          <p:spPr>
            <a:xfrm>
              <a:off x="2532337" y="1899624"/>
              <a:ext cx="845681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렐루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E992977-74B0-470D-993C-E3B55C397380}"/>
                </a:ext>
              </a:extLst>
            </p:cNvPr>
            <p:cNvSpPr/>
            <p:nvPr/>
          </p:nvSpPr>
          <p:spPr>
            <a:xfrm>
              <a:off x="4965410" y="689391"/>
              <a:ext cx="1699999" cy="7533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TextBox 51">
              <a:extLst>
                <a:ext uri="{FF2B5EF4-FFF2-40B4-BE49-F238E27FC236}">
                  <a16:creationId xmlns:a16="http://schemas.microsoft.com/office/drawing/2014/main" id="{FD9752A5-B8A7-43DA-97A1-AF41E468BE80}"/>
                </a:ext>
              </a:extLst>
            </p:cNvPr>
            <p:cNvSpPr txBox="1"/>
            <p:nvPr/>
          </p:nvSpPr>
          <p:spPr>
            <a:xfrm>
              <a:off x="5004014" y="571082"/>
              <a:ext cx="602862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2">
              <a:extLst>
                <a:ext uri="{FF2B5EF4-FFF2-40B4-BE49-F238E27FC236}">
                  <a16:creationId xmlns:a16="http://schemas.microsoft.com/office/drawing/2014/main" id="{9B8A92E4-179D-4951-940D-B830AB9EC131}"/>
                </a:ext>
              </a:extLst>
            </p:cNvPr>
            <p:cNvSpPr txBox="1"/>
            <p:nvPr/>
          </p:nvSpPr>
          <p:spPr>
            <a:xfrm>
              <a:off x="4890200" y="968339"/>
              <a:ext cx="1169441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53">
              <a:extLst>
                <a:ext uri="{FF2B5EF4-FFF2-40B4-BE49-F238E27FC236}">
                  <a16:creationId xmlns:a16="http://schemas.microsoft.com/office/drawing/2014/main" id="{AC5EAFA9-1FC2-46B8-A31B-A75266D44E8A}"/>
                </a:ext>
              </a:extLst>
            </p:cNvPr>
            <p:cNvSpPr txBox="1"/>
            <p:nvPr/>
          </p:nvSpPr>
          <p:spPr>
            <a:xfrm>
              <a:off x="5944824" y="998868"/>
              <a:ext cx="921039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렐루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8EF2B4E-94A5-4292-92CF-591629CE1A5E}"/>
                </a:ext>
              </a:extLst>
            </p:cNvPr>
            <p:cNvSpPr/>
            <p:nvPr/>
          </p:nvSpPr>
          <p:spPr>
            <a:xfrm>
              <a:off x="4965410" y="1610062"/>
              <a:ext cx="1733494" cy="7533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TextBox 55">
              <a:extLst>
                <a:ext uri="{FF2B5EF4-FFF2-40B4-BE49-F238E27FC236}">
                  <a16:creationId xmlns:a16="http://schemas.microsoft.com/office/drawing/2014/main" id="{901CE0BE-3911-4494-BE54-F11395923AA9}"/>
                </a:ext>
              </a:extLst>
            </p:cNvPr>
            <p:cNvSpPr txBox="1"/>
            <p:nvPr/>
          </p:nvSpPr>
          <p:spPr>
            <a:xfrm>
              <a:off x="4911412" y="1491400"/>
              <a:ext cx="712642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n8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56">
              <a:extLst>
                <a:ext uri="{FF2B5EF4-FFF2-40B4-BE49-F238E27FC236}">
                  <a16:creationId xmlns:a16="http://schemas.microsoft.com/office/drawing/2014/main" id="{C45CE9EB-07E7-4C86-A822-49B5AE444151}"/>
                </a:ext>
              </a:extLst>
            </p:cNvPr>
            <p:cNvSpPr txBox="1"/>
            <p:nvPr/>
          </p:nvSpPr>
          <p:spPr>
            <a:xfrm>
              <a:off x="4928188" y="1911585"/>
              <a:ext cx="1175954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8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57">
              <a:extLst>
                <a:ext uri="{FF2B5EF4-FFF2-40B4-BE49-F238E27FC236}">
                  <a16:creationId xmlns:a16="http://schemas.microsoft.com/office/drawing/2014/main" id="{8D94C8E5-7C16-4F25-B393-4B7583A9DB67}"/>
                </a:ext>
              </a:extLst>
            </p:cNvPr>
            <p:cNvSpPr txBox="1"/>
            <p:nvPr/>
          </p:nvSpPr>
          <p:spPr>
            <a:xfrm>
              <a:off x="5874558" y="1880667"/>
              <a:ext cx="948019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렐루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8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E14320-5197-46CE-936E-9CF1FDBD44EF}"/>
                </a:ext>
              </a:extLst>
            </p:cNvPr>
            <p:cNvSpPr/>
            <p:nvPr/>
          </p:nvSpPr>
          <p:spPr>
            <a:xfrm>
              <a:off x="7979003" y="1071930"/>
              <a:ext cx="1924210" cy="7533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TextBox 59">
              <a:extLst>
                <a:ext uri="{FF2B5EF4-FFF2-40B4-BE49-F238E27FC236}">
                  <a16:creationId xmlns:a16="http://schemas.microsoft.com/office/drawing/2014/main" id="{3EE3A4CD-3013-4BF9-80AB-11FF3B72914C}"/>
                </a:ext>
              </a:extLst>
            </p:cNvPr>
            <p:cNvSpPr txBox="1"/>
            <p:nvPr/>
          </p:nvSpPr>
          <p:spPr>
            <a:xfrm>
              <a:off x="7910387" y="1227766"/>
              <a:ext cx="1256893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0">
              <a:extLst>
                <a:ext uri="{FF2B5EF4-FFF2-40B4-BE49-F238E27FC236}">
                  <a16:creationId xmlns:a16="http://schemas.microsoft.com/office/drawing/2014/main" id="{848AC862-A57D-4C79-B4A5-D308941D4062}"/>
                </a:ext>
              </a:extLst>
            </p:cNvPr>
            <p:cNvSpPr txBox="1"/>
            <p:nvPr/>
          </p:nvSpPr>
          <p:spPr>
            <a:xfrm>
              <a:off x="8770343" y="1220860"/>
              <a:ext cx="1833705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시그모이드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0D2A0A3-294B-488C-BCB7-311E627FF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041" y="1871405"/>
              <a:ext cx="429159" cy="20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8216255F-DC94-4163-A343-59482A0A94FA}"/>
                </a:ext>
              </a:extLst>
            </p:cNvPr>
            <p:cNvCxnSpPr>
              <a:cxnSpLocks/>
            </p:cNvCxnSpPr>
            <p:nvPr/>
          </p:nvCxnSpPr>
          <p:spPr>
            <a:xfrm>
              <a:off x="4444312" y="988859"/>
              <a:ext cx="490547" cy="10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63">
              <a:extLst>
                <a:ext uri="{FF2B5EF4-FFF2-40B4-BE49-F238E27FC236}">
                  <a16:creationId xmlns:a16="http://schemas.microsoft.com/office/drawing/2014/main" id="{5949F293-3A8B-400D-8000-98A69350BC80}"/>
                </a:ext>
              </a:extLst>
            </p:cNvPr>
            <p:cNvSpPr txBox="1"/>
            <p:nvPr/>
          </p:nvSpPr>
          <p:spPr>
            <a:xfrm>
              <a:off x="5659197" y="1272517"/>
              <a:ext cx="308873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64">
              <a:extLst>
                <a:ext uri="{FF2B5EF4-FFF2-40B4-BE49-F238E27FC236}">
                  <a16:creationId xmlns:a16="http://schemas.microsoft.com/office/drawing/2014/main" id="{01FCAA3A-DDF1-4B9D-BE60-8B2813EB7AF1}"/>
                </a:ext>
              </a:extLst>
            </p:cNvPr>
            <p:cNvSpPr txBox="1"/>
            <p:nvPr/>
          </p:nvSpPr>
          <p:spPr>
            <a:xfrm>
              <a:off x="285886" y="1198278"/>
              <a:ext cx="308874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65">
              <a:extLst>
                <a:ext uri="{FF2B5EF4-FFF2-40B4-BE49-F238E27FC236}">
                  <a16:creationId xmlns:a16="http://schemas.microsoft.com/office/drawing/2014/main" id="{328A3A8E-3550-43F1-97FB-A3A36A1D3908}"/>
                </a:ext>
              </a:extLst>
            </p:cNvPr>
            <p:cNvSpPr txBox="1"/>
            <p:nvPr/>
          </p:nvSpPr>
          <p:spPr>
            <a:xfrm>
              <a:off x="4444312" y="401860"/>
              <a:ext cx="621468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w(2)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6BFF288-F009-4A8F-BFE9-B58369C394E9}"/>
                </a:ext>
              </a:extLst>
            </p:cNvPr>
            <p:cNvSpPr/>
            <p:nvPr/>
          </p:nvSpPr>
          <p:spPr>
            <a:xfrm>
              <a:off x="6930881" y="650214"/>
              <a:ext cx="839848" cy="622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yh1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DBA9A381-638B-4D71-8B72-CB061F8652B6}"/>
                </a:ext>
              </a:extLst>
            </p:cNvPr>
            <p:cNvSpPr/>
            <p:nvPr/>
          </p:nvSpPr>
          <p:spPr>
            <a:xfrm>
              <a:off x="6958649" y="1684635"/>
              <a:ext cx="834409" cy="622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yh8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1ED78687-98A6-4962-8485-494D347F12F8}"/>
                </a:ext>
              </a:extLst>
            </p:cNvPr>
            <p:cNvCxnSpPr>
              <a:cxnSpLocks/>
            </p:cNvCxnSpPr>
            <p:nvPr/>
          </p:nvCxnSpPr>
          <p:spPr>
            <a:xfrm>
              <a:off x="7672438" y="982268"/>
              <a:ext cx="363411" cy="158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D94D67C-B68E-452E-8013-468FEF054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9946" y="1751712"/>
              <a:ext cx="280925" cy="250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0">
              <a:extLst>
                <a:ext uri="{FF2B5EF4-FFF2-40B4-BE49-F238E27FC236}">
                  <a16:creationId xmlns:a16="http://schemas.microsoft.com/office/drawing/2014/main" id="{95685599-1037-46A4-B0A9-299C39DE9363}"/>
                </a:ext>
              </a:extLst>
            </p:cNvPr>
            <p:cNvSpPr txBox="1"/>
            <p:nvPr/>
          </p:nvSpPr>
          <p:spPr>
            <a:xfrm>
              <a:off x="7719315" y="429513"/>
              <a:ext cx="621468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w(3)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3">
              <a:extLst>
                <a:ext uri="{FF2B5EF4-FFF2-40B4-BE49-F238E27FC236}">
                  <a16:creationId xmlns:a16="http://schemas.microsoft.com/office/drawing/2014/main" id="{82F67E73-3A79-4845-AE78-45A1328A07A7}"/>
                </a:ext>
              </a:extLst>
            </p:cNvPr>
            <p:cNvSpPr txBox="1"/>
            <p:nvPr/>
          </p:nvSpPr>
          <p:spPr>
            <a:xfrm>
              <a:off x="2220076" y="1003821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4">
              <a:extLst>
                <a:ext uri="{FF2B5EF4-FFF2-40B4-BE49-F238E27FC236}">
                  <a16:creationId xmlns:a16="http://schemas.microsoft.com/office/drawing/2014/main" id="{29E339C8-F7F3-49AD-A9B8-D7D244ED8273}"/>
                </a:ext>
              </a:extLst>
            </p:cNvPr>
            <p:cNvSpPr txBox="1"/>
            <p:nvPr/>
          </p:nvSpPr>
          <p:spPr>
            <a:xfrm>
              <a:off x="2331872" y="1929933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75">
              <a:extLst>
                <a:ext uri="{FF2B5EF4-FFF2-40B4-BE49-F238E27FC236}">
                  <a16:creationId xmlns:a16="http://schemas.microsoft.com/office/drawing/2014/main" id="{DEEEAB16-BD39-44BE-8965-99382A4FB65C}"/>
                </a:ext>
              </a:extLst>
            </p:cNvPr>
            <p:cNvSpPr txBox="1"/>
            <p:nvPr/>
          </p:nvSpPr>
          <p:spPr>
            <a:xfrm>
              <a:off x="5653856" y="1033686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76">
              <a:extLst>
                <a:ext uri="{FF2B5EF4-FFF2-40B4-BE49-F238E27FC236}">
                  <a16:creationId xmlns:a16="http://schemas.microsoft.com/office/drawing/2014/main" id="{BE16ABFE-3752-4A96-A9AA-4482D583D6E2}"/>
                </a:ext>
              </a:extLst>
            </p:cNvPr>
            <p:cNvSpPr txBox="1"/>
            <p:nvPr/>
          </p:nvSpPr>
          <p:spPr>
            <a:xfrm>
              <a:off x="5653856" y="1951410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77">
              <a:extLst>
                <a:ext uri="{FF2B5EF4-FFF2-40B4-BE49-F238E27FC236}">
                  <a16:creationId xmlns:a16="http://schemas.microsoft.com/office/drawing/2014/main" id="{CDE494A9-A342-43AB-B8AC-75D6ECAE38B6}"/>
                </a:ext>
              </a:extLst>
            </p:cNvPr>
            <p:cNvSpPr txBox="1"/>
            <p:nvPr/>
          </p:nvSpPr>
          <p:spPr>
            <a:xfrm>
              <a:off x="8523605" y="1272308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27">
              <a:extLst>
                <a:ext uri="{FF2B5EF4-FFF2-40B4-BE49-F238E27FC236}">
                  <a16:creationId xmlns:a16="http://schemas.microsoft.com/office/drawing/2014/main" id="{FE740053-D6F3-45F5-9C89-A2AC20B88C94}"/>
                </a:ext>
              </a:extLst>
            </p:cNvPr>
            <p:cNvSpPr txBox="1"/>
            <p:nvPr/>
          </p:nvSpPr>
          <p:spPr>
            <a:xfrm>
              <a:off x="10455380" y="1165241"/>
              <a:ext cx="436359" cy="62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85" name="그림 84" descr="텍스트이(가) 표시된 사진&#10;&#10;자동 생성된 설명">
            <a:extLst>
              <a:ext uri="{FF2B5EF4-FFF2-40B4-BE49-F238E27FC236}">
                <a16:creationId xmlns:a16="http://schemas.microsoft.com/office/drawing/2014/main" id="{5A41749C-9A29-4F36-9800-3E4E4E6B998D}"/>
              </a:ext>
            </a:extLst>
          </p:cNvPr>
          <p:cNvPicPr/>
          <p:nvPr/>
        </p:nvPicPr>
        <p:blipFill rotWithShape="1">
          <a:blip r:embed="rId4"/>
          <a:srcRect r="6542" b="84231"/>
          <a:stretch/>
        </p:blipFill>
        <p:spPr bwMode="auto">
          <a:xfrm>
            <a:off x="774197" y="2788966"/>
            <a:ext cx="3942945" cy="4296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17C86FCF-94AA-41C7-AFA9-AB6402B384B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88371" y="913907"/>
            <a:ext cx="4170029" cy="23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분석 및 처리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태아 건강 상태 분류</a:t>
              </a:r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FCA57A96-5291-464E-A27D-A5050C4B9821}"/>
              </a:ext>
            </a:extLst>
          </p:cNvPr>
          <p:cNvPicPr/>
          <p:nvPr/>
        </p:nvPicPr>
        <p:blipFill rotWithShape="1">
          <a:blip r:embed="rId3"/>
          <a:srcRect l="1" r="-377" b="69334"/>
          <a:stretch/>
        </p:blipFill>
        <p:spPr bwMode="auto">
          <a:xfrm>
            <a:off x="877205" y="1069407"/>
            <a:ext cx="6757307" cy="19071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C5C19D8-DDA1-4EAD-99B3-80839A22E94F}"/>
              </a:ext>
            </a:extLst>
          </p:cNvPr>
          <p:cNvPicPr/>
          <p:nvPr/>
        </p:nvPicPr>
        <p:blipFill rotWithShape="1">
          <a:blip r:embed="rId4"/>
          <a:srcRect l="1" t="31416" r="58187" b="65243"/>
          <a:stretch/>
        </p:blipFill>
        <p:spPr>
          <a:xfrm>
            <a:off x="877205" y="3428999"/>
            <a:ext cx="4841423" cy="4826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7161EC-40BB-4BD5-B4CA-F7F3419702A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77205" y="4212475"/>
            <a:ext cx="6445432" cy="482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D438D-65D3-4C8A-AF20-14CAEB11E073}"/>
              </a:ext>
            </a:extLst>
          </p:cNvPr>
          <p:cNvSpPr txBox="1"/>
          <p:nvPr/>
        </p:nvSpPr>
        <p:spPr>
          <a:xfrm>
            <a:off x="877205" y="302543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클래스값</a:t>
            </a:r>
            <a:r>
              <a:rPr lang="en-US" altLang="ko-KR"/>
              <a:t>: 1~3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2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모델 실행 및 그래프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태아 건강상태 분류</a:t>
              </a:r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86514F1-CBCC-48D4-AE10-6DC12235E7D2}"/>
              </a:ext>
            </a:extLst>
          </p:cNvPr>
          <p:cNvPicPr/>
          <p:nvPr/>
        </p:nvPicPr>
        <p:blipFill rotWithShape="1">
          <a:blip r:embed="rId3"/>
          <a:srcRect t="41013" r="37600" b="33538"/>
          <a:stretch/>
        </p:blipFill>
        <p:spPr bwMode="auto">
          <a:xfrm>
            <a:off x="648424" y="1050180"/>
            <a:ext cx="4620261" cy="14753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774B96-2914-4A3C-B667-E59228AB5C4B}"/>
              </a:ext>
            </a:extLst>
          </p:cNvPr>
          <p:cNvGrpSpPr/>
          <p:nvPr/>
        </p:nvGrpSpPr>
        <p:grpSpPr>
          <a:xfrm>
            <a:off x="1486454" y="2645536"/>
            <a:ext cx="7450455" cy="1851024"/>
            <a:chOff x="0" y="1"/>
            <a:chExt cx="7450766" cy="1851119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4E238F9-D1F1-4069-96AA-7D5930361C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5140" y="685800"/>
              <a:ext cx="326762" cy="63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3883DC2-C599-4296-A759-4383770A6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7520" y="723900"/>
              <a:ext cx="304800" cy="549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C52BE23-0D26-4996-978D-81D69D050CF8}"/>
                </a:ext>
              </a:extLst>
            </p:cNvPr>
            <p:cNvGrpSpPr/>
            <p:nvPr/>
          </p:nvGrpSpPr>
          <p:grpSpPr>
            <a:xfrm>
              <a:off x="0" y="1"/>
              <a:ext cx="7450766" cy="1851119"/>
              <a:chOff x="0" y="1"/>
              <a:chExt cx="7450766" cy="1851119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74CCD53-AB37-4889-A253-BBFC8BDF4C91}"/>
                  </a:ext>
                </a:extLst>
              </p:cNvPr>
              <p:cNvGrpSpPr/>
              <p:nvPr/>
            </p:nvGrpSpPr>
            <p:grpSpPr>
              <a:xfrm>
                <a:off x="0" y="1"/>
                <a:ext cx="7433609" cy="1739560"/>
                <a:chOff x="0" y="0"/>
                <a:chExt cx="10891739" cy="2538785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E691C28F-6CDF-4221-BD8D-B13354281203}"/>
                    </a:ext>
                  </a:extLst>
                </p:cNvPr>
                <p:cNvSpPr/>
                <p:nvPr/>
              </p:nvSpPr>
              <p:spPr>
                <a:xfrm>
                  <a:off x="20205" y="587909"/>
                  <a:ext cx="807820" cy="622091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X</a:t>
                  </a: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1</a:t>
                  </a:r>
                  <a:endPara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E8704C90-3BA5-4179-9110-A3EF01E2D091}"/>
                    </a:ext>
                  </a:extLst>
                </p:cNvPr>
                <p:cNvSpPr/>
                <p:nvPr/>
              </p:nvSpPr>
              <p:spPr>
                <a:xfrm>
                  <a:off x="0" y="1586816"/>
                  <a:ext cx="971341" cy="62209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X</a:t>
                  </a: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21</a:t>
                  </a:r>
                  <a:endPara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3EC55754-75A8-438F-84B5-A3B649317711}"/>
                    </a:ext>
                  </a:extLst>
                </p:cNvPr>
                <p:cNvSpPr/>
                <p:nvPr/>
              </p:nvSpPr>
              <p:spPr>
                <a:xfrm>
                  <a:off x="3629014" y="689413"/>
                  <a:ext cx="881581" cy="62209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yh1</a:t>
                  </a:r>
                  <a:endPara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F2B28373-3A02-4BD9-B6A7-4EF465972D30}"/>
                    </a:ext>
                  </a:extLst>
                </p:cNvPr>
                <p:cNvSpPr/>
                <p:nvPr/>
              </p:nvSpPr>
              <p:spPr>
                <a:xfrm>
                  <a:off x="3611596" y="1574573"/>
                  <a:ext cx="988318" cy="62209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yh12</a:t>
                  </a:r>
                  <a:endPara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06C16CAE-11BF-4A64-AC5B-16527B947B91}"/>
                    </a:ext>
                  </a:extLst>
                </p:cNvPr>
                <p:cNvSpPr/>
                <p:nvPr/>
              </p:nvSpPr>
              <p:spPr>
                <a:xfrm>
                  <a:off x="10133468" y="351234"/>
                  <a:ext cx="745738" cy="62209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Y1</a:t>
                  </a:r>
                  <a:endPara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Box 27">
                  <a:extLst>
                    <a:ext uri="{FF2B5EF4-FFF2-40B4-BE49-F238E27FC236}">
                      <a16:creationId xmlns:a16="http://schemas.microsoft.com/office/drawing/2014/main" id="{116CA8A8-55A2-4494-A190-F41E1264F793}"/>
                    </a:ext>
                  </a:extLst>
                </p:cNvPr>
                <p:cNvSpPr txBox="1"/>
                <p:nvPr/>
              </p:nvSpPr>
              <p:spPr>
                <a:xfrm>
                  <a:off x="7239906" y="1230170"/>
                  <a:ext cx="308873" cy="627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TextBox 28">
                  <a:extLst>
                    <a:ext uri="{FF2B5EF4-FFF2-40B4-BE49-F238E27FC236}">
                      <a16:creationId xmlns:a16="http://schemas.microsoft.com/office/drawing/2014/main" id="{FC98B410-8DB9-4437-94F0-57E00D84CAD7}"/>
                    </a:ext>
                  </a:extLst>
                </p:cNvPr>
                <p:cNvSpPr txBox="1"/>
                <p:nvPr/>
              </p:nvSpPr>
              <p:spPr>
                <a:xfrm>
                  <a:off x="7158737" y="0"/>
                  <a:ext cx="308874" cy="627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Box 29">
                  <a:extLst>
                    <a:ext uri="{FF2B5EF4-FFF2-40B4-BE49-F238E27FC236}">
                      <a16:creationId xmlns:a16="http://schemas.microsoft.com/office/drawing/2014/main" id="{DDFC195C-A028-48BF-9356-CC1EC854AD08}"/>
                    </a:ext>
                  </a:extLst>
                </p:cNvPr>
                <p:cNvSpPr txBox="1"/>
                <p:nvPr/>
              </p:nvSpPr>
              <p:spPr>
                <a:xfrm>
                  <a:off x="2286441" y="1235039"/>
                  <a:ext cx="308873" cy="627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Box 30">
                  <a:extLst>
                    <a:ext uri="{FF2B5EF4-FFF2-40B4-BE49-F238E27FC236}">
                      <a16:creationId xmlns:a16="http://schemas.microsoft.com/office/drawing/2014/main" id="{ED5AB7ED-920E-4D70-AC1C-AFAC305EA1A1}"/>
                    </a:ext>
                  </a:extLst>
                </p:cNvPr>
                <p:cNvSpPr txBox="1"/>
                <p:nvPr/>
              </p:nvSpPr>
              <p:spPr>
                <a:xfrm>
                  <a:off x="3960623" y="1165428"/>
                  <a:ext cx="308873" cy="627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" name="직선 화살표 연결선 29">
                  <a:extLst>
                    <a:ext uri="{FF2B5EF4-FFF2-40B4-BE49-F238E27FC236}">
                      <a16:creationId xmlns:a16="http://schemas.microsoft.com/office/drawing/2014/main" id="{725777C3-1CD4-4FE7-BEF3-07298E82C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348" y="945876"/>
                  <a:ext cx="717068" cy="259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59BD87F0-B609-4897-8194-44DD0EF36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38485" y="988888"/>
                  <a:ext cx="434747" cy="121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2C32FC57-D44E-4E1D-8D4A-4DD683F082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8904" y="1990306"/>
                  <a:ext cx="323780" cy="114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F026EDB2-409B-4A52-B9F2-E7501DE305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7844" y="1412556"/>
                  <a:ext cx="46264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E4E93844-2349-4D79-BB74-363660F1A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3156" y="973210"/>
                  <a:ext cx="655304" cy="10810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>
                  <a:extLst>
                    <a:ext uri="{FF2B5EF4-FFF2-40B4-BE49-F238E27FC236}">
                      <a16:creationId xmlns:a16="http://schemas.microsoft.com/office/drawing/2014/main" id="{96580898-BF33-4F8D-88C1-E8AD9E631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93628" y="1880666"/>
                  <a:ext cx="400038" cy="349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F6BB2F4E-3712-42F4-B88F-17AE219E5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7058" y="988834"/>
                  <a:ext cx="3815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9">
                  <a:extLst>
                    <a:ext uri="{FF2B5EF4-FFF2-40B4-BE49-F238E27FC236}">
                      <a16:creationId xmlns:a16="http://schemas.microsoft.com/office/drawing/2014/main" id="{312DF360-D1F0-42C3-98C0-F5A7F3382007}"/>
                    </a:ext>
                  </a:extLst>
                </p:cNvPr>
                <p:cNvSpPr txBox="1"/>
                <p:nvPr/>
              </p:nvSpPr>
              <p:spPr>
                <a:xfrm>
                  <a:off x="695698" y="372725"/>
                  <a:ext cx="621469" cy="627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w(1)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6DE92B5-9C79-423C-A1B4-36D7C096CF01}"/>
                    </a:ext>
                  </a:extLst>
                </p:cNvPr>
                <p:cNvSpPr/>
                <p:nvPr/>
              </p:nvSpPr>
              <p:spPr>
                <a:xfrm>
                  <a:off x="1442358" y="587888"/>
                  <a:ext cx="1851270" cy="75338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14FBE250-B9F2-4281-ABB6-B2ED7F777B01}"/>
                    </a:ext>
                  </a:extLst>
                </p:cNvPr>
                <p:cNvSpPr/>
                <p:nvPr/>
              </p:nvSpPr>
              <p:spPr>
                <a:xfrm>
                  <a:off x="1463384" y="1574668"/>
                  <a:ext cx="1863740" cy="75338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00985F5C-1961-4C7A-80B2-ABB7C70D9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3898" y="1883069"/>
                  <a:ext cx="679484" cy="430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화살표 연결선 40">
                  <a:extLst>
                    <a:ext uri="{FF2B5EF4-FFF2-40B4-BE49-F238E27FC236}">
                      <a16:creationId xmlns:a16="http://schemas.microsoft.com/office/drawing/2014/main" id="{82C8CB44-3C4C-4FFC-95F6-2100FE1C07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348" y="1071163"/>
                  <a:ext cx="757034" cy="880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4">
                  <a:extLst>
                    <a:ext uri="{FF2B5EF4-FFF2-40B4-BE49-F238E27FC236}">
                      <a16:creationId xmlns:a16="http://schemas.microsoft.com/office/drawing/2014/main" id="{315A9214-D75F-4499-B6E2-CE6CEADC1457}"/>
                    </a:ext>
                  </a:extLst>
                </p:cNvPr>
                <p:cNvSpPr txBox="1"/>
                <p:nvPr/>
              </p:nvSpPr>
              <p:spPr>
                <a:xfrm>
                  <a:off x="1514464" y="602952"/>
                  <a:ext cx="667056" cy="62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n1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TextBox 45">
                  <a:extLst>
                    <a:ext uri="{FF2B5EF4-FFF2-40B4-BE49-F238E27FC236}">
                      <a16:creationId xmlns:a16="http://schemas.microsoft.com/office/drawing/2014/main" id="{3FA8E34B-8B16-4E37-8058-3034D8978964}"/>
                    </a:ext>
                  </a:extLst>
                </p:cNvPr>
                <p:cNvSpPr txBox="1"/>
                <p:nvPr/>
              </p:nvSpPr>
              <p:spPr>
                <a:xfrm>
                  <a:off x="1495649" y="1549996"/>
                  <a:ext cx="580534" cy="627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n12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TextBox 46">
                  <a:extLst>
                    <a:ext uri="{FF2B5EF4-FFF2-40B4-BE49-F238E27FC236}">
                      <a16:creationId xmlns:a16="http://schemas.microsoft.com/office/drawing/2014/main" id="{6F6D6CFB-C104-431C-BB52-AB0A5ABB50BE}"/>
                    </a:ext>
                  </a:extLst>
                </p:cNvPr>
                <p:cNvSpPr txBox="1"/>
                <p:nvPr/>
              </p:nvSpPr>
              <p:spPr>
                <a:xfrm>
                  <a:off x="1442358" y="922795"/>
                  <a:ext cx="1195491" cy="62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ko-KR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가중합</a:t>
                  </a: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1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TextBox 47">
                  <a:extLst>
                    <a:ext uri="{FF2B5EF4-FFF2-40B4-BE49-F238E27FC236}">
                      <a16:creationId xmlns:a16="http://schemas.microsoft.com/office/drawing/2014/main" id="{6CDD2D44-E988-4078-9695-AC8B34E744F6}"/>
                    </a:ext>
                  </a:extLst>
                </p:cNvPr>
                <p:cNvSpPr txBox="1"/>
                <p:nvPr/>
              </p:nvSpPr>
              <p:spPr>
                <a:xfrm>
                  <a:off x="1423416" y="1871464"/>
                  <a:ext cx="1031750" cy="627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ko-KR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가중합</a:t>
                  </a: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12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TextBox 48">
                  <a:extLst>
                    <a:ext uri="{FF2B5EF4-FFF2-40B4-BE49-F238E27FC236}">
                      <a16:creationId xmlns:a16="http://schemas.microsoft.com/office/drawing/2014/main" id="{C5536ED9-0D33-4269-9298-778331BFCB73}"/>
                    </a:ext>
                  </a:extLst>
                </p:cNvPr>
                <p:cNvSpPr txBox="1"/>
                <p:nvPr/>
              </p:nvSpPr>
              <p:spPr>
                <a:xfrm>
                  <a:off x="2509737" y="909708"/>
                  <a:ext cx="950811" cy="62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ko-KR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렐루</a:t>
                  </a: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1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Box 49">
                  <a:extLst>
                    <a:ext uri="{FF2B5EF4-FFF2-40B4-BE49-F238E27FC236}">
                      <a16:creationId xmlns:a16="http://schemas.microsoft.com/office/drawing/2014/main" id="{77BF9BCE-927B-4E58-BFF1-69857F0660D5}"/>
                    </a:ext>
                  </a:extLst>
                </p:cNvPr>
                <p:cNvSpPr txBox="1"/>
                <p:nvPr/>
              </p:nvSpPr>
              <p:spPr>
                <a:xfrm>
                  <a:off x="2532337" y="1899624"/>
                  <a:ext cx="845681" cy="627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ko-KR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렐루</a:t>
                  </a: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12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EDA4F4B-D2C5-43F3-92AF-6A867A48E55E}"/>
                    </a:ext>
                  </a:extLst>
                </p:cNvPr>
                <p:cNvSpPr/>
                <p:nvPr/>
              </p:nvSpPr>
              <p:spPr>
                <a:xfrm>
                  <a:off x="4965410" y="689391"/>
                  <a:ext cx="1699999" cy="75338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TextBox 51">
                  <a:extLst>
                    <a:ext uri="{FF2B5EF4-FFF2-40B4-BE49-F238E27FC236}">
                      <a16:creationId xmlns:a16="http://schemas.microsoft.com/office/drawing/2014/main" id="{3B54F7E7-3861-4ABD-914F-D7C38F991AAB}"/>
                    </a:ext>
                  </a:extLst>
                </p:cNvPr>
                <p:cNvSpPr txBox="1"/>
                <p:nvPr/>
              </p:nvSpPr>
              <p:spPr>
                <a:xfrm>
                  <a:off x="5004014" y="571082"/>
                  <a:ext cx="602862" cy="62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n1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TextBox 52">
                  <a:extLst>
                    <a:ext uri="{FF2B5EF4-FFF2-40B4-BE49-F238E27FC236}">
                      <a16:creationId xmlns:a16="http://schemas.microsoft.com/office/drawing/2014/main" id="{CA6C2E91-D33F-4978-AE85-7C2C77D01EDC}"/>
                    </a:ext>
                  </a:extLst>
                </p:cNvPr>
                <p:cNvSpPr txBox="1"/>
                <p:nvPr/>
              </p:nvSpPr>
              <p:spPr>
                <a:xfrm>
                  <a:off x="4890200" y="968339"/>
                  <a:ext cx="1169441" cy="62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ko-KR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가중합</a:t>
                  </a: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1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TextBox 53">
                  <a:extLst>
                    <a:ext uri="{FF2B5EF4-FFF2-40B4-BE49-F238E27FC236}">
                      <a16:creationId xmlns:a16="http://schemas.microsoft.com/office/drawing/2014/main" id="{C72BF796-292E-41BF-A566-095896B32BF4}"/>
                    </a:ext>
                  </a:extLst>
                </p:cNvPr>
                <p:cNvSpPr txBox="1"/>
                <p:nvPr/>
              </p:nvSpPr>
              <p:spPr>
                <a:xfrm>
                  <a:off x="5944824" y="998868"/>
                  <a:ext cx="921039" cy="62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ko-KR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렐루</a:t>
                  </a: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1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40F1D006-D247-4953-816C-12E701F88285}"/>
                    </a:ext>
                  </a:extLst>
                </p:cNvPr>
                <p:cNvSpPr/>
                <p:nvPr/>
              </p:nvSpPr>
              <p:spPr>
                <a:xfrm>
                  <a:off x="4965410" y="1610062"/>
                  <a:ext cx="1733494" cy="753381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TextBox 55">
                  <a:extLst>
                    <a:ext uri="{FF2B5EF4-FFF2-40B4-BE49-F238E27FC236}">
                      <a16:creationId xmlns:a16="http://schemas.microsoft.com/office/drawing/2014/main" id="{161EABD7-3208-4932-B53E-2F8731A1928D}"/>
                    </a:ext>
                  </a:extLst>
                </p:cNvPr>
                <p:cNvSpPr txBox="1"/>
                <p:nvPr/>
              </p:nvSpPr>
              <p:spPr>
                <a:xfrm>
                  <a:off x="4911412" y="1491400"/>
                  <a:ext cx="712642" cy="62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n8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Box 56">
                  <a:extLst>
                    <a:ext uri="{FF2B5EF4-FFF2-40B4-BE49-F238E27FC236}">
                      <a16:creationId xmlns:a16="http://schemas.microsoft.com/office/drawing/2014/main" id="{28A9E23E-9F68-4FEF-B326-DC65DD39A467}"/>
                    </a:ext>
                  </a:extLst>
                </p:cNvPr>
                <p:cNvSpPr txBox="1"/>
                <p:nvPr/>
              </p:nvSpPr>
              <p:spPr>
                <a:xfrm>
                  <a:off x="4928188" y="1911585"/>
                  <a:ext cx="1175954" cy="62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ko-KR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가중합</a:t>
                  </a: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8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7">
                  <a:extLst>
                    <a:ext uri="{FF2B5EF4-FFF2-40B4-BE49-F238E27FC236}">
                      <a16:creationId xmlns:a16="http://schemas.microsoft.com/office/drawing/2014/main" id="{84415466-2694-43B4-85A7-BA9342BFD746}"/>
                    </a:ext>
                  </a:extLst>
                </p:cNvPr>
                <p:cNvSpPr txBox="1"/>
                <p:nvPr/>
              </p:nvSpPr>
              <p:spPr>
                <a:xfrm>
                  <a:off x="5874558" y="1880667"/>
                  <a:ext cx="948019" cy="62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ko-KR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렐루</a:t>
                  </a: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8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FE6EA13D-D013-4A35-9CAC-6F00E291E11C}"/>
                    </a:ext>
                  </a:extLst>
                </p:cNvPr>
                <p:cNvSpPr/>
                <p:nvPr/>
              </p:nvSpPr>
              <p:spPr>
                <a:xfrm>
                  <a:off x="7979003" y="1071930"/>
                  <a:ext cx="1924210" cy="75338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TextBox 59">
                  <a:extLst>
                    <a:ext uri="{FF2B5EF4-FFF2-40B4-BE49-F238E27FC236}">
                      <a16:creationId xmlns:a16="http://schemas.microsoft.com/office/drawing/2014/main" id="{0A35572B-B232-4E37-9F65-273463664F00}"/>
                    </a:ext>
                  </a:extLst>
                </p:cNvPr>
                <p:cNvSpPr txBox="1"/>
                <p:nvPr/>
              </p:nvSpPr>
              <p:spPr>
                <a:xfrm>
                  <a:off x="7910387" y="1227766"/>
                  <a:ext cx="1256893" cy="62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ko-KR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가중합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Box 60">
                  <a:extLst>
                    <a:ext uri="{FF2B5EF4-FFF2-40B4-BE49-F238E27FC236}">
                      <a16:creationId xmlns:a16="http://schemas.microsoft.com/office/drawing/2014/main" id="{AA8D9F7B-78C6-436A-88C0-D59F7F8A6478}"/>
                    </a:ext>
                  </a:extLst>
                </p:cNvPr>
                <p:cNvSpPr txBox="1"/>
                <p:nvPr/>
              </p:nvSpPr>
              <p:spPr>
                <a:xfrm>
                  <a:off x="8770343" y="1220860"/>
                  <a:ext cx="1833705" cy="62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ko-KR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소프트맥스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1EB9BF10-CA50-4F6E-8F12-39D87E9CE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1041" y="1871405"/>
                  <a:ext cx="429159" cy="208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화살표 연결선 59">
                  <a:extLst>
                    <a:ext uri="{FF2B5EF4-FFF2-40B4-BE49-F238E27FC236}">
                      <a16:creationId xmlns:a16="http://schemas.microsoft.com/office/drawing/2014/main" id="{424B0ECE-5810-4F47-B844-7BDC38842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4312" y="988859"/>
                  <a:ext cx="490547" cy="1009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3">
                  <a:extLst>
                    <a:ext uri="{FF2B5EF4-FFF2-40B4-BE49-F238E27FC236}">
                      <a16:creationId xmlns:a16="http://schemas.microsoft.com/office/drawing/2014/main" id="{ACC28713-E1E7-47A6-8FDE-9736559AFC73}"/>
                    </a:ext>
                  </a:extLst>
                </p:cNvPr>
                <p:cNvSpPr txBox="1"/>
                <p:nvPr/>
              </p:nvSpPr>
              <p:spPr>
                <a:xfrm>
                  <a:off x="5659197" y="1272517"/>
                  <a:ext cx="308873" cy="627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TextBox 64">
                  <a:extLst>
                    <a:ext uri="{FF2B5EF4-FFF2-40B4-BE49-F238E27FC236}">
                      <a16:creationId xmlns:a16="http://schemas.microsoft.com/office/drawing/2014/main" id="{4D1B2969-73DD-4C74-A260-D611C7D92AD1}"/>
                    </a:ext>
                  </a:extLst>
                </p:cNvPr>
                <p:cNvSpPr txBox="1"/>
                <p:nvPr/>
              </p:nvSpPr>
              <p:spPr>
                <a:xfrm>
                  <a:off x="285886" y="1198278"/>
                  <a:ext cx="308874" cy="627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Box 65">
                  <a:extLst>
                    <a:ext uri="{FF2B5EF4-FFF2-40B4-BE49-F238E27FC236}">
                      <a16:creationId xmlns:a16="http://schemas.microsoft.com/office/drawing/2014/main" id="{FB6629DA-7EE4-46B2-B0F6-D4D3F11E0D1A}"/>
                    </a:ext>
                  </a:extLst>
                </p:cNvPr>
                <p:cNvSpPr txBox="1"/>
                <p:nvPr/>
              </p:nvSpPr>
              <p:spPr>
                <a:xfrm>
                  <a:off x="4444312" y="401860"/>
                  <a:ext cx="621468" cy="627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w(2)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B96E59A6-B462-4002-A58A-8AD9AD288B70}"/>
                    </a:ext>
                  </a:extLst>
                </p:cNvPr>
                <p:cNvSpPr/>
                <p:nvPr/>
              </p:nvSpPr>
              <p:spPr>
                <a:xfrm>
                  <a:off x="6930881" y="650214"/>
                  <a:ext cx="839848" cy="62209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yh1</a:t>
                  </a:r>
                  <a:endPara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80CCF057-CC86-4C6E-B12C-C71C74412238}"/>
                    </a:ext>
                  </a:extLst>
                </p:cNvPr>
                <p:cNvSpPr/>
                <p:nvPr/>
              </p:nvSpPr>
              <p:spPr>
                <a:xfrm>
                  <a:off x="6958649" y="1684635"/>
                  <a:ext cx="834409" cy="62209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yh8</a:t>
                  </a:r>
                  <a:endParaRPr lang="ko-KR" sz="10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C328797A-1E96-4A58-991E-D3BC1307D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72438" y="982268"/>
                  <a:ext cx="363411" cy="158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6172589A-A56B-45F8-9484-FE52DC764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29946" y="1751712"/>
                  <a:ext cx="280925" cy="2509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70">
                  <a:extLst>
                    <a:ext uri="{FF2B5EF4-FFF2-40B4-BE49-F238E27FC236}">
                      <a16:creationId xmlns:a16="http://schemas.microsoft.com/office/drawing/2014/main" id="{444F781C-943F-4E56-8FE9-9AE13C721E05}"/>
                    </a:ext>
                  </a:extLst>
                </p:cNvPr>
                <p:cNvSpPr txBox="1"/>
                <p:nvPr/>
              </p:nvSpPr>
              <p:spPr>
                <a:xfrm>
                  <a:off x="7719315" y="429513"/>
                  <a:ext cx="621468" cy="627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w(3)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TextBox 73">
                  <a:extLst>
                    <a:ext uri="{FF2B5EF4-FFF2-40B4-BE49-F238E27FC236}">
                      <a16:creationId xmlns:a16="http://schemas.microsoft.com/office/drawing/2014/main" id="{C8FB3224-4AFB-44C7-9388-A7EC71929238}"/>
                    </a:ext>
                  </a:extLst>
                </p:cNvPr>
                <p:cNvSpPr txBox="1"/>
                <p:nvPr/>
              </p:nvSpPr>
              <p:spPr>
                <a:xfrm>
                  <a:off x="2220076" y="1003821"/>
                  <a:ext cx="450286" cy="503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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Box 74">
                  <a:extLst>
                    <a:ext uri="{FF2B5EF4-FFF2-40B4-BE49-F238E27FC236}">
                      <a16:creationId xmlns:a16="http://schemas.microsoft.com/office/drawing/2014/main" id="{6354A1C5-3BB7-4D0B-8380-F2473B94F91C}"/>
                    </a:ext>
                  </a:extLst>
                </p:cNvPr>
                <p:cNvSpPr txBox="1"/>
                <p:nvPr/>
              </p:nvSpPr>
              <p:spPr>
                <a:xfrm>
                  <a:off x="2331872" y="1929933"/>
                  <a:ext cx="450286" cy="503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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Box 75">
                  <a:extLst>
                    <a:ext uri="{FF2B5EF4-FFF2-40B4-BE49-F238E27FC236}">
                      <a16:creationId xmlns:a16="http://schemas.microsoft.com/office/drawing/2014/main" id="{3C1C01F9-2D40-42C9-9390-2A645915AB91}"/>
                    </a:ext>
                  </a:extLst>
                </p:cNvPr>
                <p:cNvSpPr txBox="1"/>
                <p:nvPr/>
              </p:nvSpPr>
              <p:spPr>
                <a:xfrm>
                  <a:off x="5653856" y="1033686"/>
                  <a:ext cx="450286" cy="503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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TextBox 76">
                  <a:extLst>
                    <a:ext uri="{FF2B5EF4-FFF2-40B4-BE49-F238E27FC236}">
                      <a16:creationId xmlns:a16="http://schemas.microsoft.com/office/drawing/2014/main" id="{B710F190-622F-492D-8694-2812D3FC6147}"/>
                    </a:ext>
                  </a:extLst>
                </p:cNvPr>
                <p:cNvSpPr txBox="1"/>
                <p:nvPr/>
              </p:nvSpPr>
              <p:spPr>
                <a:xfrm>
                  <a:off x="5653856" y="1951410"/>
                  <a:ext cx="450286" cy="503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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Box 77">
                  <a:extLst>
                    <a:ext uri="{FF2B5EF4-FFF2-40B4-BE49-F238E27FC236}">
                      <a16:creationId xmlns:a16="http://schemas.microsoft.com/office/drawing/2014/main" id="{BEC4F781-2C87-4B10-A236-0B2E2A1167C8}"/>
                    </a:ext>
                  </a:extLst>
                </p:cNvPr>
                <p:cNvSpPr txBox="1"/>
                <p:nvPr/>
              </p:nvSpPr>
              <p:spPr>
                <a:xfrm>
                  <a:off x="8523605" y="1272308"/>
                  <a:ext cx="450286" cy="503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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TextBox 27">
                  <a:extLst>
                    <a:ext uri="{FF2B5EF4-FFF2-40B4-BE49-F238E27FC236}">
                      <a16:creationId xmlns:a16="http://schemas.microsoft.com/office/drawing/2014/main" id="{FCF401BE-A17D-4D4D-9C37-718C5870BE61}"/>
                    </a:ext>
                  </a:extLst>
                </p:cNvPr>
                <p:cNvSpPr txBox="1"/>
                <p:nvPr/>
              </p:nvSpPr>
              <p:spPr>
                <a:xfrm>
                  <a:off x="10455380" y="1165241"/>
                  <a:ext cx="436359" cy="6274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 </a:t>
                  </a:r>
                  <a:endParaRPr lang="ko-KR" sz="10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53CA08A-5FDF-414F-9E6E-08A27FB76D26}"/>
                  </a:ext>
                </a:extLst>
              </p:cNvPr>
              <p:cNvSpPr/>
              <p:nvPr/>
            </p:nvSpPr>
            <p:spPr>
              <a:xfrm>
                <a:off x="6934200" y="822960"/>
                <a:ext cx="508946" cy="42618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Y2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D8B94AF-B2E0-47BB-BE54-1FE9399A3619}"/>
                  </a:ext>
                </a:extLst>
              </p:cNvPr>
              <p:cNvSpPr/>
              <p:nvPr/>
            </p:nvSpPr>
            <p:spPr>
              <a:xfrm>
                <a:off x="6941820" y="1424940"/>
                <a:ext cx="508946" cy="42618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Y3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9DC62FD8-D366-4D72-A337-D1D0CFB9A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8460" y="1120140"/>
                <a:ext cx="274038" cy="453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8F40E4C-BA6C-42FF-91F2-2ADB206DA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4180" y="594360"/>
                <a:ext cx="191723" cy="1719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CED49DD1-58F6-48CD-A121-C6BE8ACB0175}"/>
              </a:ext>
            </a:extLst>
          </p:cNvPr>
          <p:cNvPicPr/>
          <p:nvPr/>
        </p:nvPicPr>
        <p:blipFill rotWithShape="1">
          <a:blip r:embed="rId3"/>
          <a:srcRect l="1" t="68723" r="42804" b="27371"/>
          <a:stretch/>
        </p:blipFill>
        <p:spPr bwMode="auto">
          <a:xfrm>
            <a:off x="648424" y="2519516"/>
            <a:ext cx="5070475" cy="251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2B2A774C-CCC8-4EA7-ABAE-A549C41E8D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5621" y="4392396"/>
            <a:ext cx="7666329" cy="402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문제점 및 해결과정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태아 건강상태 분류</a:t>
              </a:r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175810A-7812-498C-A193-C3341A4BA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27" r="1922"/>
          <a:stretch/>
        </p:blipFill>
        <p:spPr>
          <a:xfrm>
            <a:off x="906921" y="1333203"/>
            <a:ext cx="6306679" cy="2541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19EA05F-8F98-4A2B-8DC9-618BE4D85FFA}"/>
                  </a:ext>
                </a:extLst>
              </p14:cNvPr>
              <p14:cNvContentPartPr/>
              <p14:nvPr/>
            </p14:nvContentPartPr>
            <p14:xfrm>
              <a:off x="2698920" y="2825640"/>
              <a:ext cx="279720" cy="13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19EA05F-8F98-4A2B-8DC9-618BE4D85F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3080" y="2762280"/>
                <a:ext cx="31104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14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분석 및 처리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별 유형 분류하기</a:t>
              </a:r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936D2B02-41D7-4D7C-A640-799C4A424C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8686" y="1304653"/>
            <a:ext cx="5357314" cy="177237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0545C7D-A87C-4355-9C7E-E089CC3A05B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8686" y="3449139"/>
            <a:ext cx="3970020" cy="6426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3E871F-255E-46C6-BF64-876A800E7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308" y="4439989"/>
            <a:ext cx="5315692" cy="18766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F89F06-7B43-4E31-9681-16F820577AD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961246" y="2222750"/>
            <a:ext cx="3971925" cy="304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90B505-F5C7-4FD8-A993-F710CCEE6AD6}"/>
              </a:ext>
            </a:extLst>
          </p:cNvPr>
          <p:cNvPicPr/>
          <p:nvPr/>
        </p:nvPicPr>
        <p:blipFill rotWithShape="1">
          <a:blip r:embed="rId7"/>
          <a:srcRect t="49717" r="1660" b="45397"/>
          <a:stretch/>
        </p:blipFill>
        <p:spPr>
          <a:xfrm>
            <a:off x="6343559" y="5269561"/>
            <a:ext cx="5848441" cy="355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63FB4B-FB15-4203-ADAD-B193F87E8E22}"/>
              </a:ext>
            </a:extLst>
          </p:cNvPr>
          <p:cNvSpPr txBox="1"/>
          <p:nvPr/>
        </p:nvSpPr>
        <p:spPr>
          <a:xfrm>
            <a:off x="6950946" y="182150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클래스값 </a:t>
            </a:r>
            <a:r>
              <a:rPr lang="en-US" altLang="ko-KR"/>
              <a:t>0~5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EBF770-397D-435A-AF24-FBC7FE0CB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1246" y="2688579"/>
            <a:ext cx="4553585" cy="1971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FC204D2-99D8-4C27-B523-22EC49254C69}"/>
                  </a:ext>
                </a:extLst>
              </p14:cNvPr>
              <p14:cNvContentPartPr/>
              <p14:nvPr/>
            </p14:nvContentPartPr>
            <p14:xfrm>
              <a:off x="3784680" y="1276200"/>
              <a:ext cx="1835280" cy="18421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FC204D2-99D8-4C27-B523-22EC49254C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68840" y="1212840"/>
                <a:ext cx="1866600" cy="19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92BC30B-1814-479C-8DB9-F6F6E0666BDC}"/>
                  </a:ext>
                </a:extLst>
              </p14:cNvPr>
              <p14:cNvContentPartPr/>
              <p14:nvPr/>
            </p14:nvContentPartPr>
            <p14:xfrm>
              <a:off x="5213520" y="3143160"/>
              <a:ext cx="298800" cy="14799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92BC30B-1814-479C-8DB9-F6F6E0666B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97680" y="3079800"/>
                <a:ext cx="33012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7DE374F-30AC-45FB-9573-B3E6167A925C}"/>
                  </a:ext>
                </a:extLst>
              </p14:cNvPr>
              <p14:cNvContentPartPr/>
              <p14:nvPr/>
            </p14:nvContentPartPr>
            <p14:xfrm>
              <a:off x="5321160" y="4330800"/>
              <a:ext cx="267120" cy="1717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7DE374F-30AC-45FB-9573-B3E6167A92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05320" y="4267440"/>
                <a:ext cx="2984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A61DFD1-0EBA-4730-8975-26569E9BA9CE}"/>
                  </a:ext>
                </a:extLst>
              </p14:cNvPr>
              <p14:cNvContentPartPr/>
              <p14:nvPr/>
            </p14:nvContentPartPr>
            <p14:xfrm>
              <a:off x="7054920" y="1936800"/>
              <a:ext cx="1403640" cy="1274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A61DFD1-0EBA-4730-8975-26569E9BA9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39080" y="1873440"/>
                <a:ext cx="1434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F9E3D6F-C2C3-44BF-A1B5-1D086D922ADF}"/>
                  </a:ext>
                </a:extLst>
              </p14:cNvPr>
              <p14:cNvContentPartPr/>
              <p14:nvPr/>
            </p14:nvContentPartPr>
            <p14:xfrm>
              <a:off x="10185480" y="5448240"/>
              <a:ext cx="889200" cy="129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F9E3D6F-C2C3-44BF-A1B5-1D086D922AD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69640" y="5384880"/>
                <a:ext cx="920520" cy="139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0830C67-A6E9-44D8-ACAA-E8FB4A39CF01}"/>
              </a:ext>
            </a:extLst>
          </p:cNvPr>
          <p:cNvSpPr txBox="1"/>
          <p:nvPr/>
        </p:nvSpPr>
        <p:spPr>
          <a:xfrm>
            <a:off x="8366194" y="2700395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</a:t>
            </a:r>
            <a:r>
              <a:rPr lang="en-US" altLang="ko-KR"/>
              <a:t>-</a:t>
            </a:r>
            <a:r>
              <a:rPr lang="ko-KR" altLang="en-US"/>
              <a:t>핫 인코딩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7D352FC-506D-4AC4-A2B9-3DA8C70F548C}"/>
                  </a:ext>
                </a:extLst>
              </p14:cNvPr>
              <p14:cNvContentPartPr/>
              <p14:nvPr/>
            </p14:nvContentPartPr>
            <p14:xfrm>
              <a:off x="7372440" y="641520"/>
              <a:ext cx="1098720" cy="320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7D352FC-506D-4AC4-A2B9-3DA8C70F54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56600" y="578160"/>
                <a:ext cx="113004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20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70866" y="376078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모델 실행 및 그래프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별 유형 분류하기</a:t>
              </a:r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690B505-F5C7-4FD8-A993-F710CCEE6AD6}"/>
              </a:ext>
            </a:extLst>
          </p:cNvPr>
          <p:cNvPicPr/>
          <p:nvPr/>
        </p:nvPicPr>
        <p:blipFill rotWithShape="1">
          <a:blip r:embed="rId3"/>
          <a:srcRect t="57549" r="46885" b="9153"/>
          <a:stretch/>
        </p:blipFill>
        <p:spPr>
          <a:xfrm>
            <a:off x="837111" y="1157514"/>
            <a:ext cx="3550920" cy="13208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45E0127-B5E7-47E5-A3CD-C24AC07FA5D7}"/>
              </a:ext>
            </a:extLst>
          </p:cNvPr>
          <p:cNvGrpSpPr/>
          <p:nvPr/>
        </p:nvGrpSpPr>
        <p:grpSpPr>
          <a:xfrm>
            <a:off x="837111" y="2682634"/>
            <a:ext cx="5539269" cy="1475105"/>
            <a:chOff x="0" y="372725"/>
            <a:chExt cx="8116254" cy="215282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E61A4B5-38AA-47AC-A4F2-A145CA8A16C3}"/>
                </a:ext>
              </a:extLst>
            </p:cNvPr>
            <p:cNvSpPr/>
            <p:nvPr/>
          </p:nvSpPr>
          <p:spPr>
            <a:xfrm>
              <a:off x="20205" y="587909"/>
              <a:ext cx="807820" cy="62209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en-US" sz="9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DCB6453-1EAE-4DB0-8472-418422075E31}"/>
                </a:ext>
              </a:extLst>
            </p:cNvPr>
            <p:cNvSpPr/>
            <p:nvPr/>
          </p:nvSpPr>
          <p:spPr>
            <a:xfrm>
              <a:off x="0" y="1586545"/>
              <a:ext cx="870857" cy="62209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en-US" sz="9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3DFCB5B-54C3-4072-83A7-78E30749B013}"/>
                </a:ext>
              </a:extLst>
            </p:cNvPr>
            <p:cNvSpPr/>
            <p:nvPr/>
          </p:nvSpPr>
          <p:spPr>
            <a:xfrm>
              <a:off x="3629014" y="689413"/>
              <a:ext cx="881581" cy="6220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yh1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27EA1B6-5CE6-4109-A478-0C7DBB5E55EE}"/>
                </a:ext>
              </a:extLst>
            </p:cNvPr>
            <p:cNvSpPr/>
            <p:nvPr/>
          </p:nvSpPr>
          <p:spPr>
            <a:xfrm>
              <a:off x="3611596" y="1574573"/>
              <a:ext cx="988318" cy="6220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Yh18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96AA3E2-4B34-4E8E-91BE-88BEDB9AF31D}"/>
                </a:ext>
              </a:extLst>
            </p:cNvPr>
            <p:cNvSpPr/>
            <p:nvPr/>
          </p:nvSpPr>
          <p:spPr>
            <a:xfrm>
              <a:off x="7358490" y="1593544"/>
              <a:ext cx="745737" cy="622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Y6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29">
              <a:extLst>
                <a:ext uri="{FF2B5EF4-FFF2-40B4-BE49-F238E27FC236}">
                  <a16:creationId xmlns:a16="http://schemas.microsoft.com/office/drawing/2014/main" id="{824E3E36-8251-4E91-9C1C-DDBC7803C695}"/>
                </a:ext>
              </a:extLst>
            </p:cNvPr>
            <p:cNvSpPr txBox="1"/>
            <p:nvPr/>
          </p:nvSpPr>
          <p:spPr>
            <a:xfrm>
              <a:off x="2286441" y="1235039"/>
              <a:ext cx="308873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30">
              <a:extLst>
                <a:ext uri="{FF2B5EF4-FFF2-40B4-BE49-F238E27FC236}">
                  <a16:creationId xmlns:a16="http://schemas.microsoft.com/office/drawing/2014/main" id="{175364AE-71D0-46F2-8D1F-E5907FD5D978}"/>
                </a:ext>
              </a:extLst>
            </p:cNvPr>
            <p:cNvSpPr txBox="1"/>
            <p:nvPr/>
          </p:nvSpPr>
          <p:spPr>
            <a:xfrm>
              <a:off x="3960623" y="1165428"/>
              <a:ext cx="308873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D63FB57-2247-4823-BFB1-6E9E1378FB5A}"/>
                </a:ext>
              </a:extLst>
            </p:cNvPr>
            <p:cNvCxnSpPr>
              <a:cxnSpLocks/>
            </p:cNvCxnSpPr>
            <p:nvPr/>
          </p:nvCxnSpPr>
          <p:spPr>
            <a:xfrm>
              <a:off x="706348" y="945876"/>
              <a:ext cx="717068" cy="25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34D6230-1AF3-4906-85B5-3BA3D74B3090}"/>
                </a:ext>
              </a:extLst>
            </p:cNvPr>
            <p:cNvCxnSpPr>
              <a:cxnSpLocks/>
            </p:cNvCxnSpPr>
            <p:nvPr/>
          </p:nvCxnSpPr>
          <p:spPr>
            <a:xfrm>
              <a:off x="3238485" y="988888"/>
              <a:ext cx="434747" cy="121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33896A3-7C78-4178-8AA2-074E0350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156" y="973210"/>
              <a:ext cx="655304" cy="1081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0721899-418D-49D4-9284-D675D3E9D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3628" y="1880666"/>
              <a:ext cx="400038" cy="3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39">
              <a:extLst>
                <a:ext uri="{FF2B5EF4-FFF2-40B4-BE49-F238E27FC236}">
                  <a16:creationId xmlns:a16="http://schemas.microsoft.com/office/drawing/2014/main" id="{A359C080-9603-4655-83FE-C93C8D426F7C}"/>
                </a:ext>
              </a:extLst>
            </p:cNvPr>
            <p:cNvSpPr txBox="1"/>
            <p:nvPr/>
          </p:nvSpPr>
          <p:spPr>
            <a:xfrm>
              <a:off x="695698" y="372725"/>
              <a:ext cx="621469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w(1)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A161DBF-580A-4FB6-90F7-D3915560857D}"/>
                </a:ext>
              </a:extLst>
            </p:cNvPr>
            <p:cNvSpPr/>
            <p:nvPr/>
          </p:nvSpPr>
          <p:spPr>
            <a:xfrm>
              <a:off x="1442358" y="587888"/>
              <a:ext cx="1851270" cy="7533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C71452-7EDA-4E4B-B082-99064DB3569B}"/>
                </a:ext>
              </a:extLst>
            </p:cNvPr>
            <p:cNvSpPr/>
            <p:nvPr/>
          </p:nvSpPr>
          <p:spPr>
            <a:xfrm>
              <a:off x="1463384" y="1574668"/>
              <a:ext cx="1863740" cy="7533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8E21C16-825D-4B00-A83E-1AFA4027A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898" y="1883069"/>
              <a:ext cx="679484" cy="43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8E2E003-2FBC-44B0-8077-7AC80A338FBD}"/>
                </a:ext>
              </a:extLst>
            </p:cNvPr>
            <p:cNvCxnSpPr>
              <a:cxnSpLocks/>
            </p:cNvCxnSpPr>
            <p:nvPr/>
          </p:nvCxnSpPr>
          <p:spPr>
            <a:xfrm>
              <a:off x="706348" y="1071163"/>
              <a:ext cx="757034" cy="880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4">
              <a:extLst>
                <a:ext uri="{FF2B5EF4-FFF2-40B4-BE49-F238E27FC236}">
                  <a16:creationId xmlns:a16="http://schemas.microsoft.com/office/drawing/2014/main" id="{5E617C13-A98E-44D6-B1F4-F07A11593472}"/>
                </a:ext>
              </a:extLst>
            </p:cNvPr>
            <p:cNvSpPr txBox="1"/>
            <p:nvPr/>
          </p:nvSpPr>
          <p:spPr>
            <a:xfrm>
              <a:off x="1514464" y="602952"/>
              <a:ext cx="667056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45">
              <a:extLst>
                <a:ext uri="{FF2B5EF4-FFF2-40B4-BE49-F238E27FC236}">
                  <a16:creationId xmlns:a16="http://schemas.microsoft.com/office/drawing/2014/main" id="{0C1BAB59-87D0-4D7C-814D-D6ADD633BBDA}"/>
                </a:ext>
              </a:extLst>
            </p:cNvPr>
            <p:cNvSpPr txBox="1"/>
            <p:nvPr/>
          </p:nvSpPr>
          <p:spPr>
            <a:xfrm>
              <a:off x="1495592" y="1548373"/>
              <a:ext cx="513583" cy="62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N6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02D34509-0CEC-41F2-97CF-426D1E085A3D}"/>
                </a:ext>
              </a:extLst>
            </p:cNvPr>
            <p:cNvSpPr txBox="1"/>
            <p:nvPr/>
          </p:nvSpPr>
          <p:spPr>
            <a:xfrm>
              <a:off x="1442358" y="922795"/>
              <a:ext cx="1195491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47">
              <a:extLst>
                <a:ext uri="{FF2B5EF4-FFF2-40B4-BE49-F238E27FC236}">
                  <a16:creationId xmlns:a16="http://schemas.microsoft.com/office/drawing/2014/main" id="{C84B68AC-6C04-411D-8301-39191C3151E4}"/>
                </a:ext>
              </a:extLst>
            </p:cNvPr>
            <p:cNvSpPr txBox="1"/>
            <p:nvPr/>
          </p:nvSpPr>
          <p:spPr>
            <a:xfrm>
              <a:off x="1423302" y="1869800"/>
              <a:ext cx="1031817" cy="62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18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48">
              <a:extLst>
                <a:ext uri="{FF2B5EF4-FFF2-40B4-BE49-F238E27FC236}">
                  <a16:creationId xmlns:a16="http://schemas.microsoft.com/office/drawing/2014/main" id="{E9DD490C-4760-4B41-B4AC-4D5EAB5D6ACF}"/>
                </a:ext>
              </a:extLst>
            </p:cNvPr>
            <p:cNvSpPr txBox="1"/>
            <p:nvPr/>
          </p:nvSpPr>
          <p:spPr>
            <a:xfrm>
              <a:off x="2509737" y="909708"/>
              <a:ext cx="950811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렐루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18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49">
              <a:extLst>
                <a:ext uri="{FF2B5EF4-FFF2-40B4-BE49-F238E27FC236}">
                  <a16:creationId xmlns:a16="http://schemas.microsoft.com/office/drawing/2014/main" id="{27DCDCD7-6A8F-439F-9AA1-A665B8A08167}"/>
                </a:ext>
              </a:extLst>
            </p:cNvPr>
            <p:cNvSpPr txBox="1"/>
            <p:nvPr/>
          </p:nvSpPr>
          <p:spPr>
            <a:xfrm>
              <a:off x="2532134" y="1898144"/>
              <a:ext cx="845737" cy="62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렐루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18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5EB810B-A176-4860-9809-C91C5E37B410}"/>
                </a:ext>
              </a:extLst>
            </p:cNvPr>
            <p:cNvSpPr/>
            <p:nvPr/>
          </p:nvSpPr>
          <p:spPr>
            <a:xfrm>
              <a:off x="4953331" y="1057174"/>
              <a:ext cx="1924210" cy="7533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TextBox 59">
              <a:extLst>
                <a:ext uri="{FF2B5EF4-FFF2-40B4-BE49-F238E27FC236}">
                  <a16:creationId xmlns:a16="http://schemas.microsoft.com/office/drawing/2014/main" id="{B56B02BB-A9F1-4106-9687-9C5B3E94CDA3}"/>
                </a:ext>
              </a:extLst>
            </p:cNvPr>
            <p:cNvSpPr txBox="1"/>
            <p:nvPr/>
          </p:nvSpPr>
          <p:spPr>
            <a:xfrm>
              <a:off x="4974034" y="1247076"/>
              <a:ext cx="1256893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60">
              <a:extLst>
                <a:ext uri="{FF2B5EF4-FFF2-40B4-BE49-F238E27FC236}">
                  <a16:creationId xmlns:a16="http://schemas.microsoft.com/office/drawing/2014/main" id="{9887A176-9DB8-4A72-B7C7-84124387A178}"/>
                </a:ext>
              </a:extLst>
            </p:cNvPr>
            <p:cNvSpPr txBox="1"/>
            <p:nvPr/>
          </p:nvSpPr>
          <p:spPr>
            <a:xfrm>
              <a:off x="5788323" y="1242686"/>
              <a:ext cx="1301634" cy="627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소프트맥스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CE4A182-85AA-401D-8D10-F4BF52292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041" y="1871405"/>
              <a:ext cx="429159" cy="20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A2EE747-7BC2-440A-95B7-6D4033B9BBC2}"/>
                </a:ext>
              </a:extLst>
            </p:cNvPr>
            <p:cNvCxnSpPr>
              <a:cxnSpLocks/>
            </p:cNvCxnSpPr>
            <p:nvPr/>
          </p:nvCxnSpPr>
          <p:spPr>
            <a:xfrm>
              <a:off x="4444312" y="988859"/>
              <a:ext cx="490547" cy="10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64">
              <a:extLst>
                <a:ext uri="{FF2B5EF4-FFF2-40B4-BE49-F238E27FC236}">
                  <a16:creationId xmlns:a16="http://schemas.microsoft.com/office/drawing/2014/main" id="{1319CECC-F33D-46D8-B22D-2060B52C2322}"/>
                </a:ext>
              </a:extLst>
            </p:cNvPr>
            <p:cNvSpPr txBox="1"/>
            <p:nvPr/>
          </p:nvSpPr>
          <p:spPr>
            <a:xfrm>
              <a:off x="285886" y="1198278"/>
              <a:ext cx="308874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65">
              <a:extLst>
                <a:ext uri="{FF2B5EF4-FFF2-40B4-BE49-F238E27FC236}">
                  <a16:creationId xmlns:a16="http://schemas.microsoft.com/office/drawing/2014/main" id="{0D4384DC-B192-4E1E-91AD-42753504CE92}"/>
                </a:ext>
              </a:extLst>
            </p:cNvPr>
            <p:cNvSpPr txBox="1"/>
            <p:nvPr/>
          </p:nvSpPr>
          <p:spPr>
            <a:xfrm>
              <a:off x="4444312" y="401860"/>
              <a:ext cx="621468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w(2)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B138980-D4FD-456E-938E-C9DAB82AF713}"/>
                </a:ext>
              </a:extLst>
            </p:cNvPr>
            <p:cNvCxnSpPr>
              <a:cxnSpLocks/>
            </p:cNvCxnSpPr>
            <p:nvPr/>
          </p:nvCxnSpPr>
          <p:spPr>
            <a:xfrm>
              <a:off x="6823525" y="1385121"/>
              <a:ext cx="132170" cy="3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73">
              <a:extLst>
                <a:ext uri="{FF2B5EF4-FFF2-40B4-BE49-F238E27FC236}">
                  <a16:creationId xmlns:a16="http://schemas.microsoft.com/office/drawing/2014/main" id="{79C3A956-3AC3-4DB8-8B15-B7DDBF1E9475}"/>
                </a:ext>
              </a:extLst>
            </p:cNvPr>
            <p:cNvSpPr txBox="1"/>
            <p:nvPr/>
          </p:nvSpPr>
          <p:spPr>
            <a:xfrm>
              <a:off x="2220076" y="1003821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74">
              <a:extLst>
                <a:ext uri="{FF2B5EF4-FFF2-40B4-BE49-F238E27FC236}">
                  <a16:creationId xmlns:a16="http://schemas.microsoft.com/office/drawing/2014/main" id="{D25563B3-3457-4BC9-8340-28D8F4DB3F4D}"/>
                </a:ext>
              </a:extLst>
            </p:cNvPr>
            <p:cNvSpPr txBox="1"/>
            <p:nvPr/>
          </p:nvSpPr>
          <p:spPr>
            <a:xfrm>
              <a:off x="2331872" y="1929933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77">
              <a:extLst>
                <a:ext uri="{FF2B5EF4-FFF2-40B4-BE49-F238E27FC236}">
                  <a16:creationId xmlns:a16="http://schemas.microsoft.com/office/drawing/2014/main" id="{EE476985-F269-42D7-AD2B-04C0AF4C14CA}"/>
                </a:ext>
              </a:extLst>
            </p:cNvPr>
            <p:cNvSpPr txBox="1"/>
            <p:nvPr/>
          </p:nvSpPr>
          <p:spPr>
            <a:xfrm>
              <a:off x="5576087" y="1312542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EED9893-1F5D-4837-8D72-FCDC1D58590E}"/>
                </a:ext>
              </a:extLst>
            </p:cNvPr>
            <p:cNvSpPr/>
            <p:nvPr/>
          </p:nvSpPr>
          <p:spPr>
            <a:xfrm>
              <a:off x="7370517" y="478528"/>
              <a:ext cx="745737" cy="622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64">
              <a:extLst>
                <a:ext uri="{FF2B5EF4-FFF2-40B4-BE49-F238E27FC236}">
                  <a16:creationId xmlns:a16="http://schemas.microsoft.com/office/drawing/2014/main" id="{A04E094C-18AB-4562-9854-0DEEF5EB3BAD}"/>
                </a:ext>
              </a:extLst>
            </p:cNvPr>
            <p:cNvSpPr txBox="1"/>
            <p:nvPr/>
          </p:nvSpPr>
          <p:spPr>
            <a:xfrm>
              <a:off x="7578938" y="1013313"/>
              <a:ext cx="308874" cy="627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288C83D2-4DBF-49B9-8AD6-7D5FF783AB7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7115" y="4382006"/>
            <a:ext cx="2963198" cy="161140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48CC1CD-9FAF-4708-A865-DF99BC7E3C3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78285" y="4356182"/>
            <a:ext cx="3227201" cy="165034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D203EAF-B5F4-4379-8912-69AC53DCC64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07114" y="6006615"/>
            <a:ext cx="5461057" cy="50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문제 해결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별 유형 분류하기</a:t>
              </a:r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D34A45D-7C19-4867-B929-951927BE1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7" r="9248"/>
          <a:stretch/>
        </p:blipFill>
        <p:spPr>
          <a:xfrm>
            <a:off x="617527" y="1248228"/>
            <a:ext cx="5558971" cy="38087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DDF282-0DAF-4F21-BF70-18CDBEF574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660"/>
          <a:stretch/>
        </p:blipFill>
        <p:spPr>
          <a:xfrm>
            <a:off x="6176498" y="791025"/>
            <a:ext cx="5213240" cy="47345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B025A4-DC1E-4C57-ADE7-4FC93B197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7" y="5599126"/>
            <a:ext cx="5525271" cy="771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E82BFFD-510F-4388-8327-44EF67F7F2BA}"/>
                  </a:ext>
                </a:extLst>
              </p14:cNvPr>
              <p14:cNvContentPartPr/>
              <p14:nvPr/>
            </p14:nvContentPartPr>
            <p14:xfrm>
              <a:off x="7399554" y="1719943"/>
              <a:ext cx="216360" cy="446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E82BFFD-510F-4388-8327-44EF67F7F2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83714" y="1656583"/>
                <a:ext cx="24768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6830C64-B27A-47BA-8AD3-4B16685771C3}"/>
              </a:ext>
            </a:extLst>
          </p:cNvPr>
          <p:cNvSpPr txBox="1"/>
          <p:nvPr/>
        </p:nvSpPr>
        <p:spPr>
          <a:xfrm>
            <a:off x="479096" y="53556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해결</a:t>
            </a:r>
          </a:p>
        </p:txBody>
      </p:sp>
    </p:spTree>
    <p:extLst>
      <p:ext uri="{BB962C8B-B14F-4D97-AF65-F5344CB8AC3E}">
        <p14:creationId xmlns:p14="http://schemas.microsoft.com/office/powerpoint/2010/main" val="56929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분석하기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유리 종류 분류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3E2DFF07-45D9-485D-8C1A-E6B422CCDBC9}"/>
              </a:ext>
            </a:extLst>
          </p:cNvPr>
          <p:cNvPicPr/>
          <p:nvPr/>
        </p:nvPicPr>
        <p:blipFill rotWithShape="1">
          <a:blip r:embed="rId2"/>
          <a:srcRect l="1" t="4715" r="30074" b="45377"/>
          <a:stretch/>
        </p:blipFill>
        <p:spPr bwMode="auto">
          <a:xfrm>
            <a:off x="651510" y="1975824"/>
            <a:ext cx="3597761" cy="30175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CF5461-9BB6-4530-8544-74DD6561F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" y="1352594"/>
            <a:ext cx="1391226" cy="3974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1909DA-C0F8-432A-BF47-2B929AC42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343" y="1867724"/>
            <a:ext cx="5039428" cy="41153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39F50C-BE83-401B-9290-223271DBC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343" y="1446550"/>
            <a:ext cx="1710847" cy="303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D9EE24-8E1F-449B-B551-F36CF5F6DBA2}"/>
              </a:ext>
            </a:extLst>
          </p:cNvPr>
          <p:cNvSpPr txBox="1"/>
          <p:nvPr/>
        </p:nvSpPr>
        <p:spPr>
          <a:xfrm>
            <a:off x="6165341" y="6040700"/>
            <a:ext cx="35605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1~7 </a:t>
            </a:r>
            <a:r>
              <a:rPr lang="ko-KR" altLang="en-US" sz="1500"/>
              <a:t>의 유리를 구분하는 다중분류 문제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EA25239-1038-46CA-BBEB-1E4FE6501846}"/>
                  </a:ext>
                </a:extLst>
              </p14:cNvPr>
              <p14:cNvContentPartPr/>
              <p14:nvPr/>
            </p14:nvContentPartPr>
            <p14:xfrm>
              <a:off x="7435800" y="628560"/>
              <a:ext cx="1022760" cy="194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EA25239-1038-46CA-BBEB-1E4FE65018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9960" y="565200"/>
                <a:ext cx="1054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DB3C2C9-171B-4C9B-B094-45AB08491764}"/>
                  </a:ext>
                </a:extLst>
              </p14:cNvPr>
              <p14:cNvContentPartPr/>
              <p14:nvPr/>
            </p14:nvContentPartPr>
            <p14:xfrm>
              <a:off x="5473800" y="2292480"/>
              <a:ext cx="381240" cy="30164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DB3C2C9-171B-4C9B-B094-45AB084917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7960" y="2229120"/>
                <a:ext cx="412560" cy="31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99B991C8-7A53-4B0C-B4FA-E92CA2FB7C51}"/>
                  </a:ext>
                </a:extLst>
              </p14:cNvPr>
              <p14:cNvContentPartPr/>
              <p14:nvPr/>
            </p14:nvContentPartPr>
            <p14:xfrm>
              <a:off x="10287000" y="2050920"/>
              <a:ext cx="317880" cy="259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99B991C8-7A53-4B0C-B4FA-E92CA2FB7C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71160" y="1987560"/>
                <a:ext cx="3492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AB1B2FB-EA53-4A8C-9121-715AF4D84D69}"/>
                  </a:ext>
                </a:extLst>
              </p14:cNvPr>
              <p14:cNvContentPartPr/>
              <p14:nvPr/>
            </p14:nvContentPartPr>
            <p14:xfrm>
              <a:off x="3289320" y="2502000"/>
              <a:ext cx="451080" cy="320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AB1B2FB-EA53-4A8C-9121-715AF4D84D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73480" y="2438640"/>
                <a:ext cx="482400" cy="1587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B941A51-934C-424B-9E62-A593C021B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5764" y="3476434"/>
            <a:ext cx="4867954" cy="33056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4E2E3C-E199-4F46-8271-1492D5D1AF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55892" y="3362415"/>
            <a:ext cx="530616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13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정리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621865B-5547-4767-9FFB-BF0DD233A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03809"/>
              </p:ext>
            </p:extLst>
          </p:nvPr>
        </p:nvGraphicFramePr>
        <p:xfrm>
          <a:off x="1502228" y="1700612"/>
          <a:ext cx="9071424" cy="2763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11904">
                  <a:extLst>
                    <a:ext uri="{9D8B030D-6E8A-4147-A177-3AD203B41FA5}">
                      <a16:colId xmlns:a16="http://schemas.microsoft.com/office/drawing/2014/main" val="3700709804"/>
                    </a:ext>
                  </a:extLst>
                </a:gridCol>
                <a:gridCol w="1499811">
                  <a:extLst>
                    <a:ext uri="{9D8B030D-6E8A-4147-A177-3AD203B41FA5}">
                      <a16:colId xmlns:a16="http://schemas.microsoft.com/office/drawing/2014/main" val="2879014710"/>
                    </a:ext>
                  </a:extLst>
                </a:gridCol>
                <a:gridCol w="1523997">
                  <a:extLst>
                    <a:ext uri="{9D8B030D-6E8A-4147-A177-3AD203B41FA5}">
                      <a16:colId xmlns:a16="http://schemas.microsoft.com/office/drawing/2014/main" val="958326714"/>
                    </a:ext>
                  </a:extLst>
                </a:gridCol>
                <a:gridCol w="1511904">
                  <a:extLst>
                    <a:ext uri="{9D8B030D-6E8A-4147-A177-3AD203B41FA5}">
                      <a16:colId xmlns:a16="http://schemas.microsoft.com/office/drawing/2014/main" val="2980424516"/>
                    </a:ext>
                  </a:extLst>
                </a:gridCol>
                <a:gridCol w="1511904">
                  <a:extLst>
                    <a:ext uri="{9D8B030D-6E8A-4147-A177-3AD203B41FA5}">
                      <a16:colId xmlns:a16="http://schemas.microsoft.com/office/drawing/2014/main" val="827172135"/>
                    </a:ext>
                  </a:extLst>
                </a:gridCol>
                <a:gridCol w="1511904">
                  <a:extLst>
                    <a:ext uri="{9D8B030D-6E8A-4147-A177-3AD203B41FA5}">
                      <a16:colId xmlns:a16="http://schemas.microsoft.com/office/drawing/2014/main" val="16720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식용버섯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태아건강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36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다중분류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이진분류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이진분류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다중분류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다중분류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19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출력층 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활성화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소프트맥스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시그모이드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시그모이드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소프트맥스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소프트맥스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47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오차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범주형 교차 엔트로피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범주형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범주형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78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데이터 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숫자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숫자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00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원</a:t>
                      </a:r>
                      <a:r>
                        <a:rPr lang="en-US" altLang="ko-KR"/>
                        <a:t>-</a:t>
                      </a:r>
                      <a:r>
                        <a:rPr lang="ko-KR" altLang="en-US"/>
                        <a:t>핫 인코딩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5337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9DBAB89-B97B-4B38-B03A-8C6E87F970F8}"/>
              </a:ext>
            </a:extLst>
          </p:cNvPr>
          <p:cNvSpPr txBox="1"/>
          <p:nvPr/>
        </p:nvSpPr>
        <p:spPr>
          <a:xfrm>
            <a:off x="1502228" y="5239259"/>
            <a:ext cx="662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공통점</a:t>
            </a:r>
            <a:r>
              <a:rPr lang="en-US" altLang="ko-KR"/>
              <a:t>: </a:t>
            </a:r>
            <a:r>
              <a:rPr lang="ko-KR" altLang="en-US"/>
              <a:t>은닉층 활성화 함수</a:t>
            </a:r>
            <a:r>
              <a:rPr lang="en-US" altLang="ko-KR"/>
              <a:t>- </a:t>
            </a:r>
            <a:r>
              <a:rPr lang="ko-KR" altLang="en-US"/>
              <a:t>렐루 함수</a:t>
            </a:r>
            <a:r>
              <a:rPr lang="en-US" altLang="ko-KR"/>
              <a:t>, </a:t>
            </a:r>
            <a:r>
              <a:rPr lang="ko-KR" altLang="en-US"/>
              <a:t>최적화 함수</a:t>
            </a:r>
            <a:r>
              <a:rPr lang="en-US" altLang="ko-KR"/>
              <a:t>: </a:t>
            </a:r>
            <a:r>
              <a:rPr lang="ko-KR" altLang="en-US"/>
              <a:t>아담함수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C334B3-CE28-42CC-AEB1-C992F88D872F}"/>
              </a:ext>
            </a:extLst>
          </p:cNvPr>
          <p:cNvSpPr txBox="1"/>
          <p:nvPr/>
        </p:nvSpPr>
        <p:spPr>
          <a:xfrm>
            <a:off x="1502227" y="4559099"/>
            <a:ext cx="689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식용버섯</a:t>
            </a:r>
            <a:r>
              <a:rPr lang="en-US" altLang="ko-KR"/>
              <a:t>, </a:t>
            </a:r>
            <a:r>
              <a:rPr lang="ko-KR" altLang="en-US"/>
              <a:t>성별은 </a:t>
            </a:r>
            <a:r>
              <a:rPr lang="en-US" altLang="ko-KR"/>
              <a:t>Label_Encoder()</a:t>
            </a:r>
            <a:r>
              <a:rPr lang="ko-KR" altLang="en-US"/>
              <a:t>를 통해 클래스 값이 </a:t>
            </a:r>
            <a:r>
              <a:rPr lang="en-US" altLang="ko-KR"/>
              <a:t>0,1</a:t>
            </a:r>
            <a:r>
              <a:rPr lang="ko-KR" altLang="en-US"/>
              <a:t>로 바뀜</a:t>
            </a:r>
          </a:p>
        </p:txBody>
      </p:sp>
    </p:spTree>
    <p:extLst>
      <p:ext uri="{BB962C8B-B14F-4D97-AF65-F5344CB8AC3E}">
        <p14:creationId xmlns:p14="http://schemas.microsoft.com/office/powerpoint/2010/main" val="42480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30627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처리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>
                  <a:solidFill>
                    <a:srgbClr val="A7A3DE"/>
                  </a:solidFill>
                </a:rPr>
                <a:t>유리 종류 분류</a:t>
              </a:r>
              <a:endParaRPr lang="ko-KR" altLang="en-US" sz="10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b="1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9651271-D821-42D7-B6B8-8AC3B0B9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0" y="2057839"/>
            <a:ext cx="9139721" cy="12520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1CC0F2-9838-41D5-A60C-1A36362FA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40" y="1287961"/>
            <a:ext cx="5979276" cy="4864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C0B31A8-2F23-41EF-BFEE-701817A29370}"/>
                  </a:ext>
                </a:extLst>
              </p14:cNvPr>
              <p14:cNvContentPartPr/>
              <p14:nvPr/>
            </p14:nvContentPartPr>
            <p14:xfrm>
              <a:off x="1866960" y="2444760"/>
              <a:ext cx="127440" cy="259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C0B31A8-2F23-41EF-BFEE-701817A293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1120" y="2381400"/>
                <a:ext cx="158760" cy="15264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C16153AB-DF64-4EA1-8DD0-DBD9B2A27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640" y="3879726"/>
            <a:ext cx="8735644" cy="6287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09F1A14-DBBC-4FE0-8047-E1D8A6DA2E27}"/>
                  </a:ext>
                </a:extLst>
              </p14:cNvPr>
              <p14:cNvContentPartPr/>
              <p14:nvPr/>
            </p14:nvContentPartPr>
            <p14:xfrm>
              <a:off x="679320" y="2514600"/>
              <a:ext cx="1352880" cy="14482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09F1A14-DBBC-4FE0-8047-E1D8A6DA2E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9960" y="2505240"/>
                <a:ext cx="1371600" cy="1467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BAA93868-56C0-4A07-A070-89B5A6258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53858" y="2005080"/>
            <a:ext cx="400106" cy="2467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9A115A6-CFE3-49AD-AD5D-EE83FFF4AB9A}"/>
                  </a:ext>
                </a:extLst>
              </p14:cNvPr>
              <p14:cNvContentPartPr/>
              <p14:nvPr/>
            </p14:nvContentPartPr>
            <p14:xfrm>
              <a:off x="6807240" y="3092400"/>
              <a:ext cx="1143360" cy="385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9A115A6-CFE3-49AD-AD5D-EE83FFF4AB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1400" y="3029040"/>
                <a:ext cx="11746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00D03A0-C7FC-4A49-B37A-32243C8659D1}"/>
                  </a:ext>
                </a:extLst>
              </p14:cNvPr>
              <p14:cNvContentPartPr/>
              <p14:nvPr/>
            </p14:nvContentPartPr>
            <p14:xfrm>
              <a:off x="8185320" y="3067200"/>
              <a:ext cx="1543320" cy="954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00D03A0-C7FC-4A49-B37A-32243C8659D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69480" y="3003840"/>
                <a:ext cx="157464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30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모델 설계 및 컴파일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>
                  <a:solidFill>
                    <a:srgbClr val="B0ACDF"/>
                  </a:solidFill>
                </a:rPr>
                <a:t>유리 종류 분류</a:t>
              </a:r>
              <a:endParaRPr lang="ko-KR" altLang="en-US" sz="1000" b="1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5B1C7E3-A9BE-4A42-A6FE-B04D8646E5E9}"/>
              </a:ext>
            </a:extLst>
          </p:cNvPr>
          <p:cNvPicPr/>
          <p:nvPr/>
        </p:nvPicPr>
        <p:blipFill rotWithShape="1">
          <a:blip r:embed="rId3"/>
          <a:srcRect r="487" b="18299"/>
          <a:stretch/>
        </p:blipFill>
        <p:spPr>
          <a:xfrm>
            <a:off x="922445" y="1159502"/>
            <a:ext cx="4714340" cy="199645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0F2CC88-6BD2-432D-AE38-9B66B44018DF}"/>
              </a:ext>
            </a:extLst>
          </p:cNvPr>
          <p:cNvGrpSpPr/>
          <p:nvPr/>
        </p:nvGrpSpPr>
        <p:grpSpPr>
          <a:xfrm>
            <a:off x="1147943" y="3688148"/>
            <a:ext cx="7501257" cy="1739267"/>
            <a:chOff x="0" y="0"/>
            <a:chExt cx="10990854" cy="253878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482C9A0-55E0-4C22-ABAB-0841105A9D39}"/>
                </a:ext>
              </a:extLst>
            </p:cNvPr>
            <p:cNvSpPr/>
            <p:nvPr/>
          </p:nvSpPr>
          <p:spPr>
            <a:xfrm>
              <a:off x="20205" y="587909"/>
              <a:ext cx="807820" cy="62209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en-US" sz="9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04DBB74-8ECB-4589-985E-9324ECBB4F17}"/>
                </a:ext>
              </a:extLst>
            </p:cNvPr>
            <p:cNvSpPr/>
            <p:nvPr/>
          </p:nvSpPr>
          <p:spPr>
            <a:xfrm>
              <a:off x="0" y="1587088"/>
              <a:ext cx="756915" cy="62209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en-US" sz="9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18AD4CC-41FE-4FCE-B94D-6894F314EC7F}"/>
                </a:ext>
              </a:extLst>
            </p:cNvPr>
            <p:cNvSpPr/>
            <p:nvPr/>
          </p:nvSpPr>
          <p:spPr>
            <a:xfrm>
              <a:off x="3629014" y="689413"/>
              <a:ext cx="881581" cy="6220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yh1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271161F-C407-4412-93F3-2F4EC6E04B3F}"/>
                </a:ext>
              </a:extLst>
            </p:cNvPr>
            <p:cNvSpPr/>
            <p:nvPr/>
          </p:nvSpPr>
          <p:spPr>
            <a:xfrm>
              <a:off x="3611596" y="1574573"/>
              <a:ext cx="988318" cy="6220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yh12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0618678-B1E6-404A-B25F-B91693E0BB16}"/>
                </a:ext>
              </a:extLst>
            </p:cNvPr>
            <p:cNvSpPr/>
            <p:nvPr/>
          </p:nvSpPr>
          <p:spPr>
            <a:xfrm>
              <a:off x="10189292" y="603043"/>
              <a:ext cx="745738" cy="622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A9C1F624-4729-42DC-95AA-440B2E3D7B01}"/>
                </a:ext>
              </a:extLst>
            </p:cNvPr>
            <p:cNvSpPr txBox="1"/>
            <p:nvPr/>
          </p:nvSpPr>
          <p:spPr>
            <a:xfrm>
              <a:off x="7239906" y="1230170"/>
              <a:ext cx="308873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28">
              <a:extLst>
                <a:ext uri="{FF2B5EF4-FFF2-40B4-BE49-F238E27FC236}">
                  <a16:creationId xmlns:a16="http://schemas.microsoft.com/office/drawing/2014/main" id="{45FAB9DB-8869-4EF7-AB8B-076FDCD935B0}"/>
                </a:ext>
              </a:extLst>
            </p:cNvPr>
            <p:cNvSpPr txBox="1"/>
            <p:nvPr/>
          </p:nvSpPr>
          <p:spPr>
            <a:xfrm>
              <a:off x="7158737" y="0"/>
              <a:ext cx="308874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29">
              <a:extLst>
                <a:ext uri="{FF2B5EF4-FFF2-40B4-BE49-F238E27FC236}">
                  <a16:creationId xmlns:a16="http://schemas.microsoft.com/office/drawing/2014/main" id="{A85B1281-4688-4D39-92CA-70D7D8FF30D8}"/>
                </a:ext>
              </a:extLst>
            </p:cNvPr>
            <p:cNvSpPr txBox="1"/>
            <p:nvPr/>
          </p:nvSpPr>
          <p:spPr>
            <a:xfrm>
              <a:off x="2286441" y="1235039"/>
              <a:ext cx="308873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30">
              <a:extLst>
                <a:ext uri="{FF2B5EF4-FFF2-40B4-BE49-F238E27FC236}">
                  <a16:creationId xmlns:a16="http://schemas.microsoft.com/office/drawing/2014/main" id="{19E4E0CC-F05B-472B-9D25-828B912C60D9}"/>
                </a:ext>
              </a:extLst>
            </p:cNvPr>
            <p:cNvSpPr txBox="1"/>
            <p:nvPr/>
          </p:nvSpPr>
          <p:spPr>
            <a:xfrm>
              <a:off x="3960623" y="1165428"/>
              <a:ext cx="308873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E9B3B0A-5A9F-42C5-9F8D-384014AB003B}"/>
                </a:ext>
              </a:extLst>
            </p:cNvPr>
            <p:cNvCxnSpPr>
              <a:cxnSpLocks/>
            </p:cNvCxnSpPr>
            <p:nvPr/>
          </p:nvCxnSpPr>
          <p:spPr>
            <a:xfrm>
              <a:off x="706348" y="945876"/>
              <a:ext cx="717068" cy="25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B9FC9C0-7B74-4522-A049-61A90CFD19B1}"/>
                </a:ext>
              </a:extLst>
            </p:cNvPr>
            <p:cNvCxnSpPr>
              <a:cxnSpLocks/>
            </p:cNvCxnSpPr>
            <p:nvPr/>
          </p:nvCxnSpPr>
          <p:spPr>
            <a:xfrm>
              <a:off x="3238485" y="988888"/>
              <a:ext cx="434747" cy="121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79A132A-B792-4353-8CCE-F36B2EE680B7}"/>
                </a:ext>
              </a:extLst>
            </p:cNvPr>
            <p:cNvCxnSpPr>
              <a:cxnSpLocks/>
            </p:cNvCxnSpPr>
            <p:nvPr/>
          </p:nvCxnSpPr>
          <p:spPr>
            <a:xfrm>
              <a:off x="6698904" y="1990306"/>
              <a:ext cx="323780" cy="11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57742FC-AD60-45E4-930E-A492F1378C48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>
              <a:off x="9797844" y="1412797"/>
              <a:ext cx="447272" cy="524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D5BEB7C-6750-4321-8CBF-844DDC5F3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156" y="973210"/>
              <a:ext cx="655304" cy="1081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3FE3909-4F16-4F3E-9C36-B06B25391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3628" y="1880666"/>
              <a:ext cx="400038" cy="3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BA8C592-E9F5-499F-8E59-47C208255B10}"/>
                </a:ext>
              </a:extLst>
            </p:cNvPr>
            <p:cNvCxnSpPr>
              <a:cxnSpLocks/>
            </p:cNvCxnSpPr>
            <p:nvPr/>
          </p:nvCxnSpPr>
          <p:spPr>
            <a:xfrm>
              <a:off x="6577058" y="988834"/>
              <a:ext cx="3815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9">
              <a:extLst>
                <a:ext uri="{FF2B5EF4-FFF2-40B4-BE49-F238E27FC236}">
                  <a16:creationId xmlns:a16="http://schemas.microsoft.com/office/drawing/2014/main" id="{24482207-FB0F-4654-A8CC-4EA9DABB8E6B}"/>
                </a:ext>
              </a:extLst>
            </p:cNvPr>
            <p:cNvSpPr txBox="1"/>
            <p:nvPr/>
          </p:nvSpPr>
          <p:spPr>
            <a:xfrm>
              <a:off x="695698" y="372725"/>
              <a:ext cx="621469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w(1)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DDCA01A-7CA5-4A65-9DDE-9D2C905F5C7C}"/>
                </a:ext>
              </a:extLst>
            </p:cNvPr>
            <p:cNvSpPr/>
            <p:nvPr/>
          </p:nvSpPr>
          <p:spPr>
            <a:xfrm>
              <a:off x="1442358" y="587888"/>
              <a:ext cx="1851270" cy="7533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41DD1FC-AE95-4B51-9382-B4138686D6E7}"/>
                </a:ext>
              </a:extLst>
            </p:cNvPr>
            <p:cNvSpPr/>
            <p:nvPr/>
          </p:nvSpPr>
          <p:spPr>
            <a:xfrm>
              <a:off x="1463384" y="1574668"/>
              <a:ext cx="1863740" cy="7533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C93C0C8-6B0F-40E8-BA5F-5BD5FE812A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898" y="1883069"/>
              <a:ext cx="679484" cy="43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5730F4B-F2DF-462E-8ABC-D5D4B7B98C23}"/>
                </a:ext>
              </a:extLst>
            </p:cNvPr>
            <p:cNvCxnSpPr>
              <a:cxnSpLocks/>
            </p:cNvCxnSpPr>
            <p:nvPr/>
          </p:nvCxnSpPr>
          <p:spPr>
            <a:xfrm>
              <a:off x="706348" y="1071163"/>
              <a:ext cx="757034" cy="880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68450985-F3BA-4DB3-A225-5D41E5AF7FE5}"/>
                </a:ext>
              </a:extLst>
            </p:cNvPr>
            <p:cNvSpPr txBox="1"/>
            <p:nvPr/>
          </p:nvSpPr>
          <p:spPr>
            <a:xfrm>
              <a:off x="1514464" y="602952"/>
              <a:ext cx="667056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45">
              <a:extLst>
                <a:ext uri="{FF2B5EF4-FFF2-40B4-BE49-F238E27FC236}">
                  <a16:creationId xmlns:a16="http://schemas.microsoft.com/office/drawing/2014/main" id="{CB423801-5B16-4221-B843-24FD0AEBF66E}"/>
                </a:ext>
              </a:extLst>
            </p:cNvPr>
            <p:cNvSpPr txBox="1"/>
            <p:nvPr/>
          </p:nvSpPr>
          <p:spPr>
            <a:xfrm>
              <a:off x="1495649" y="1549996"/>
              <a:ext cx="580534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n12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46">
              <a:extLst>
                <a:ext uri="{FF2B5EF4-FFF2-40B4-BE49-F238E27FC236}">
                  <a16:creationId xmlns:a16="http://schemas.microsoft.com/office/drawing/2014/main" id="{B5864608-44B1-498B-995C-BBA7C1928579}"/>
                </a:ext>
              </a:extLst>
            </p:cNvPr>
            <p:cNvSpPr txBox="1"/>
            <p:nvPr/>
          </p:nvSpPr>
          <p:spPr>
            <a:xfrm>
              <a:off x="1442358" y="922795"/>
              <a:ext cx="1195491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47">
              <a:extLst>
                <a:ext uri="{FF2B5EF4-FFF2-40B4-BE49-F238E27FC236}">
                  <a16:creationId xmlns:a16="http://schemas.microsoft.com/office/drawing/2014/main" id="{21E4B5F6-9990-44BE-A25D-420967B85C9B}"/>
                </a:ext>
              </a:extLst>
            </p:cNvPr>
            <p:cNvSpPr txBox="1"/>
            <p:nvPr/>
          </p:nvSpPr>
          <p:spPr>
            <a:xfrm>
              <a:off x="1423416" y="1871464"/>
              <a:ext cx="1031750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48">
              <a:extLst>
                <a:ext uri="{FF2B5EF4-FFF2-40B4-BE49-F238E27FC236}">
                  <a16:creationId xmlns:a16="http://schemas.microsoft.com/office/drawing/2014/main" id="{5B4800C0-14A2-4657-85D5-55386E29B528}"/>
                </a:ext>
              </a:extLst>
            </p:cNvPr>
            <p:cNvSpPr txBox="1"/>
            <p:nvPr/>
          </p:nvSpPr>
          <p:spPr>
            <a:xfrm>
              <a:off x="2509737" y="909708"/>
              <a:ext cx="950811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렐루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9">
              <a:extLst>
                <a:ext uri="{FF2B5EF4-FFF2-40B4-BE49-F238E27FC236}">
                  <a16:creationId xmlns:a16="http://schemas.microsoft.com/office/drawing/2014/main" id="{63656BE2-5AA5-4225-A81B-B78B7348888B}"/>
                </a:ext>
              </a:extLst>
            </p:cNvPr>
            <p:cNvSpPr txBox="1"/>
            <p:nvPr/>
          </p:nvSpPr>
          <p:spPr>
            <a:xfrm>
              <a:off x="2532337" y="1899624"/>
              <a:ext cx="845681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렐루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A2F1BA5-C141-4162-A69D-1198812EAD26}"/>
                </a:ext>
              </a:extLst>
            </p:cNvPr>
            <p:cNvSpPr/>
            <p:nvPr/>
          </p:nvSpPr>
          <p:spPr>
            <a:xfrm>
              <a:off x="4965410" y="689391"/>
              <a:ext cx="1699999" cy="7533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TextBox 51">
              <a:extLst>
                <a:ext uri="{FF2B5EF4-FFF2-40B4-BE49-F238E27FC236}">
                  <a16:creationId xmlns:a16="http://schemas.microsoft.com/office/drawing/2014/main" id="{F65B922D-C051-4CDA-9882-93D468992D8E}"/>
                </a:ext>
              </a:extLst>
            </p:cNvPr>
            <p:cNvSpPr txBox="1"/>
            <p:nvPr/>
          </p:nvSpPr>
          <p:spPr>
            <a:xfrm>
              <a:off x="5004014" y="571082"/>
              <a:ext cx="602862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52">
              <a:extLst>
                <a:ext uri="{FF2B5EF4-FFF2-40B4-BE49-F238E27FC236}">
                  <a16:creationId xmlns:a16="http://schemas.microsoft.com/office/drawing/2014/main" id="{29DCB975-AA5A-4332-A4CE-E6513218F4A0}"/>
                </a:ext>
              </a:extLst>
            </p:cNvPr>
            <p:cNvSpPr txBox="1"/>
            <p:nvPr/>
          </p:nvSpPr>
          <p:spPr>
            <a:xfrm>
              <a:off x="4890200" y="968339"/>
              <a:ext cx="1169441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53">
              <a:extLst>
                <a:ext uri="{FF2B5EF4-FFF2-40B4-BE49-F238E27FC236}">
                  <a16:creationId xmlns:a16="http://schemas.microsoft.com/office/drawing/2014/main" id="{2B2D5CD1-3096-4DB4-A57C-DA6340F8A17A}"/>
                </a:ext>
              </a:extLst>
            </p:cNvPr>
            <p:cNvSpPr txBox="1"/>
            <p:nvPr/>
          </p:nvSpPr>
          <p:spPr>
            <a:xfrm>
              <a:off x="5944824" y="998868"/>
              <a:ext cx="921039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렐루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02B8B3E-9BEE-4253-A059-45BAED18390F}"/>
                </a:ext>
              </a:extLst>
            </p:cNvPr>
            <p:cNvSpPr/>
            <p:nvPr/>
          </p:nvSpPr>
          <p:spPr>
            <a:xfrm>
              <a:off x="4965410" y="1610062"/>
              <a:ext cx="1733494" cy="7533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E85EFCDE-4386-45F1-B0DF-49B9B9B8D057}"/>
                </a:ext>
              </a:extLst>
            </p:cNvPr>
            <p:cNvSpPr txBox="1"/>
            <p:nvPr/>
          </p:nvSpPr>
          <p:spPr>
            <a:xfrm>
              <a:off x="4894384" y="1586116"/>
              <a:ext cx="712642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n8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56">
              <a:extLst>
                <a:ext uri="{FF2B5EF4-FFF2-40B4-BE49-F238E27FC236}">
                  <a16:creationId xmlns:a16="http://schemas.microsoft.com/office/drawing/2014/main" id="{51EC0050-1E32-4BF5-AA1D-AADEE97211FC}"/>
                </a:ext>
              </a:extLst>
            </p:cNvPr>
            <p:cNvSpPr txBox="1"/>
            <p:nvPr/>
          </p:nvSpPr>
          <p:spPr>
            <a:xfrm>
              <a:off x="4928188" y="1911585"/>
              <a:ext cx="1175954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8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57">
              <a:extLst>
                <a:ext uri="{FF2B5EF4-FFF2-40B4-BE49-F238E27FC236}">
                  <a16:creationId xmlns:a16="http://schemas.microsoft.com/office/drawing/2014/main" id="{82B60794-7824-49FC-88A1-D669F927F85C}"/>
                </a:ext>
              </a:extLst>
            </p:cNvPr>
            <p:cNvSpPr txBox="1"/>
            <p:nvPr/>
          </p:nvSpPr>
          <p:spPr>
            <a:xfrm>
              <a:off x="5874558" y="1880667"/>
              <a:ext cx="948019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렐루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8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63CCF0-02DE-45E6-96CD-80426EC57EA4}"/>
                </a:ext>
              </a:extLst>
            </p:cNvPr>
            <p:cNvSpPr/>
            <p:nvPr/>
          </p:nvSpPr>
          <p:spPr>
            <a:xfrm>
              <a:off x="7979003" y="1071930"/>
              <a:ext cx="1924210" cy="7533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TextBox 59">
              <a:extLst>
                <a:ext uri="{FF2B5EF4-FFF2-40B4-BE49-F238E27FC236}">
                  <a16:creationId xmlns:a16="http://schemas.microsoft.com/office/drawing/2014/main" id="{5403F8E0-8897-4792-9864-85730EC94AF4}"/>
                </a:ext>
              </a:extLst>
            </p:cNvPr>
            <p:cNvSpPr txBox="1"/>
            <p:nvPr/>
          </p:nvSpPr>
          <p:spPr>
            <a:xfrm>
              <a:off x="7910387" y="1227766"/>
              <a:ext cx="1256893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60">
              <a:extLst>
                <a:ext uri="{FF2B5EF4-FFF2-40B4-BE49-F238E27FC236}">
                  <a16:creationId xmlns:a16="http://schemas.microsoft.com/office/drawing/2014/main" id="{716D14D6-84E1-4466-9C2B-5AC147D8A3A8}"/>
                </a:ext>
              </a:extLst>
            </p:cNvPr>
            <p:cNvSpPr txBox="1"/>
            <p:nvPr/>
          </p:nvSpPr>
          <p:spPr>
            <a:xfrm>
              <a:off x="8770343" y="1220860"/>
              <a:ext cx="1833705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소프트맥스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017950F-DA23-49B1-BB31-27DE9985C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041" y="1871405"/>
              <a:ext cx="429159" cy="20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BAEF256-ABCE-4630-8D45-868F7421909A}"/>
                </a:ext>
              </a:extLst>
            </p:cNvPr>
            <p:cNvCxnSpPr>
              <a:cxnSpLocks/>
            </p:cNvCxnSpPr>
            <p:nvPr/>
          </p:nvCxnSpPr>
          <p:spPr>
            <a:xfrm>
              <a:off x="4444312" y="988859"/>
              <a:ext cx="490547" cy="10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63">
              <a:extLst>
                <a:ext uri="{FF2B5EF4-FFF2-40B4-BE49-F238E27FC236}">
                  <a16:creationId xmlns:a16="http://schemas.microsoft.com/office/drawing/2014/main" id="{1FC54C0A-72A1-47B5-81FC-1D27E2B99248}"/>
                </a:ext>
              </a:extLst>
            </p:cNvPr>
            <p:cNvSpPr txBox="1"/>
            <p:nvPr/>
          </p:nvSpPr>
          <p:spPr>
            <a:xfrm>
              <a:off x="5659197" y="1272517"/>
              <a:ext cx="308873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64">
              <a:extLst>
                <a:ext uri="{FF2B5EF4-FFF2-40B4-BE49-F238E27FC236}">
                  <a16:creationId xmlns:a16="http://schemas.microsoft.com/office/drawing/2014/main" id="{507A0B2F-E381-40BF-88F2-8AC57FEF115D}"/>
                </a:ext>
              </a:extLst>
            </p:cNvPr>
            <p:cNvSpPr txBox="1"/>
            <p:nvPr/>
          </p:nvSpPr>
          <p:spPr>
            <a:xfrm>
              <a:off x="285886" y="1198278"/>
              <a:ext cx="308874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65">
              <a:extLst>
                <a:ext uri="{FF2B5EF4-FFF2-40B4-BE49-F238E27FC236}">
                  <a16:creationId xmlns:a16="http://schemas.microsoft.com/office/drawing/2014/main" id="{E3E91368-51CD-4BD9-A43B-8F7F2C98B707}"/>
                </a:ext>
              </a:extLst>
            </p:cNvPr>
            <p:cNvSpPr txBox="1"/>
            <p:nvPr/>
          </p:nvSpPr>
          <p:spPr>
            <a:xfrm>
              <a:off x="4444312" y="401860"/>
              <a:ext cx="621468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w(2)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76CB0E83-FE23-490C-AE97-DEA44F60E282}"/>
                </a:ext>
              </a:extLst>
            </p:cNvPr>
            <p:cNvSpPr/>
            <p:nvPr/>
          </p:nvSpPr>
          <p:spPr>
            <a:xfrm>
              <a:off x="6930881" y="650214"/>
              <a:ext cx="839848" cy="622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yh1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74D5093-7515-42F9-921A-2E7FB16AFA09}"/>
                </a:ext>
              </a:extLst>
            </p:cNvPr>
            <p:cNvSpPr/>
            <p:nvPr/>
          </p:nvSpPr>
          <p:spPr>
            <a:xfrm>
              <a:off x="6958649" y="1684635"/>
              <a:ext cx="834409" cy="622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yh8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B235F8E-BC6E-4FC1-B36F-C834C51F9E5A}"/>
                </a:ext>
              </a:extLst>
            </p:cNvPr>
            <p:cNvCxnSpPr>
              <a:cxnSpLocks/>
            </p:cNvCxnSpPr>
            <p:nvPr/>
          </p:nvCxnSpPr>
          <p:spPr>
            <a:xfrm>
              <a:off x="7672438" y="982268"/>
              <a:ext cx="363411" cy="158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E1EEDFA-EAE8-418E-8123-0149B5279B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9946" y="1751712"/>
              <a:ext cx="280925" cy="250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70">
              <a:extLst>
                <a:ext uri="{FF2B5EF4-FFF2-40B4-BE49-F238E27FC236}">
                  <a16:creationId xmlns:a16="http://schemas.microsoft.com/office/drawing/2014/main" id="{4B71D37F-CB47-466D-A506-CB1C90EE57DA}"/>
                </a:ext>
              </a:extLst>
            </p:cNvPr>
            <p:cNvSpPr txBox="1"/>
            <p:nvPr/>
          </p:nvSpPr>
          <p:spPr>
            <a:xfrm>
              <a:off x="7719315" y="429513"/>
              <a:ext cx="621468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w(3)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73">
              <a:extLst>
                <a:ext uri="{FF2B5EF4-FFF2-40B4-BE49-F238E27FC236}">
                  <a16:creationId xmlns:a16="http://schemas.microsoft.com/office/drawing/2014/main" id="{A0180DA4-F0FD-4AF0-921F-A82A57A852C7}"/>
                </a:ext>
              </a:extLst>
            </p:cNvPr>
            <p:cNvSpPr txBox="1"/>
            <p:nvPr/>
          </p:nvSpPr>
          <p:spPr>
            <a:xfrm>
              <a:off x="2220076" y="1003821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74">
              <a:extLst>
                <a:ext uri="{FF2B5EF4-FFF2-40B4-BE49-F238E27FC236}">
                  <a16:creationId xmlns:a16="http://schemas.microsoft.com/office/drawing/2014/main" id="{5BD61433-0A7E-4584-9E17-40BEF84981D2}"/>
                </a:ext>
              </a:extLst>
            </p:cNvPr>
            <p:cNvSpPr txBox="1"/>
            <p:nvPr/>
          </p:nvSpPr>
          <p:spPr>
            <a:xfrm>
              <a:off x="2331872" y="1929933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75">
              <a:extLst>
                <a:ext uri="{FF2B5EF4-FFF2-40B4-BE49-F238E27FC236}">
                  <a16:creationId xmlns:a16="http://schemas.microsoft.com/office/drawing/2014/main" id="{E40BB0CF-C093-41B7-A6D6-CC924523624A}"/>
                </a:ext>
              </a:extLst>
            </p:cNvPr>
            <p:cNvSpPr txBox="1"/>
            <p:nvPr/>
          </p:nvSpPr>
          <p:spPr>
            <a:xfrm>
              <a:off x="5653856" y="1033686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76">
              <a:extLst>
                <a:ext uri="{FF2B5EF4-FFF2-40B4-BE49-F238E27FC236}">
                  <a16:creationId xmlns:a16="http://schemas.microsoft.com/office/drawing/2014/main" id="{700CE400-8590-425B-B425-560618DB115C}"/>
                </a:ext>
              </a:extLst>
            </p:cNvPr>
            <p:cNvSpPr txBox="1"/>
            <p:nvPr/>
          </p:nvSpPr>
          <p:spPr>
            <a:xfrm>
              <a:off x="5653856" y="1951410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77">
              <a:extLst>
                <a:ext uri="{FF2B5EF4-FFF2-40B4-BE49-F238E27FC236}">
                  <a16:creationId xmlns:a16="http://schemas.microsoft.com/office/drawing/2014/main" id="{F1F8FF82-C0B9-4AFD-AC20-05A28CD0612C}"/>
                </a:ext>
              </a:extLst>
            </p:cNvPr>
            <p:cNvSpPr txBox="1"/>
            <p:nvPr/>
          </p:nvSpPr>
          <p:spPr>
            <a:xfrm>
              <a:off x="8523605" y="1272308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588BE87-1257-4DE0-9657-C3C309D379A9}"/>
                </a:ext>
              </a:extLst>
            </p:cNvPr>
            <p:cNvSpPr/>
            <p:nvPr/>
          </p:nvSpPr>
          <p:spPr>
            <a:xfrm>
              <a:off x="10245116" y="1625894"/>
              <a:ext cx="745738" cy="622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Y7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27">
              <a:extLst>
                <a:ext uri="{FF2B5EF4-FFF2-40B4-BE49-F238E27FC236}">
                  <a16:creationId xmlns:a16="http://schemas.microsoft.com/office/drawing/2014/main" id="{80D7D571-602B-4C90-AD0F-A4CEE8AA40D5}"/>
                </a:ext>
              </a:extLst>
            </p:cNvPr>
            <p:cNvSpPr txBox="1"/>
            <p:nvPr/>
          </p:nvSpPr>
          <p:spPr>
            <a:xfrm>
              <a:off x="10455380" y="1165440"/>
              <a:ext cx="308873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CDAAEDB-DCCD-4370-9822-63414BAB6951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932057" y="4314370"/>
            <a:ext cx="170077" cy="42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2868237E-AC1F-4C5F-A52D-1793926B73A7}"/>
                  </a:ext>
                </a:extLst>
              </p14:cNvPr>
              <p14:cNvContentPartPr/>
              <p14:nvPr/>
            </p14:nvContentPartPr>
            <p14:xfrm>
              <a:off x="2216160" y="1498680"/>
              <a:ext cx="209880" cy="38520"/>
            </p14:xfrm>
          </p:contentPart>
        </mc:Choice>
        <mc:Fallback xmlns=""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2868237E-AC1F-4C5F-A52D-1793926B73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0320" y="1435320"/>
                <a:ext cx="2412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FB95F0A7-B144-491D-9460-003BECE1374F}"/>
                  </a:ext>
                </a:extLst>
              </p14:cNvPr>
              <p14:cNvContentPartPr/>
              <p14:nvPr/>
            </p14:nvContentPartPr>
            <p14:xfrm>
              <a:off x="2222640" y="1733400"/>
              <a:ext cx="95400" cy="360"/>
            </p14:xfrm>
          </p:contentPart>
        </mc:Choice>
        <mc:Fallback xmlns=""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FB95F0A7-B144-491D-9460-003BECE137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6800" y="1670040"/>
                <a:ext cx="126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1C779D54-4606-4A4F-A4E5-105D858CFC2C}"/>
                  </a:ext>
                </a:extLst>
              </p14:cNvPr>
              <p14:cNvContentPartPr/>
              <p14:nvPr/>
            </p14:nvContentPartPr>
            <p14:xfrm>
              <a:off x="2222640" y="1917720"/>
              <a:ext cx="1403640" cy="51120"/>
            </p14:xfrm>
          </p:contentPart>
        </mc:Choice>
        <mc:Fallback xmlns=""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1C779D54-4606-4A4F-A4E5-105D858CFC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6800" y="1854360"/>
                <a:ext cx="1434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4" name="잉크 133">
                <a:extLst>
                  <a:ext uri="{FF2B5EF4-FFF2-40B4-BE49-F238E27FC236}">
                    <a16:creationId xmlns:a16="http://schemas.microsoft.com/office/drawing/2014/main" id="{55DA80BB-ADE1-4B31-8854-19DADBC536B9}"/>
                  </a:ext>
                </a:extLst>
              </p14:cNvPr>
              <p14:cNvContentPartPr/>
              <p14:nvPr/>
            </p14:nvContentPartPr>
            <p14:xfrm>
              <a:off x="3263760" y="1701720"/>
              <a:ext cx="502200" cy="25920"/>
            </p14:xfrm>
          </p:contentPart>
        </mc:Choice>
        <mc:Fallback xmlns="">
          <p:pic>
            <p:nvPicPr>
              <p:cNvPr id="134" name="잉크 133">
                <a:extLst>
                  <a:ext uri="{FF2B5EF4-FFF2-40B4-BE49-F238E27FC236}">
                    <a16:creationId xmlns:a16="http://schemas.microsoft.com/office/drawing/2014/main" id="{55DA80BB-ADE1-4B31-8854-19DADBC536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7920" y="1638360"/>
                <a:ext cx="533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645F28D5-CD0A-442D-AEF6-282BFC58AFBC}"/>
                  </a:ext>
                </a:extLst>
              </p14:cNvPr>
              <p14:cNvContentPartPr/>
              <p14:nvPr/>
            </p14:nvContentPartPr>
            <p14:xfrm>
              <a:off x="4610160" y="1911240"/>
              <a:ext cx="876600" cy="6840"/>
            </p14:xfrm>
          </p:contentPart>
        </mc:Choice>
        <mc:Fallback xmlns=""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645F28D5-CD0A-442D-AEF6-282BFC58AF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94320" y="1847880"/>
                <a:ext cx="9079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40238F84-CD0F-4D64-9E58-A157BD7D2DA1}"/>
                  </a:ext>
                </a:extLst>
              </p14:cNvPr>
              <p14:cNvContentPartPr/>
              <p14:nvPr/>
            </p14:nvContentPartPr>
            <p14:xfrm>
              <a:off x="4991040" y="1498680"/>
              <a:ext cx="438480" cy="12960"/>
            </p14:xfrm>
          </p:contentPart>
        </mc:Choice>
        <mc:Fallback xmlns=""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40238F84-CD0F-4D64-9E58-A157BD7D2D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5200" y="1435320"/>
                <a:ext cx="469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1B2F43E1-6A8A-4CB2-8760-141B54777441}"/>
                  </a:ext>
                </a:extLst>
              </p14:cNvPr>
              <p14:cNvContentPartPr/>
              <p14:nvPr/>
            </p14:nvContentPartPr>
            <p14:xfrm>
              <a:off x="3219480" y="1549440"/>
              <a:ext cx="819360" cy="25560"/>
            </p14:xfrm>
          </p:contentPart>
        </mc:Choice>
        <mc:Fallback xmlns=""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1B2F43E1-6A8A-4CB2-8760-141B547774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03640" y="1486080"/>
                <a:ext cx="8506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59003A4D-4D79-4FB6-8721-373764C07712}"/>
                  </a:ext>
                </a:extLst>
              </p14:cNvPr>
              <p14:cNvContentPartPr/>
              <p14:nvPr/>
            </p14:nvContentPartPr>
            <p14:xfrm>
              <a:off x="1924200" y="2971800"/>
              <a:ext cx="1746360" cy="38520"/>
            </p14:xfrm>
          </p:contentPart>
        </mc:Choice>
        <mc:Fallback xmlns=""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59003A4D-4D79-4FB6-8721-373764C077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08360" y="2908440"/>
                <a:ext cx="1777680" cy="1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60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모델 실행 및 그래프 그리기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>
                  <a:solidFill>
                    <a:srgbClr val="B0ACDF"/>
                  </a:solidFill>
                </a:rPr>
                <a:t>유리 종류 분류</a:t>
              </a:r>
              <a:endParaRPr lang="ko-KR" altLang="en-US" sz="1000" b="1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B7F689B-E030-41F0-B053-1774324DA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64" y="1050180"/>
            <a:ext cx="6301619" cy="26836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1AAC11-A217-4218-8B81-082F4008B1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8764" y="3736978"/>
            <a:ext cx="6301618" cy="28482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6DEDCFB-AD1E-4581-A817-8A1BC0D43076}"/>
                  </a:ext>
                </a:extLst>
              </p14:cNvPr>
              <p14:cNvContentPartPr/>
              <p14:nvPr/>
            </p14:nvContentPartPr>
            <p14:xfrm>
              <a:off x="901800" y="1263600"/>
              <a:ext cx="698760" cy="32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6DEDCFB-AD1E-4581-A817-8A1BC0D430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5960" y="1200240"/>
                <a:ext cx="7300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251BC35-9047-486F-A99F-066D05247922}"/>
                  </a:ext>
                </a:extLst>
              </p14:cNvPr>
              <p14:cNvContentPartPr/>
              <p14:nvPr/>
            </p14:nvContentPartPr>
            <p14:xfrm>
              <a:off x="2838600" y="3556080"/>
              <a:ext cx="4129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251BC35-9047-486F-A99F-066D052479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2760" y="3492720"/>
                <a:ext cx="444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C4704BD-4346-4EE6-AC34-8A7BB60FB857}"/>
                  </a:ext>
                </a:extLst>
              </p14:cNvPr>
              <p14:cNvContentPartPr/>
              <p14:nvPr/>
            </p14:nvContentPartPr>
            <p14:xfrm>
              <a:off x="965160" y="6445080"/>
              <a:ext cx="1118160" cy="514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C4704BD-4346-4EE6-AC34-8A7BB60FB8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9320" y="6381720"/>
                <a:ext cx="11494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1E6ADC2-CEBB-4FF5-AB1F-60C5D4B81591}"/>
                  </a:ext>
                </a:extLst>
              </p14:cNvPr>
              <p14:cNvContentPartPr/>
              <p14:nvPr/>
            </p14:nvContentPartPr>
            <p14:xfrm>
              <a:off x="4248000" y="5867280"/>
              <a:ext cx="248040" cy="511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1E6ADC2-CEBB-4FF5-AB1F-60C5D4B815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32160" y="5803920"/>
                <a:ext cx="2793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0E151B0-330C-45F3-BD74-5448F1E81F54}"/>
                  </a:ext>
                </a:extLst>
              </p14:cNvPr>
              <p14:cNvContentPartPr/>
              <p14:nvPr/>
            </p14:nvContentPartPr>
            <p14:xfrm>
              <a:off x="3753000" y="2603520"/>
              <a:ext cx="425520" cy="129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0E151B0-330C-45F3-BD74-5448F1E81F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37160" y="2540160"/>
                <a:ext cx="4568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11D02F9-25D5-4F6A-910F-2FE94B3DD630}"/>
                  </a:ext>
                </a:extLst>
              </p14:cNvPr>
              <p14:cNvContentPartPr/>
              <p14:nvPr/>
            </p14:nvContentPartPr>
            <p14:xfrm>
              <a:off x="3625920" y="2851200"/>
              <a:ext cx="41940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11D02F9-25D5-4F6A-910F-2FE94B3DD6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10080" y="2787840"/>
                <a:ext cx="450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4060E3E-13DB-4522-9C43-E7AEAD6B2CAD}"/>
                  </a:ext>
                </a:extLst>
              </p14:cNvPr>
              <p14:cNvContentPartPr/>
              <p14:nvPr/>
            </p14:nvContentPartPr>
            <p14:xfrm>
              <a:off x="4216320" y="1244520"/>
              <a:ext cx="2426040" cy="194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4060E3E-13DB-4522-9C43-E7AEAD6B2CA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00480" y="1181160"/>
                <a:ext cx="24573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63B5689-181D-45AD-B908-5192CFB9DFA2}"/>
                  </a:ext>
                </a:extLst>
              </p14:cNvPr>
              <p14:cNvContentPartPr/>
              <p14:nvPr/>
            </p14:nvContentPartPr>
            <p14:xfrm>
              <a:off x="2571840" y="1206360"/>
              <a:ext cx="1670400" cy="892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63B5689-181D-45AD-B908-5192CFB9DFA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56000" y="1143000"/>
                <a:ext cx="170172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38F857ED-F3C1-468A-90E3-D3C665A0DD6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20382" y="3594004"/>
            <a:ext cx="4639322" cy="29912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438ED5-9A5F-4683-849C-E88B1DFB6ABF}"/>
              </a:ext>
            </a:extLst>
          </p:cNvPr>
          <p:cNvSpPr txBox="1"/>
          <p:nvPr/>
        </p:nvSpPr>
        <p:spPr>
          <a:xfrm>
            <a:off x="705000" y="130212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모델이 학습되는 과정을 </a:t>
            </a:r>
            <a:r>
              <a:rPr lang="en-US" altLang="ko-KR" sz="1400"/>
              <a:t>history</a:t>
            </a:r>
            <a:r>
              <a:rPr lang="ko-KR" altLang="en-US" sz="1400"/>
              <a:t>변수로 만들어 저장</a:t>
            </a:r>
          </a:p>
        </p:txBody>
      </p:sp>
    </p:spTree>
    <p:extLst>
      <p:ext uri="{BB962C8B-B14F-4D97-AF65-F5344CB8AC3E}">
        <p14:creationId xmlns:p14="http://schemas.microsoft.com/office/powerpoint/2010/main" val="321920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문제점 및 해결 과정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>
                  <a:solidFill>
                    <a:srgbClr val="A7A3DE"/>
                  </a:solidFill>
                </a:rPr>
                <a:t>유리 종류 분류</a:t>
              </a:r>
              <a:endParaRPr lang="ko-KR" altLang="en-US" sz="10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3394D23-5395-4FDE-8D09-321A101A4AE6}"/>
              </a:ext>
            </a:extLst>
          </p:cNvPr>
          <p:cNvSpPr txBox="1"/>
          <p:nvPr/>
        </p:nvSpPr>
        <p:spPr>
          <a:xfrm>
            <a:off x="899160" y="1474720"/>
            <a:ext cx="93891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오차함수를 평균제곱오차 함수로 설정했더니 학습셋의 정확도가 </a:t>
            </a:r>
            <a:r>
              <a:rPr lang="en-US" altLang="ko-KR"/>
              <a:t>0.2~0.4</a:t>
            </a:r>
            <a:r>
              <a:rPr lang="ko-KR" altLang="en-US"/>
              <a:t>로 낮게 나왔다</a:t>
            </a:r>
            <a:endParaRPr lang="en-US" altLang="ko-KR"/>
          </a:p>
          <a:p>
            <a:r>
              <a:rPr lang="en-US" altLang="ko-KR"/>
              <a:t>=&gt;</a:t>
            </a:r>
            <a:r>
              <a:rPr lang="ko-KR" altLang="en-US"/>
              <a:t>범주형 교차 엔트로피 함수로 바꿈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AEF6B6-ABEA-4E62-A708-42E4E40D6ACA}"/>
              </a:ext>
            </a:extLst>
          </p:cNvPr>
          <p:cNvSpPr/>
          <p:nvPr/>
        </p:nvSpPr>
        <p:spPr>
          <a:xfrm>
            <a:off x="899160" y="2316480"/>
            <a:ext cx="9389109" cy="2420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D7244A-3C2E-41B6-B5F0-EEBAB9D10204}"/>
              </a:ext>
            </a:extLst>
          </p:cNvPr>
          <p:cNvGrpSpPr/>
          <p:nvPr/>
        </p:nvGrpSpPr>
        <p:grpSpPr>
          <a:xfrm>
            <a:off x="899160" y="2444031"/>
            <a:ext cx="6520036" cy="1969938"/>
            <a:chOff x="899160" y="2324404"/>
            <a:chExt cx="6520036" cy="19699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4AD84-708F-49CF-8C64-10E6F7BFAFF4}"/>
                </a:ext>
              </a:extLst>
            </p:cNvPr>
            <p:cNvSpPr txBox="1"/>
            <p:nvPr/>
          </p:nvSpPr>
          <p:spPr>
            <a:xfrm>
              <a:off x="899160" y="2663228"/>
              <a:ext cx="3095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출력층 노드개수를 </a:t>
              </a:r>
              <a:r>
                <a:rPr lang="en-US" altLang="ko-KR"/>
                <a:t>7</a:t>
              </a:r>
              <a:r>
                <a:rPr lang="ko-KR" altLang="en-US"/>
                <a:t>로 설정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5C2BF5-61B2-4A9B-B3D4-BD1800874D2B}"/>
                </a:ext>
              </a:extLst>
            </p:cNvPr>
            <p:cNvSpPr txBox="1"/>
            <p:nvPr/>
          </p:nvSpPr>
          <p:spPr>
            <a:xfrm>
              <a:off x="899160" y="3925010"/>
              <a:ext cx="4552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=&gt;Y_encoded.shape[1]</a:t>
              </a:r>
              <a:r>
                <a:rPr lang="ko-KR" altLang="en-US"/>
                <a:t>로 바꿔주었다</a:t>
              </a:r>
              <a:r>
                <a:rPr lang="en-US" altLang="ko-KR"/>
                <a:t>( =8)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E329DE-C08F-4D44-88F0-304031D8235B}"/>
                </a:ext>
              </a:extLst>
            </p:cNvPr>
            <p:cNvSpPr txBox="1"/>
            <p:nvPr/>
          </p:nvSpPr>
          <p:spPr>
            <a:xfrm>
              <a:off x="899160" y="3480673"/>
              <a:ext cx="6436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원</a:t>
              </a:r>
              <a:r>
                <a:rPr lang="en-US" altLang="ko-KR"/>
                <a:t>-</a:t>
              </a:r>
              <a:r>
                <a:rPr lang="ko-KR" altLang="en-US"/>
                <a:t>핫 인코딩하는 과정에서 출력층 노드개수가 </a:t>
              </a:r>
              <a:r>
                <a:rPr lang="en-US" altLang="ko-KR"/>
                <a:t>8</a:t>
              </a:r>
              <a:r>
                <a:rPr lang="ko-KR" altLang="en-US"/>
                <a:t>개로 늘어남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E2799BE-1CDD-431F-951E-4655742A8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578" y="3129642"/>
              <a:ext cx="6378618" cy="29935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9EBDFD5-192B-46DB-9309-755286BE7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577" y="2324404"/>
              <a:ext cx="4451427" cy="338823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4CCDAF16-9A69-4359-9B4B-72FA05382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" y="5024672"/>
            <a:ext cx="7516274" cy="1276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578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분석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식용버섯 구분하기</a:t>
              </a:r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7CC5C9A-8FA9-44E9-B02F-F68418393DB4}"/>
              </a:ext>
            </a:extLst>
          </p:cNvPr>
          <p:cNvPicPr/>
          <p:nvPr/>
        </p:nvPicPr>
        <p:blipFill rotWithShape="1">
          <a:blip r:embed="rId3"/>
          <a:srcRect l="1" t="4395" r="5320" b="73125"/>
          <a:stretch/>
        </p:blipFill>
        <p:spPr bwMode="auto">
          <a:xfrm>
            <a:off x="811530" y="1474720"/>
            <a:ext cx="5132070" cy="1581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681471-0A04-427D-9D1D-5173DA6DE9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58" r="44252"/>
          <a:stretch/>
        </p:blipFill>
        <p:spPr>
          <a:xfrm>
            <a:off x="811530" y="3429000"/>
            <a:ext cx="4482574" cy="2726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F5058FB-1354-4ADF-BA21-35CA8E96DD52}"/>
                  </a:ext>
                </a:extLst>
              </p14:cNvPr>
              <p14:cNvContentPartPr/>
              <p14:nvPr/>
            </p14:nvContentPartPr>
            <p14:xfrm>
              <a:off x="7321680" y="622440"/>
              <a:ext cx="1155960" cy="32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F5058FB-1354-4ADF-BA21-35CA8E96DD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5840" y="559080"/>
                <a:ext cx="11872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A8F0620-DBB5-4BA1-87B1-3E2241F9545A}"/>
                  </a:ext>
                </a:extLst>
              </p14:cNvPr>
              <p14:cNvContentPartPr/>
              <p14:nvPr/>
            </p14:nvContentPartPr>
            <p14:xfrm>
              <a:off x="622440" y="3943440"/>
              <a:ext cx="374760" cy="20829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A8F0620-DBB5-4BA1-87B1-3E2241F954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6600" y="3880080"/>
                <a:ext cx="406080" cy="22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0B23E42-B052-4FCA-9872-2C6020B1DF73}"/>
                  </a:ext>
                </a:extLst>
              </p14:cNvPr>
              <p14:cNvContentPartPr/>
              <p14:nvPr/>
            </p14:nvContentPartPr>
            <p14:xfrm>
              <a:off x="2724120" y="1797120"/>
              <a:ext cx="222480" cy="576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0B23E42-B052-4FCA-9872-2C6020B1DF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08280" y="1733760"/>
                <a:ext cx="2538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11F838D-A896-42CE-A389-71FA3ABD3147}"/>
                  </a:ext>
                </a:extLst>
              </p14:cNvPr>
              <p14:cNvContentPartPr/>
              <p14:nvPr/>
            </p14:nvContentPartPr>
            <p14:xfrm>
              <a:off x="1968480" y="1511280"/>
              <a:ext cx="394200" cy="259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11F838D-A896-42CE-A389-71FA3ABD31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52640" y="1447920"/>
                <a:ext cx="425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FEFEEFE-25D0-4859-B01A-FDF3458546CE}"/>
                  </a:ext>
                </a:extLst>
              </p14:cNvPr>
              <p14:cNvContentPartPr/>
              <p14:nvPr/>
            </p14:nvContentPartPr>
            <p14:xfrm>
              <a:off x="1962000" y="1606680"/>
              <a:ext cx="375120" cy="44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FEFEEFE-25D0-4859-B01A-FDF3458546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46160" y="1543320"/>
                <a:ext cx="4064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2D93597-FEB2-40A7-AC58-55CC2DABBF23}"/>
                  </a:ext>
                </a:extLst>
              </p14:cNvPr>
              <p14:cNvContentPartPr/>
              <p14:nvPr/>
            </p14:nvContentPartPr>
            <p14:xfrm>
              <a:off x="1225440" y="3638520"/>
              <a:ext cx="267120" cy="320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2D93597-FEB2-40A7-AC58-55CC2DABBF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09600" y="3575160"/>
                <a:ext cx="298440" cy="158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11A4A799-572C-4D21-AE51-74B747DC0EE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354" y="1005575"/>
            <a:ext cx="1391226" cy="3974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5AB25B-0CF0-47C3-984E-74D4200AB7D0}"/>
              </a:ext>
            </a:extLst>
          </p:cNvPr>
          <p:cNvSpPr txBox="1"/>
          <p:nvPr/>
        </p:nvSpPr>
        <p:spPr>
          <a:xfrm>
            <a:off x="774354" y="3132222"/>
            <a:ext cx="171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df. head(8123)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62E36-0F64-490B-AF8A-20FB57C57A13}"/>
              </a:ext>
            </a:extLst>
          </p:cNvPr>
          <p:cNvSpPr txBox="1"/>
          <p:nvPr/>
        </p:nvSpPr>
        <p:spPr>
          <a:xfrm>
            <a:off x="6248402" y="2287064"/>
            <a:ext cx="1782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샘플 수</a:t>
            </a:r>
            <a:r>
              <a:rPr lang="en-US" altLang="ko-KR"/>
              <a:t>: 8124</a:t>
            </a:r>
          </a:p>
          <a:p>
            <a:r>
              <a:rPr lang="ko-KR" altLang="en-US"/>
              <a:t>속성</a:t>
            </a:r>
            <a:r>
              <a:rPr lang="en-US" altLang="ko-KR"/>
              <a:t>: 1</a:t>
            </a:r>
            <a:r>
              <a:rPr lang="ko-KR" altLang="en-US"/>
              <a:t>열</a:t>
            </a:r>
            <a:r>
              <a:rPr lang="en-US" altLang="ko-KR"/>
              <a:t>~23</a:t>
            </a:r>
            <a:r>
              <a:rPr lang="ko-KR" altLang="en-US"/>
              <a:t>열</a:t>
            </a:r>
            <a:endParaRPr lang="en-US" altLang="ko-KR"/>
          </a:p>
          <a:p>
            <a:r>
              <a:rPr lang="ko-KR" altLang="en-US"/>
              <a:t>클래스</a:t>
            </a:r>
            <a:r>
              <a:rPr lang="en-US" altLang="ko-KR"/>
              <a:t>: 0</a:t>
            </a:r>
            <a:r>
              <a:rPr lang="ko-KR" altLang="en-US"/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221009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처리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식용버섯 구분하기</a:t>
              </a:r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21280AA-EB13-4BBE-8487-2F5819DA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22" y="2975450"/>
            <a:ext cx="6449325" cy="196242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92751F6-C961-48BA-88DC-D61698D4FF11}"/>
              </a:ext>
            </a:extLst>
          </p:cNvPr>
          <p:cNvPicPr/>
          <p:nvPr/>
        </p:nvPicPr>
        <p:blipFill rotWithShape="1">
          <a:blip r:embed="rId4"/>
          <a:srcRect l="-1" r="-1174" b="60910"/>
          <a:stretch/>
        </p:blipFill>
        <p:spPr bwMode="auto">
          <a:xfrm>
            <a:off x="977222" y="1050180"/>
            <a:ext cx="6744378" cy="16785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284D12-8E22-4CAE-89B6-4B564421914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77222" y="5480051"/>
            <a:ext cx="6449324" cy="4692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60C451F-9C5C-425D-87AC-2A58E5A4D876}"/>
                  </a:ext>
                </a:extLst>
              </p14:cNvPr>
              <p14:cNvContentPartPr/>
              <p14:nvPr/>
            </p14:nvContentPartPr>
            <p14:xfrm>
              <a:off x="1041480" y="1581120"/>
              <a:ext cx="1511640" cy="385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60C451F-9C5C-425D-87AC-2A58E5A4D8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640" y="1517760"/>
                <a:ext cx="15429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FB56B42-B2E5-45C5-A78D-7FC50651C791}"/>
                  </a:ext>
                </a:extLst>
              </p14:cNvPr>
              <p14:cNvContentPartPr/>
              <p14:nvPr/>
            </p14:nvContentPartPr>
            <p14:xfrm>
              <a:off x="1301760" y="1765440"/>
              <a:ext cx="2127600" cy="320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FB56B42-B2E5-45C5-A78D-7FC50651C7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5920" y="1702080"/>
                <a:ext cx="2158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B079D2A-34C4-41A6-A9A2-ADC0515611EC}"/>
                  </a:ext>
                </a:extLst>
              </p14:cNvPr>
              <p14:cNvContentPartPr/>
              <p14:nvPr/>
            </p14:nvContentPartPr>
            <p14:xfrm>
              <a:off x="1994040" y="2571840"/>
              <a:ext cx="101880" cy="64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B079D2A-34C4-41A6-A9A2-ADC0515611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8200" y="2508480"/>
                <a:ext cx="1332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59A907A-4978-4ACC-8C0C-19AA41737205}"/>
                  </a:ext>
                </a:extLst>
              </p14:cNvPr>
              <p14:cNvContentPartPr/>
              <p14:nvPr/>
            </p14:nvContentPartPr>
            <p14:xfrm>
              <a:off x="1301760" y="3314520"/>
              <a:ext cx="432000" cy="194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59A907A-4978-4ACC-8C0C-19AA417372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85920" y="3251160"/>
                <a:ext cx="4633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A87F11C-6CDC-4D3B-AEAC-235ECB3C5369}"/>
                  </a:ext>
                </a:extLst>
              </p14:cNvPr>
              <p14:cNvContentPartPr/>
              <p14:nvPr/>
            </p14:nvContentPartPr>
            <p14:xfrm>
              <a:off x="1720800" y="1987560"/>
              <a:ext cx="1384560" cy="12895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A87F11C-6CDC-4D3B-AEAC-235ECB3C53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1440" y="1978200"/>
                <a:ext cx="1403280" cy="13082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2F5E94C-481C-4D5C-8B2B-FA416864020D}"/>
              </a:ext>
            </a:extLst>
          </p:cNvPr>
          <p:cNvSpPr txBox="1"/>
          <p:nvPr/>
        </p:nvSpPr>
        <p:spPr>
          <a:xfrm>
            <a:off x="3667173" y="158112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</a:t>
            </a:r>
            <a:r>
              <a:rPr lang="en-US" altLang="ko-KR"/>
              <a:t>-&gt;</a:t>
            </a:r>
            <a:r>
              <a:rPr lang="ko-KR" altLang="en-US"/>
              <a:t>숫자</a:t>
            </a:r>
          </a:p>
        </p:txBody>
      </p:sp>
    </p:spTree>
    <p:extLst>
      <p:ext uri="{BB962C8B-B14F-4D97-AF65-F5344CB8AC3E}">
        <p14:creationId xmlns:p14="http://schemas.microsoft.com/office/powerpoint/2010/main" val="74476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모델 실행 및 컴파일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식용버섯 구분하기</a:t>
              </a:r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4DCE6BD-61B6-40B7-9730-D639AABAF18F}"/>
              </a:ext>
            </a:extLst>
          </p:cNvPr>
          <p:cNvPicPr/>
          <p:nvPr/>
        </p:nvPicPr>
        <p:blipFill rotWithShape="1">
          <a:blip r:embed="rId3"/>
          <a:srcRect t="59366" r="34722" b="35"/>
          <a:stretch/>
        </p:blipFill>
        <p:spPr bwMode="auto">
          <a:xfrm>
            <a:off x="785403" y="1248409"/>
            <a:ext cx="5557339" cy="20318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CF0262-758A-48DE-BE79-633D6FC34424}"/>
              </a:ext>
            </a:extLst>
          </p:cNvPr>
          <p:cNvGrpSpPr/>
          <p:nvPr/>
        </p:nvGrpSpPr>
        <p:grpSpPr>
          <a:xfrm>
            <a:off x="1162956" y="3688148"/>
            <a:ext cx="5467351" cy="1412196"/>
            <a:chOff x="0" y="372725"/>
            <a:chExt cx="8010878" cy="206119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23A1ADC-AFD8-49BE-AAC9-EC49841F24C2}"/>
                </a:ext>
              </a:extLst>
            </p:cNvPr>
            <p:cNvSpPr/>
            <p:nvPr/>
          </p:nvSpPr>
          <p:spPr>
            <a:xfrm>
              <a:off x="20205" y="587909"/>
              <a:ext cx="807820" cy="62209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en-US" sz="9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1EF5207-A84F-4BC4-A059-D7FD403CA857}"/>
                </a:ext>
              </a:extLst>
            </p:cNvPr>
            <p:cNvSpPr/>
            <p:nvPr/>
          </p:nvSpPr>
          <p:spPr>
            <a:xfrm>
              <a:off x="0" y="1586545"/>
              <a:ext cx="870857" cy="62209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en-US" sz="9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21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C194D4-13EE-4567-95C8-B0D916CC79D1}"/>
                </a:ext>
              </a:extLst>
            </p:cNvPr>
            <p:cNvSpPr/>
            <p:nvPr/>
          </p:nvSpPr>
          <p:spPr>
            <a:xfrm>
              <a:off x="3629014" y="689413"/>
              <a:ext cx="881581" cy="6220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yh1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293FBEC-4270-4EA8-98F7-507C274281E8}"/>
                </a:ext>
              </a:extLst>
            </p:cNvPr>
            <p:cNvSpPr/>
            <p:nvPr/>
          </p:nvSpPr>
          <p:spPr>
            <a:xfrm>
              <a:off x="3611596" y="1574573"/>
              <a:ext cx="988318" cy="6220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Yh24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273DB11-23A8-465E-A3B7-3EF262351BE7}"/>
                </a:ext>
              </a:extLst>
            </p:cNvPr>
            <p:cNvSpPr/>
            <p:nvPr/>
          </p:nvSpPr>
          <p:spPr>
            <a:xfrm>
              <a:off x="7265140" y="1170536"/>
              <a:ext cx="745738" cy="622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Y1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29">
              <a:extLst>
                <a:ext uri="{FF2B5EF4-FFF2-40B4-BE49-F238E27FC236}">
                  <a16:creationId xmlns:a16="http://schemas.microsoft.com/office/drawing/2014/main" id="{8E56F753-FF71-4235-886C-A949F3725778}"/>
                </a:ext>
              </a:extLst>
            </p:cNvPr>
            <p:cNvSpPr txBox="1"/>
            <p:nvPr/>
          </p:nvSpPr>
          <p:spPr>
            <a:xfrm>
              <a:off x="2286441" y="1235039"/>
              <a:ext cx="308873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30">
              <a:extLst>
                <a:ext uri="{FF2B5EF4-FFF2-40B4-BE49-F238E27FC236}">
                  <a16:creationId xmlns:a16="http://schemas.microsoft.com/office/drawing/2014/main" id="{97CBED90-88AC-4F7F-8439-B6010AEC8FE5}"/>
                </a:ext>
              </a:extLst>
            </p:cNvPr>
            <p:cNvSpPr txBox="1"/>
            <p:nvPr/>
          </p:nvSpPr>
          <p:spPr>
            <a:xfrm>
              <a:off x="3960623" y="1165428"/>
              <a:ext cx="308873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26E1F39-49B8-4350-B377-615673DDC04C}"/>
                </a:ext>
              </a:extLst>
            </p:cNvPr>
            <p:cNvCxnSpPr>
              <a:cxnSpLocks/>
            </p:cNvCxnSpPr>
            <p:nvPr/>
          </p:nvCxnSpPr>
          <p:spPr>
            <a:xfrm>
              <a:off x="706348" y="945876"/>
              <a:ext cx="717068" cy="25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F43F0A6-75B9-491A-94D7-30FD56FB7A7F}"/>
                </a:ext>
              </a:extLst>
            </p:cNvPr>
            <p:cNvCxnSpPr>
              <a:cxnSpLocks/>
            </p:cNvCxnSpPr>
            <p:nvPr/>
          </p:nvCxnSpPr>
          <p:spPr>
            <a:xfrm>
              <a:off x="3238485" y="988888"/>
              <a:ext cx="434747" cy="121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DFBD40B-5A4C-4262-BCB8-0770637D7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156" y="973210"/>
              <a:ext cx="655304" cy="1081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EB3B1B8-698B-4E33-B3BC-4E18E1A73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3628" y="1880666"/>
              <a:ext cx="400038" cy="3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9">
              <a:extLst>
                <a:ext uri="{FF2B5EF4-FFF2-40B4-BE49-F238E27FC236}">
                  <a16:creationId xmlns:a16="http://schemas.microsoft.com/office/drawing/2014/main" id="{08A04904-CE6E-4E3B-9691-A8FC6A76C7ED}"/>
                </a:ext>
              </a:extLst>
            </p:cNvPr>
            <p:cNvSpPr txBox="1"/>
            <p:nvPr/>
          </p:nvSpPr>
          <p:spPr>
            <a:xfrm>
              <a:off x="695698" y="372725"/>
              <a:ext cx="621469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w(1)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490AD16-2599-4F61-9568-AB9B05270A5B}"/>
                </a:ext>
              </a:extLst>
            </p:cNvPr>
            <p:cNvSpPr/>
            <p:nvPr/>
          </p:nvSpPr>
          <p:spPr>
            <a:xfrm>
              <a:off x="1442358" y="587888"/>
              <a:ext cx="1851270" cy="7533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CAE8903-32E3-419F-9D87-A54E88A22F65}"/>
                </a:ext>
              </a:extLst>
            </p:cNvPr>
            <p:cNvSpPr/>
            <p:nvPr/>
          </p:nvSpPr>
          <p:spPr>
            <a:xfrm>
              <a:off x="1463384" y="1574668"/>
              <a:ext cx="1863740" cy="7533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C87A55E-38F1-43DC-8526-459F2A528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898" y="1883069"/>
              <a:ext cx="679484" cy="43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856969B-BD59-4998-A495-170529F5174A}"/>
                </a:ext>
              </a:extLst>
            </p:cNvPr>
            <p:cNvCxnSpPr>
              <a:cxnSpLocks/>
            </p:cNvCxnSpPr>
            <p:nvPr/>
          </p:nvCxnSpPr>
          <p:spPr>
            <a:xfrm>
              <a:off x="706348" y="1071163"/>
              <a:ext cx="757034" cy="880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44">
              <a:extLst>
                <a:ext uri="{FF2B5EF4-FFF2-40B4-BE49-F238E27FC236}">
                  <a16:creationId xmlns:a16="http://schemas.microsoft.com/office/drawing/2014/main" id="{7538E21D-D1C4-4418-B9D9-F54C26A4D97D}"/>
                </a:ext>
              </a:extLst>
            </p:cNvPr>
            <p:cNvSpPr txBox="1"/>
            <p:nvPr/>
          </p:nvSpPr>
          <p:spPr>
            <a:xfrm>
              <a:off x="1514464" y="602952"/>
              <a:ext cx="667056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45">
              <a:extLst>
                <a:ext uri="{FF2B5EF4-FFF2-40B4-BE49-F238E27FC236}">
                  <a16:creationId xmlns:a16="http://schemas.microsoft.com/office/drawing/2014/main" id="{46F1702F-5091-47E7-AFDF-6F250166CB87}"/>
                </a:ext>
              </a:extLst>
            </p:cNvPr>
            <p:cNvSpPr txBox="1"/>
            <p:nvPr/>
          </p:nvSpPr>
          <p:spPr>
            <a:xfrm>
              <a:off x="1493342" y="1548675"/>
              <a:ext cx="620542" cy="355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N24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46">
              <a:extLst>
                <a:ext uri="{FF2B5EF4-FFF2-40B4-BE49-F238E27FC236}">
                  <a16:creationId xmlns:a16="http://schemas.microsoft.com/office/drawing/2014/main" id="{451F21C0-4506-49FF-B402-788C5C95F531}"/>
                </a:ext>
              </a:extLst>
            </p:cNvPr>
            <p:cNvSpPr txBox="1"/>
            <p:nvPr/>
          </p:nvSpPr>
          <p:spPr>
            <a:xfrm>
              <a:off x="1442358" y="922795"/>
              <a:ext cx="1195491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47">
              <a:extLst>
                <a:ext uri="{FF2B5EF4-FFF2-40B4-BE49-F238E27FC236}">
                  <a16:creationId xmlns:a16="http://schemas.microsoft.com/office/drawing/2014/main" id="{4ACA278E-29F5-41A2-9BFA-C06343F1AEB9}"/>
                </a:ext>
              </a:extLst>
            </p:cNvPr>
            <p:cNvSpPr txBox="1"/>
            <p:nvPr/>
          </p:nvSpPr>
          <p:spPr>
            <a:xfrm>
              <a:off x="1418840" y="1870184"/>
              <a:ext cx="1040968" cy="355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24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48">
              <a:extLst>
                <a:ext uri="{FF2B5EF4-FFF2-40B4-BE49-F238E27FC236}">
                  <a16:creationId xmlns:a16="http://schemas.microsoft.com/office/drawing/2014/main" id="{01F924FC-ECDD-4FF1-A84D-BBF8641DF1BE}"/>
                </a:ext>
              </a:extLst>
            </p:cNvPr>
            <p:cNvSpPr txBox="1"/>
            <p:nvPr/>
          </p:nvSpPr>
          <p:spPr>
            <a:xfrm>
              <a:off x="2509737" y="909708"/>
              <a:ext cx="950811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렐루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49">
              <a:extLst>
                <a:ext uri="{FF2B5EF4-FFF2-40B4-BE49-F238E27FC236}">
                  <a16:creationId xmlns:a16="http://schemas.microsoft.com/office/drawing/2014/main" id="{2E6D2069-F303-41A8-B43B-E11D267773D4}"/>
                </a:ext>
              </a:extLst>
            </p:cNvPr>
            <p:cNvSpPr txBox="1"/>
            <p:nvPr/>
          </p:nvSpPr>
          <p:spPr>
            <a:xfrm>
              <a:off x="2528671" y="1898328"/>
              <a:ext cx="853068" cy="355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렐루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24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3F7B67C-913F-4AAE-9D22-F5C2BECD05D9}"/>
                </a:ext>
              </a:extLst>
            </p:cNvPr>
            <p:cNvSpPr/>
            <p:nvPr/>
          </p:nvSpPr>
          <p:spPr>
            <a:xfrm>
              <a:off x="4953331" y="1057174"/>
              <a:ext cx="1924210" cy="7533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TextBox 59">
              <a:extLst>
                <a:ext uri="{FF2B5EF4-FFF2-40B4-BE49-F238E27FC236}">
                  <a16:creationId xmlns:a16="http://schemas.microsoft.com/office/drawing/2014/main" id="{BE1B88A9-E67D-4F0B-BA35-297A3C6BCA3E}"/>
                </a:ext>
              </a:extLst>
            </p:cNvPr>
            <p:cNvSpPr txBox="1"/>
            <p:nvPr/>
          </p:nvSpPr>
          <p:spPr>
            <a:xfrm>
              <a:off x="4974034" y="1247076"/>
              <a:ext cx="1256893" cy="62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가중합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60">
              <a:extLst>
                <a:ext uri="{FF2B5EF4-FFF2-40B4-BE49-F238E27FC236}">
                  <a16:creationId xmlns:a16="http://schemas.microsoft.com/office/drawing/2014/main" id="{1A5EFFCE-0433-4BD7-8904-9586EDF64B51}"/>
                </a:ext>
              </a:extLst>
            </p:cNvPr>
            <p:cNvSpPr txBox="1"/>
            <p:nvPr/>
          </p:nvSpPr>
          <p:spPr>
            <a:xfrm>
              <a:off x="5788323" y="1242686"/>
              <a:ext cx="1301634" cy="627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시그모이드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7A5E8E5-3FD0-4EE5-A0FC-0579A54A5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041" y="1871405"/>
              <a:ext cx="429159" cy="20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72605F2-0AD8-4034-B1AC-7ECB475347D8}"/>
                </a:ext>
              </a:extLst>
            </p:cNvPr>
            <p:cNvCxnSpPr>
              <a:cxnSpLocks/>
            </p:cNvCxnSpPr>
            <p:nvPr/>
          </p:nvCxnSpPr>
          <p:spPr>
            <a:xfrm>
              <a:off x="4444312" y="988859"/>
              <a:ext cx="490547" cy="10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64">
              <a:extLst>
                <a:ext uri="{FF2B5EF4-FFF2-40B4-BE49-F238E27FC236}">
                  <a16:creationId xmlns:a16="http://schemas.microsoft.com/office/drawing/2014/main" id="{24C9408E-4EA7-4158-BAD9-FC21BC728B1A}"/>
                </a:ext>
              </a:extLst>
            </p:cNvPr>
            <p:cNvSpPr txBox="1"/>
            <p:nvPr/>
          </p:nvSpPr>
          <p:spPr>
            <a:xfrm>
              <a:off x="285886" y="1198278"/>
              <a:ext cx="308874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65">
              <a:extLst>
                <a:ext uri="{FF2B5EF4-FFF2-40B4-BE49-F238E27FC236}">
                  <a16:creationId xmlns:a16="http://schemas.microsoft.com/office/drawing/2014/main" id="{BEEE7841-E614-424D-9835-D4D41695E1AB}"/>
                </a:ext>
              </a:extLst>
            </p:cNvPr>
            <p:cNvSpPr txBox="1"/>
            <p:nvPr/>
          </p:nvSpPr>
          <p:spPr>
            <a:xfrm>
              <a:off x="4444312" y="401860"/>
              <a:ext cx="621468" cy="62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w(2)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9933219-4354-450D-AD52-F058B7CA4F7D}"/>
                </a:ext>
              </a:extLst>
            </p:cNvPr>
            <p:cNvCxnSpPr>
              <a:cxnSpLocks/>
            </p:cNvCxnSpPr>
            <p:nvPr/>
          </p:nvCxnSpPr>
          <p:spPr>
            <a:xfrm>
              <a:off x="6823614" y="1385121"/>
              <a:ext cx="612169" cy="77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73">
              <a:extLst>
                <a:ext uri="{FF2B5EF4-FFF2-40B4-BE49-F238E27FC236}">
                  <a16:creationId xmlns:a16="http://schemas.microsoft.com/office/drawing/2014/main" id="{3A11A4E6-CCDB-4B4E-BBDD-CC906E2B3743}"/>
                </a:ext>
              </a:extLst>
            </p:cNvPr>
            <p:cNvSpPr txBox="1"/>
            <p:nvPr/>
          </p:nvSpPr>
          <p:spPr>
            <a:xfrm>
              <a:off x="2220076" y="1003821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74">
              <a:extLst>
                <a:ext uri="{FF2B5EF4-FFF2-40B4-BE49-F238E27FC236}">
                  <a16:creationId xmlns:a16="http://schemas.microsoft.com/office/drawing/2014/main" id="{BCB87433-36D5-4B19-8406-DCFA9B64E616}"/>
                </a:ext>
              </a:extLst>
            </p:cNvPr>
            <p:cNvSpPr txBox="1"/>
            <p:nvPr/>
          </p:nvSpPr>
          <p:spPr>
            <a:xfrm>
              <a:off x="2331872" y="1929933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77">
              <a:extLst>
                <a:ext uri="{FF2B5EF4-FFF2-40B4-BE49-F238E27FC236}">
                  <a16:creationId xmlns:a16="http://schemas.microsoft.com/office/drawing/2014/main" id="{9B5D3AB0-7883-4E6B-9020-7DB1BE571B71}"/>
                </a:ext>
              </a:extLst>
            </p:cNvPr>
            <p:cNvSpPr txBox="1"/>
            <p:nvPr/>
          </p:nvSpPr>
          <p:spPr>
            <a:xfrm>
              <a:off x="5576087" y="1312542"/>
              <a:ext cx="450286" cy="50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3400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739</Words>
  <Application>Microsoft Office PowerPoint</Application>
  <PresentationFormat>와이드스크린</PresentationFormat>
  <Paragraphs>301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손가현</cp:lastModifiedBy>
  <cp:revision>7</cp:revision>
  <dcterms:created xsi:type="dcterms:W3CDTF">2020-11-23T02:45:40Z</dcterms:created>
  <dcterms:modified xsi:type="dcterms:W3CDTF">2022-06-22T17:08:29Z</dcterms:modified>
</cp:coreProperties>
</file>