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28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2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4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318CCC-BF62-49D3-ABA8-8C4AA309CB9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F0A07C-F874-43C7-9616-5111DA8B8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7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72.30.1.43:8088/ProjectWeb/index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927E-1C9B-45E8-B6CF-70044F62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17319"/>
            <a:ext cx="9144000" cy="976313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D982F-6AAE-4468-8F5B-78CF9BE13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760" y="5228908"/>
            <a:ext cx="250317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김현태</a:t>
            </a:r>
            <a:r>
              <a:rPr lang="en-US" altLang="ko-KR" dirty="0"/>
              <a:t>,</a:t>
            </a:r>
            <a:r>
              <a:rPr lang="ko-KR" altLang="en-US" dirty="0"/>
              <a:t>양윤모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89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26AB-775B-4130-8C67-3123763B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1BB322-6CFA-4970-9A21-FBBB5C98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" y="1592580"/>
            <a:ext cx="3474881" cy="3338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2ABAB-CF4B-4654-A841-9CC4AE05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14" y="1310640"/>
            <a:ext cx="5569056" cy="53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6696-A0E6-43E0-8011-9D82521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E43214-865D-4BF6-87DC-D083796C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19022"/>
            <a:ext cx="6258877" cy="5075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45250-E127-4DCE-AD3D-724D1F1746F5}"/>
              </a:ext>
            </a:extLst>
          </p:cNvPr>
          <p:cNvSpPr txBox="1"/>
          <p:nvPr/>
        </p:nvSpPr>
        <p:spPr>
          <a:xfrm>
            <a:off x="7760970" y="1428750"/>
            <a:ext cx="2727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BoardlistHandler</a:t>
            </a:r>
            <a:endParaRPr lang="en-US" altLang="ko-KR" dirty="0"/>
          </a:p>
          <a:p>
            <a:r>
              <a:rPr lang="en-US" altLang="ko-KR" dirty="0" err="1"/>
              <a:t>BoardViewHandler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BoardService</a:t>
            </a:r>
            <a:endParaRPr lang="en-US" altLang="ko-KR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CommentDao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CommentExDao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43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E660-0C92-4ADB-B439-6826658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365760"/>
            <a:ext cx="9692640" cy="799782"/>
          </a:xfrm>
        </p:spPr>
        <p:txBody>
          <a:bodyPr/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(</a:t>
            </a:r>
            <a:r>
              <a:rPr lang="ko-KR" altLang="en-US" dirty="0"/>
              <a:t>쓰기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C32C8-9609-4E82-A376-24D0519A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398892"/>
            <a:ext cx="5403892" cy="51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E44F6-1073-4CA1-981A-BCC6D0E7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12" y="430530"/>
            <a:ext cx="9692640" cy="807402"/>
          </a:xfrm>
        </p:spPr>
        <p:txBody>
          <a:bodyPr/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,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50119-A57F-4112-86ED-D21226B3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1392210"/>
            <a:ext cx="6264770" cy="55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5C65F-C95A-463C-8FEE-86D63F3E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403860"/>
            <a:ext cx="9692640" cy="799782"/>
          </a:xfrm>
        </p:spPr>
        <p:txBody>
          <a:bodyPr/>
          <a:lstStyle/>
          <a:p>
            <a:r>
              <a:rPr lang="ko-KR" altLang="en-US" dirty="0"/>
              <a:t>방명록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5250C9-04F2-4ADE-B87F-0E6588BF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1086392"/>
            <a:ext cx="5527949" cy="5485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6B8C5-17DE-4EA6-A61F-2A4812DA26A9}"/>
              </a:ext>
            </a:extLst>
          </p:cNvPr>
          <p:cNvSpPr txBox="1"/>
          <p:nvPr/>
        </p:nvSpPr>
        <p:spPr>
          <a:xfrm>
            <a:off x="335280" y="1649730"/>
            <a:ext cx="3135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GuestBookHandler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GuestBookDeleteHandler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GuestService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GuestDao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3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AD87-3136-4F6B-960C-DCE36C58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62" y="377190"/>
            <a:ext cx="9692640" cy="792162"/>
          </a:xfrm>
        </p:spPr>
        <p:txBody>
          <a:bodyPr/>
          <a:lstStyle/>
          <a:p>
            <a:r>
              <a:rPr lang="ko-KR" altLang="en-US"/>
              <a:t>출석게시판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E8F96-CDA9-4E1D-9B73-7C61AEFE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523053"/>
            <a:ext cx="5836920" cy="4957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649FB-4A02-4593-8646-C12F188AEA94}"/>
              </a:ext>
            </a:extLst>
          </p:cNvPr>
          <p:cNvSpPr txBox="1"/>
          <p:nvPr/>
        </p:nvSpPr>
        <p:spPr>
          <a:xfrm>
            <a:off x="320040" y="1821180"/>
            <a:ext cx="261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ChulCheckHandler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ChulCheckService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ChulCheckDao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02DF-A97C-4AB5-A9BB-5E87678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42" y="388620"/>
            <a:ext cx="9692640" cy="807402"/>
          </a:xfrm>
        </p:spPr>
        <p:txBody>
          <a:bodyPr/>
          <a:lstStyle/>
          <a:p>
            <a:r>
              <a:rPr lang="ko-KR" altLang="en-US" dirty="0"/>
              <a:t>관리자페이지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1DAE9-C520-49B8-BB2C-0A13FC39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0" y="1404436"/>
            <a:ext cx="6752336" cy="5320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AB1CF-2C30-4E87-BE7B-980A6F2DACD3}"/>
              </a:ext>
            </a:extLst>
          </p:cNvPr>
          <p:cNvSpPr txBox="1"/>
          <p:nvPr/>
        </p:nvSpPr>
        <p:spPr>
          <a:xfrm>
            <a:off x="373380" y="1912620"/>
            <a:ext cx="269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MemberManageHandler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ManageMentService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ManageMentDao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746C4-707D-4482-A795-813E9A1A8C56}"/>
              </a:ext>
            </a:extLst>
          </p:cNvPr>
          <p:cNvSpPr txBox="1"/>
          <p:nvPr/>
        </p:nvSpPr>
        <p:spPr>
          <a:xfrm>
            <a:off x="373380" y="4236720"/>
            <a:ext cx="2464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BoardManageHandler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CommentService</a:t>
            </a:r>
            <a:endParaRPr lang="en-US" altLang="ko-KR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CommentDao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CommentExDao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94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EF3678-B5F9-400A-8F77-6808318D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42" y="388620"/>
            <a:ext cx="9692640" cy="807402"/>
          </a:xfrm>
        </p:spPr>
        <p:txBody>
          <a:bodyPr/>
          <a:lstStyle/>
          <a:p>
            <a:r>
              <a:rPr lang="ko-KR" altLang="en-US" dirty="0"/>
              <a:t>관리자페이지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08875-297E-40CD-92E5-3BF1ED25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70" y="1196022"/>
            <a:ext cx="4821632" cy="5420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FE7D5-4205-4459-BC5B-4710A1627E89}"/>
              </a:ext>
            </a:extLst>
          </p:cNvPr>
          <p:cNvSpPr txBox="1"/>
          <p:nvPr/>
        </p:nvSpPr>
        <p:spPr>
          <a:xfrm>
            <a:off x="541020" y="1756410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GuestManagerHandler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GuestService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GuestDao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A3F27-ED54-4346-928F-A1F237C078A3}"/>
              </a:ext>
            </a:extLst>
          </p:cNvPr>
          <p:cNvSpPr txBox="1"/>
          <p:nvPr/>
        </p:nvSpPr>
        <p:spPr>
          <a:xfrm>
            <a:off x="487680" y="4541520"/>
            <a:ext cx="2568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UserLogHandler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UserLogService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ㄴ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UserHistoryDao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86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E62E-2535-4F17-81BD-F5DA7D6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82" y="226314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sz="8800" dirty="0"/>
              <a:t>감 사 합 </a:t>
            </a:r>
            <a:r>
              <a:rPr lang="ko-KR" altLang="en-US" sz="8800" dirty="0" err="1"/>
              <a:t>니</a:t>
            </a:r>
            <a:r>
              <a:rPr lang="ko-KR" altLang="en-US" sz="8800" dirty="0"/>
              <a:t> 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B6E86-3CD6-44B5-8D6C-47A46B2A3205}"/>
              </a:ext>
            </a:extLst>
          </p:cNvPr>
          <p:cNvSpPr txBox="1"/>
          <p:nvPr/>
        </p:nvSpPr>
        <p:spPr>
          <a:xfrm>
            <a:off x="3439486" y="4303552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http://172.30.1.43:8088/ProjectWeb/index.jsp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9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A40AC-AB55-4F52-8C8E-EB1C55F3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6086-11DB-4F98-8617-A502A0A5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686685"/>
            <a:ext cx="10515600" cy="4351338"/>
          </a:xfrm>
        </p:spPr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사용언어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프로그램 분석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76175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C0696-05AF-4D10-9380-B20CDE3C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82812-016C-4D88-8976-2FDF000B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JSP, JAVA</a:t>
            </a:r>
            <a:r>
              <a:rPr lang="ko-KR" altLang="en-US" dirty="0"/>
              <a:t>등의 기술을 이용하여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커뮤니티사이트에서 서비스중인 각 게시판의 특성을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분석하여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자유게시판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출석부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방명록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관리자게시판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649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43843-E935-4C3C-88D2-381BC5EE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62" y="274002"/>
            <a:ext cx="9692640" cy="1013459"/>
          </a:xfrm>
        </p:spPr>
        <p:txBody>
          <a:bodyPr/>
          <a:lstStyle/>
          <a:p>
            <a:r>
              <a:rPr lang="ko-KR" altLang="en-US" dirty="0"/>
              <a:t>사용기술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630F-E1F7-455C-AC7C-1AA3DA6A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92" y="1558290"/>
            <a:ext cx="8595360" cy="4351337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-- back-end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1. java 8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2. 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servlet /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   1.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jstl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, tag files, el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   2. front controller,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endParaRPr lang="en-US" altLang="ko-KR" sz="2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   3. 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tomcat 9.0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-- database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3.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 8.0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   1.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endParaRPr lang="en-US" altLang="ko-KR" sz="2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   2. Apache Commons DBCP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-- front-end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4. 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html,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</a:t>
            </a:r>
            <a:endParaRPr lang="en-US" altLang="ko-KR" sz="2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   1. </a:t>
            </a:r>
            <a:r>
              <a:rPr lang="en-US" altLang="ko-KR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, bootstrap, font-awesome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-- </a:t>
            </a:r>
            <a:r>
              <a:rPr lang="en-US" altLang="ko-KR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ide, editor</a:t>
            </a:r>
          </a:p>
          <a:p>
            <a:pPr marL="0" indent="0" algn="l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   5. eclipse</a:t>
            </a:r>
            <a:endParaRPr lang="ko-KR" altLang="en-US" dirty="0"/>
          </a:p>
          <a:p>
            <a:pPr marL="0" indent="0" algn="l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0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A4C4E-CD9D-497C-9D4A-393CFE82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9213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데이타베이스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구조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1B2769-3620-4671-A385-ADB6B7A7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16" y="424140"/>
            <a:ext cx="7392254" cy="62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7842C-F0E0-40F5-9306-588ED93E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22FE8-87E7-4CB5-BFD8-CBA99244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내정보수정</a:t>
            </a:r>
            <a:endParaRPr lang="en-US" altLang="ko-KR" dirty="0"/>
          </a:p>
          <a:p>
            <a:r>
              <a:rPr lang="ko-KR" altLang="en-US" dirty="0"/>
              <a:t>자유게시판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방명록</a:t>
            </a:r>
            <a:endParaRPr lang="en-US" altLang="ko-KR" dirty="0"/>
          </a:p>
          <a:p>
            <a:r>
              <a:rPr lang="ko-KR" altLang="en-US" dirty="0"/>
              <a:t>출석게시판</a:t>
            </a:r>
            <a:endParaRPr lang="en-US" altLang="ko-KR" dirty="0"/>
          </a:p>
          <a:p>
            <a:r>
              <a:rPr lang="ko-KR" altLang="en-US" dirty="0"/>
              <a:t>관리자페이지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dirty="0"/>
              <a:t> </a:t>
            </a:r>
            <a:r>
              <a:rPr lang="ko-KR" altLang="en-US" sz="1200" dirty="0"/>
              <a:t>게시글 관리</a:t>
            </a:r>
            <a:r>
              <a:rPr lang="en-US" altLang="ko-KR" sz="1200" dirty="0"/>
              <a:t>,</a:t>
            </a:r>
            <a:r>
              <a:rPr lang="ko-KR" altLang="en-US" sz="1200" dirty="0"/>
              <a:t> 유저관리</a:t>
            </a:r>
            <a:r>
              <a:rPr lang="en-US" altLang="ko-KR" sz="1200" dirty="0"/>
              <a:t>, </a:t>
            </a:r>
            <a:r>
              <a:rPr lang="ko-KR" altLang="en-US" sz="1200" dirty="0"/>
              <a:t>출석부초기화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로그인기록</a:t>
            </a:r>
            <a:r>
              <a:rPr lang="en-US" altLang="ko-KR" sz="1200" dirty="0"/>
              <a:t>. </a:t>
            </a:r>
            <a:r>
              <a:rPr lang="ko-KR" altLang="en-US" sz="1200" dirty="0"/>
              <a:t>방명록관리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953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454C-027A-423A-8CA8-FA01FD53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2" y="190500"/>
            <a:ext cx="9692640" cy="826452"/>
          </a:xfrm>
        </p:spPr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10E5C-29A4-4432-A96B-EFD2A8BA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77678"/>
            <a:ext cx="4303716" cy="2906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FD9B6A-E993-41EA-A6F1-F083E6B0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" y="4471312"/>
            <a:ext cx="2163127" cy="18313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4EC6CF-C5DE-4F9C-A1A0-CB7286C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25" y="1112601"/>
            <a:ext cx="4703255" cy="38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84FAA-338B-449C-B2B7-DC58BDEACDEC}"/>
              </a:ext>
            </a:extLst>
          </p:cNvPr>
          <p:cNvSpPr txBox="1"/>
          <p:nvPr/>
        </p:nvSpPr>
        <p:spPr>
          <a:xfrm>
            <a:off x="2895600" y="4366260"/>
            <a:ext cx="2331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JoinHandler</a:t>
            </a:r>
            <a:endParaRPr lang="en-US" altLang="ko-KR" dirty="0"/>
          </a:p>
          <a:p>
            <a:r>
              <a:rPr lang="ko-KR" altLang="en-US" dirty="0" err="1"/>
              <a:t>서블릿호출로</a:t>
            </a:r>
            <a:endParaRPr lang="en-US" altLang="ko-KR" dirty="0"/>
          </a:p>
          <a:p>
            <a:r>
              <a:rPr lang="ko-KR" altLang="en-US" dirty="0"/>
              <a:t>작동되면서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JoinService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와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MemberDao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서브로 작동됩니다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0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4F082-426E-43EF-9089-9BA1D276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" y="301308"/>
            <a:ext cx="9692640" cy="895032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F43315-057E-4DC4-8D28-6A59D4A0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6" y="1352550"/>
            <a:ext cx="5657784" cy="28530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2D9720-D47D-4A57-B22F-E32892CA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07" y="1352550"/>
            <a:ext cx="4574920" cy="3409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C0BBB8-6C4F-4491-8735-5E6B8A23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6" y="4290680"/>
            <a:ext cx="1711671" cy="25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5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04AEA-DA8C-4F9D-972B-59898A0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2B77D-B9A0-4EDE-AD53-C4439C23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35" y="1965960"/>
            <a:ext cx="6478905" cy="42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039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654</TotalTime>
  <Words>273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Consolas</vt:lpstr>
      <vt:lpstr>Wingdings 2</vt:lpstr>
      <vt:lpstr>보기</vt:lpstr>
      <vt:lpstr>웹 프로젝트</vt:lpstr>
      <vt:lpstr>- 순서</vt:lpstr>
      <vt:lpstr>프로젝트 개요</vt:lpstr>
      <vt:lpstr>사용기술</vt:lpstr>
      <vt:lpstr>데이타베이스  구조</vt:lpstr>
      <vt:lpstr>페이지 구성</vt:lpstr>
      <vt:lpstr>회원가입</vt:lpstr>
      <vt:lpstr>로그인</vt:lpstr>
      <vt:lpstr>로그아웃</vt:lpstr>
      <vt:lpstr>내정보수정</vt:lpstr>
      <vt:lpstr>자유게시판(리스트)</vt:lpstr>
      <vt:lpstr>자유게시판(쓰기,삭제,수정)</vt:lpstr>
      <vt:lpstr>자유게시판(댓글,대댓글)</vt:lpstr>
      <vt:lpstr>방명록</vt:lpstr>
      <vt:lpstr>출석게시판</vt:lpstr>
      <vt:lpstr>관리자페이지(1/2)</vt:lpstr>
      <vt:lpstr>관리자페이지(2/2)</vt:lpstr>
      <vt:lpstr>감 사 합 니 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웹프로젝트</dc:title>
  <dc:creator>kim</dc:creator>
  <cp:lastModifiedBy>admin</cp:lastModifiedBy>
  <cp:revision>26</cp:revision>
  <dcterms:created xsi:type="dcterms:W3CDTF">2020-08-17T04:41:32Z</dcterms:created>
  <dcterms:modified xsi:type="dcterms:W3CDTF">2020-08-18T01:56:31Z</dcterms:modified>
</cp:coreProperties>
</file>