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1" r:id="rId8"/>
    <p:sldId id="281" r:id="rId9"/>
    <p:sldId id="279" r:id="rId10"/>
    <p:sldId id="285" r:id="rId11"/>
    <p:sldId id="259" r:id="rId12"/>
    <p:sldId id="287" r:id="rId13"/>
    <p:sldId id="288" r:id="rId14"/>
    <p:sldId id="289" r:id="rId15"/>
    <p:sldId id="290" r:id="rId16"/>
    <p:sldId id="260" r:id="rId17"/>
    <p:sldId id="291" r:id="rId18"/>
    <p:sldId id="292" r:id="rId19"/>
    <p:sldId id="293" r:id="rId20"/>
    <p:sldId id="294" r:id="rId21"/>
    <p:sldId id="295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3497D-62FD-450E-A927-2DCC45C5DB59}" v="320" dt="2020-06-29T08:01:4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186DB-7B67-4A5D-88F3-90D612BA0FE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34E27B63-03D5-4058-B9F8-8D6E232ED9A0}">
      <dgm:prSet/>
      <dgm:spPr/>
      <dgm:t>
        <a:bodyPr/>
        <a:lstStyle/>
        <a:p>
          <a:pPr>
            <a:defRPr cap="all"/>
          </a:pPr>
          <a:r>
            <a:rPr lang="ko-KR"/>
            <a:t>소비자 기능</a:t>
          </a:r>
          <a:endParaRPr lang="en-US"/>
        </a:p>
      </dgm:t>
    </dgm:pt>
    <dgm:pt modelId="{1FEC2F75-0971-4688-8BBE-BC76AB7E3F0A}" type="parTrans" cxnId="{59E0471C-4193-4883-B187-56EC76C4293E}">
      <dgm:prSet/>
      <dgm:spPr/>
      <dgm:t>
        <a:bodyPr/>
        <a:lstStyle/>
        <a:p>
          <a:endParaRPr lang="en-US"/>
        </a:p>
      </dgm:t>
    </dgm:pt>
    <dgm:pt modelId="{D32494EC-70CB-4F8D-A1FC-3FFECF266055}" type="sibTrans" cxnId="{59E0471C-4193-4883-B187-56EC76C4293E}">
      <dgm:prSet/>
      <dgm:spPr/>
      <dgm:t>
        <a:bodyPr/>
        <a:lstStyle/>
        <a:p>
          <a:endParaRPr lang="en-US"/>
        </a:p>
      </dgm:t>
    </dgm:pt>
    <dgm:pt modelId="{80BBCD57-0872-49BE-962D-8A931A73EB25}">
      <dgm:prSet/>
      <dgm:spPr/>
      <dgm:t>
        <a:bodyPr/>
        <a:lstStyle/>
        <a:p>
          <a:pPr>
            <a:defRPr cap="all"/>
          </a:pPr>
          <a:r>
            <a:rPr lang="ko-KR"/>
            <a:t>관리자 기능 </a:t>
          </a:r>
          <a:endParaRPr lang="en-US"/>
        </a:p>
      </dgm:t>
    </dgm:pt>
    <dgm:pt modelId="{4FF9EED1-FA24-4CE1-806F-27B3E7FA6CC1}" type="parTrans" cxnId="{339BBF04-9BC4-4E8E-9F27-6B148386E720}">
      <dgm:prSet/>
      <dgm:spPr/>
      <dgm:t>
        <a:bodyPr/>
        <a:lstStyle/>
        <a:p>
          <a:endParaRPr lang="en-US"/>
        </a:p>
      </dgm:t>
    </dgm:pt>
    <dgm:pt modelId="{DFBF5656-855C-402E-BEB2-541009F53B07}" type="sibTrans" cxnId="{339BBF04-9BC4-4E8E-9F27-6B148386E720}">
      <dgm:prSet/>
      <dgm:spPr/>
      <dgm:t>
        <a:bodyPr/>
        <a:lstStyle/>
        <a:p>
          <a:endParaRPr lang="en-US"/>
        </a:p>
      </dgm:t>
    </dgm:pt>
    <dgm:pt modelId="{32DBEAC9-B575-4723-A02D-9E33EE82E747}">
      <dgm:prSet/>
      <dgm:spPr/>
      <dgm:t>
        <a:bodyPr/>
        <a:lstStyle/>
        <a:p>
          <a:pPr>
            <a:defRPr cap="all"/>
          </a:pPr>
          <a:r>
            <a:rPr lang="ko-KR"/>
            <a:t>상품 기능</a:t>
          </a:r>
          <a:endParaRPr lang="en-US"/>
        </a:p>
      </dgm:t>
    </dgm:pt>
    <dgm:pt modelId="{9605C137-7E41-4F48-92A1-E39ECB2633AA}" type="parTrans" cxnId="{5B4C5EDB-685F-4D21-8A95-A7E019A2E207}">
      <dgm:prSet/>
      <dgm:spPr/>
      <dgm:t>
        <a:bodyPr/>
        <a:lstStyle/>
        <a:p>
          <a:endParaRPr lang="en-US"/>
        </a:p>
      </dgm:t>
    </dgm:pt>
    <dgm:pt modelId="{24F05145-E665-4AD6-81DD-17AD7BA86E55}" type="sibTrans" cxnId="{5B4C5EDB-685F-4D21-8A95-A7E019A2E207}">
      <dgm:prSet/>
      <dgm:spPr/>
      <dgm:t>
        <a:bodyPr/>
        <a:lstStyle/>
        <a:p>
          <a:endParaRPr lang="en-US"/>
        </a:p>
      </dgm:t>
    </dgm:pt>
    <dgm:pt modelId="{F5F9F592-C02F-4C24-B999-44DF16DC41B1}" type="pres">
      <dgm:prSet presAssocID="{E79186DB-7B67-4A5D-88F3-90D612BA0FE7}" presName="root" presStyleCnt="0">
        <dgm:presLayoutVars>
          <dgm:dir/>
          <dgm:resizeHandles val="exact"/>
        </dgm:presLayoutVars>
      </dgm:prSet>
      <dgm:spPr/>
    </dgm:pt>
    <dgm:pt modelId="{2719ED26-1766-4812-BEF3-93E306EF2467}" type="pres">
      <dgm:prSet presAssocID="{34E27B63-03D5-4058-B9F8-8D6E232ED9A0}" presName="compNode" presStyleCnt="0"/>
      <dgm:spPr/>
    </dgm:pt>
    <dgm:pt modelId="{BFC806A4-8814-4E30-AC54-D7A97ABD325A}" type="pres">
      <dgm:prSet presAssocID="{34E27B63-03D5-4058-B9F8-8D6E232ED9A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DFB2F4-88A2-4827-B0E6-AC4917091C6F}" type="pres">
      <dgm:prSet presAssocID="{34E27B63-03D5-4058-B9F8-8D6E232ED9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BF76392-BADC-4948-888D-0E4BE7907656}" type="pres">
      <dgm:prSet presAssocID="{34E27B63-03D5-4058-B9F8-8D6E232ED9A0}" presName="spaceRect" presStyleCnt="0"/>
      <dgm:spPr/>
    </dgm:pt>
    <dgm:pt modelId="{6FD67E32-0AC3-4469-9EFF-F37F40A96989}" type="pres">
      <dgm:prSet presAssocID="{34E27B63-03D5-4058-B9F8-8D6E232ED9A0}" presName="textRect" presStyleLbl="revTx" presStyleIdx="0" presStyleCnt="3">
        <dgm:presLayoutVars>
          <dgm:chMax val="1"/>
          <dgm:chPref val="1"/>
        </dgm:presLayoutVars>
      </dgm:prSet>
      <dgm:spPr/>
    </dgm:pt>
    <dgm:pt modelId="{16E40D46-1923-418F-BDE5-0057232E3FA8}" type="pres">
      <dgm:prSet presAssocID="{D32494EC-70CB-4F8D-A1FC-3FFECF266055}" presName="sibTrans" presStyleCnt="0"/>
      <dgm:spPr/>
    </dgm:pt>
    <dgm:pt modelId="{AD17046C-83AF-4FCB-A653-AE06C193FD93}" type="pres">
      <dgm:prSet presAssocID="{80BBCD57-0872-49BE-962D-8A931A73EB25}" presName="compNode" presStyleCnt="0"/>
      <dgm:spPr/>
    </dgm:pt>
    <dgm:pt modelId="{023CE77C-7E46-4F92-AC9D-2D454E97C35E}" type="pres">
      <dgm:prSet presAssocID="{80BBCD57-0872-49BE-962D-8A931A73EB2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8905154-63A9-41AC-A7A3-E5A9C8E210DD}" type="pres">
      <dgm:prSet presAssocID="{80BBCD57-0872-49BE-962D-8A931A73EB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사용자"/>
        </a:ext>
      </dgm:extLst>
    </dgm:pt>
    <dgm:pt modelId="{612540ED-AFD0-4E9C-B936-6E29C5AC2828}" type="pres">
      <dgm:prSet presAssocID="{80BBCD57-0872-49BE-962D-8A931A73EB25}" presName="spaceRect" presStyleCnt="0"/>
      <dgm:spPr/>
    </dgm:pt>
    <dgm:pt modelId="{A9A93C92-146D-44E7-B8E1-3A354829F708}" type="pres">
      <dgm:prSet presAssocID="{80BBCD57-0872-49BE-962D-8A931A73EB25}" presName="textRect" presStyleLbl="revTx" presStyleIdx="1" presStyleCnt="3">
        <dgm:presLayoutVars>
          <dgm:chMax val="1"/>
          <dgm:chPref val="1"/>
        </dgm:presLayoutVars>
      </dgm:prSet>
      <dgm:spPr/>
    </dgm:pt>
    <dgm:pt modelId="{23D0A3A1-6142-44F7-91E5-C7694AB5CA95}" type="pres">
      <dgm:prSet presAssocID="{DFBF5656-855C-402E-BEB2-541009F53B07}" presName="sibTrans" presStyleCnt="0"/>
      <dgm:spPr/>
    </dgm:pt>
    <dgm:pt modelId="{EB7CBB51-57B2-499C-8DE4-59DA514D73C9}" type="pres">
      <dgm:prSet presAssocID="{32DBEAC9-B575-4723-A02D-9E33EE82E747}" presName="compNode" presStyleCnt="0"/>
      <dgm:spPr/>
    </dgm:pt>
    <dgm:pt modelId="{D51784F2-B366-4BAE-8391-85EB5C4B8630}" type="pres">
      <dgm:prSet presAssocID="{32DBEAC9-B575-4723-A02D-9E33EE82E74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288636-05CB-46A2-8058-26C70A0B20D5}" type="pres">
      <dgm:prSet presAssocID="{32DBEAC9-B575-4723-A02D-9E33EE82E7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셔츠"/>
        </a:ext>
      </dgm:extLst>
    </dgm:pt>
    <dgm:pt modelId="{0D4B026E-5632-4C27-B719-897211460C1B}" type="pres">
      <dgm:prSet presAssocID="{32DBEAC9-B575-4723-A02D-9E33EE82E747}" presName="spaceRect" presStyleCnt="0"/>
      <dgm:spPr/>
    </dgm:pt>
    <dgm:pt modelId="{468CE8B3-8F00-4B0B-9EF3-F1B0D02CD5FB}" type="pres">
      <dgm:prSet presAssocID="{32DBEAC9-B575-4723-A02D-9E33EE82E7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9BBF04-9BC4-4E8E-9F27-6B148386E720}" srcId="{E79186DB-7B67-4A5D-88F3-90D612BA0FE7}" destId="{80BBCD57-0872-49BE-962D-8A931A73EB25}" srcOrd="1" destOrd="0" parTransId="{4FF9EED1-FA24-4CE1-806F-27B3E7FA6CC1}" sibTransId="{DFBF5656-855C-402E-BEB2-541009F53B07}"/>
    <dgm:cxn modelId="{59E0471C-4193-4883-B187-56EC76C4293E}" srcId="{E79186DB-7B67-4A5D-88F3-90D612BA0FE7}" destId="{34E27B63-03D5-4058-B9F8-8D6E232ED9A0}" srcOrd="0" destOrd="0" parTransId="{1FEC2F75-0971-4688-8BBE-BC76AB7E3F0A}" sibTransId="{D32494EC-70CB-4F8D-A1FC-3FFECF266055}"/>
    <dgm:cxn modelId="{54570258-39F8-4447-A46E-B1680BF34669}" type="presOf" srcId="{32DBEAC9-B575-4723-A02D-9E33EE82E747}" destId="{468CE8B3-8F00-4B0B-9EF3-F1B0D02CD5FB}" srcOrd="0" destOrd="0" presId="urn:microsoft.com/office/officeart/2018/5/layout/IconLeafLabelList"/>
    <dgm:cxn modelId="{02573B89-C8A0-4F85-B0A7-2CBE10D860F3}" type="presOf" srcId="{E79186DB-7B67-4A5D-88F3-90D612BA0FE7}" destId="{F5F9F592-C02F-4C24-B999-44DF16DC41B1}" srcOrd="0" destOrd="0" presId="urn:microsoft.com/office/officeart/2018/5/layout/IconLeafLabelList"/>
    <dgm:cxn modelId="{FB6BCAA9-7CF7-470D-96C9-E0820AEC81E5}" type="presOf" srcId="{34E27B63-03D5-4058-B9F8-8D6E232ED9A0}" destId="{6FD67E32-0AC3-4469-9EFF-F37F40A96989}" srcOrd="0" destOrd="0" presId="urn:microsoft.com/office/officeart/2018/5/layout/IconLeafLabelList"/>
    <dgm:cxn modelId="{5B4C5EDB-685F-4D21-8A95-A7E019A2E207}" srcId="{E79186DB-7B67-4A5D-88F3-90D612BA0FE7}" destId="{32DBEAC9-B575-4723-A02D-9E33EE82E747}" srcOrd="2" destOrd="0" parTransId="{9605C137-7E41-4F48-92A1-E39ECB2633AA}" sibTransId="{24F05145-E665-4AD6-81DD-17AD7BA86E55}"/>
    <dgm:cxn modelId="{05DCA9FC-E92B-4B22-B517-CC471CB9C359}" type="presOf" srcId="{80BBCD57-0872-49BE-962D-8A931A73EB25}" destId="{A9A93C92-146D-44E7-B8E1-3A354829F708}" srcOrd="0" destOrd="0" presId="urn:microsoft.com/office/officeart/2018/5/layout/IconLeafLabelList"/>
    <dgm:cxn modelId="{F939000A-A7CD-4659-BBC8-4FD8D38084EB}" type="presParOf" srcId="{F5F9F592-C02F-4C24-B999-44DF16DC41B1}" destId="{2719ED26-1766-4812-BEF3-93E306EF2467}" srcOrd="0" destOrd="0" presId="urn:microsoft.com/office/officeart/2018/5/layout/IconLeafLabelList"/>
    <dgm:cxn modelId="{38709E99-47CF-404A-8769-64B7FB11F149}" type="presParOf" srcId="{2719ED26-1766-4812-BEF3-93E306EF2467}" destId="{BFC806A4-8814-4E30-AC54-D7A97ABD325A}" srcOrd="0" destOrd="0" presId="urn:microsoft.com/office/officeart/2018/5/layout/IconLeafLabelList"/>
    <dgm:cxn modelId="{190A175B-41EE-4A37-AEE4-F72C71E3B430}" type="presParOf" srcId="{2719ED26-1766-4812-BEF3-93E306EF2467}" destId="{0FDFB2F4-88A2-4827-B0E6-AC4917091C6F}" srcOrd="1" destOrd="0" presId="urn:microsoft.com/office/officeart/2018/5/layout/IconLeafLabelList"/>
    <dgm:cxn modelId="{5B4778A2-9EED-49D6-BC22-3D3C5FA63316}" type="presParOf" srcId="{2719ED26-1766-4812-BEF3-93E306EF2467}" destId="{ABF76392-BADC-4948-888D-0E4BE7907656}" srcOrd="2" destOrd="0" presId="urn:microsoft.com/office/officeart/2018/5/layout/IconLeafLabelList"/>
    <dgm:cxn modelId="{4F73FB6E-1E35-432A-BE25-A85D7D5B62B0}" type="presParOf" srcId="{2719ED26-1766-4812-BEF3-93E306EF2467}" destId="{6FD67E32-0AC3-4469-9EFF-F37F40A96989}" srcOrd="3" destOrd="0" presId="urn:microsoft.com/office/officeart/2018/5/layout/IconLeafLabelList"/>
    <dgm:cxn modelId="{B648E7BB-8E2C-4BE8-AB83-A004E4C4041C}" type="presParOf" srcId="{F5F9F592-C02F-4C24-B999-44DF16DC41B1}" destId="{16E40D46-1923-418F-BDE5-0057232E3FA8}" srcOrd="1" destOrd="0" presId="urn:microsoft.com/office/officeart/2018/5/layout/IconLeafLabelList"/>
    <dgm:cxn modelId="{AC22DBC3-D733-4E8B-A15E-93D824DF3124}" type="presParOf" srcId="{F5F9F592-C02F-4C24-B999-44DF16DC41B1}" destId="{AD17046C-83AF-4FCB-A653-AE06C193FD93}" srcOrd="2" destOrd="0" presId="urn:microsoft.com/office/officeart/2018/5/layout/IconLeafLabelList"/>
    <dgm:cxn modelId="{F50D98AB-A324-465F-A625-253A16608718}" type="presParOf" srcId="{AD17046C-83AF-4FCB-A653-AE06C193FD93}" destId="{023CE77C-7E46-4F92-AC9D-2D454E97C35E}" srcOrd="0" destOrd="0" presId="urn:microsoft.com/office/officeart/2018/5/layout/IconLeafLabelList"/>
    <dgm:cxn modelId="{5CB1D212-3B1D-40A0-95B8-2A41F8EE4447}" type="presParOf" srcId="{AD17046C-83AF-4FCB-A653-AE06C193FD93}" destId="{98905154-63A9-41AC-A7A3-E5A9C8E210DD}" srcOrd="1" destOrd="0" presId="urn:microsoft.com/office/officeart/2018/5/layout/IconLeafLabelList"/>
    <dgm:cxn modelId="{525E7222-6490-4EE9-9C2E-5EB74F10D4F4}" type="presParOf" srcId="{AD17046C-83AF-4FCB-A653-AE06C193FD93}" destId="{612540ED-AFD0-4E9C-B936-6E29C5AC2828}" srcOrd="2" destOrd="0" presId="urn:microsoft.com/office/officeart/2018/5/layout/IconLeafLabelList"/>
    <dgm:cxn modelId="{E7850EE5-13D6-4F7E-B417-D4137EB03A3D}" type="presParOf" srcId="{AD17046C-83AF-4FCB-A653-AE06C193FD93}" destId="{A9A93C92-146D-44E7-B8E1-3A354829F708}" srcOrd="3" destOrd="0" presId="urn:microsoft.com/office/officeart/2018/5/layout/IconLeafLabelList"/>
    <dgm:cxn modelId="{88691D40-447B-4F6B-9556-7CE466E39BE9}" type="presParOf" srcId="{F5F9F592-C02F-4C24-B999-44DF16DC41B1}" destId="{23D0A3A1-6142-44F7-91E5-C7694AB5CA95}" srcOrd="3" destOrd="0" presId="urn:microsoft.com/office/officeart/2018/5/layout/IconLeafLabelList"/>
    <dgm:cxn modelId="{6C980BFE-7C14-4AEA-8918-0D2E314C11E9}" type="presParOf" srcId="{F5F9F592-C02F-4C24-B999-44DF16DC41B1}" destId="{EB7CBB51-57B2-499C-8DE4-59DA514D73C9}" srcOrd="4" destOrd="0" presId="urn:microsoft.com/office/officeart/2018/5/layout/IconLeafLabelList"/>
    <dgm:cxn modelId="{525CF5C2-8DCE-4E0F-99EA-D72A7E10888D}" type="presParOf" srcId="{EB7CBB51-57B2-499C-8DE4-59DA514D73C9}" destId="{D51784F2-B366-4BAE-8391-85EB5C4B8630}" srcOrd="0" destOrd="0" presId="urn:microsoft.com/office/officeart/2018/5/layout/IconLeafLabelList"/>
    <dgm:cxn modelId="{948B4FD4-5D53-4F38-9C20-B5802517F22E}" type="presParOf" srcId="{EB7CBB51-57B2-499C-8DE4-59DA514D73C9}" destId="{47288636-05CB-46A2-8058-26C70A0B20D5}" srcOrd="1" destOrd="0" presId="urn:microsoft.com/office/officeart/2018/5/layout/IconLeafLabelList"/>
    <dgm:cxn modelId="{824A14A2-2280-413A-A520-E436D9E4522B}" type="presParOf" srcId="{EB7CBB51-57B2-499C-8DE4-59DA514D73C9}" destId="{0D4B026E-5632-4C27-B719-897211460C1B}" srcOrd="2" destOrd="0" presId="urn:microsoft.com/office/officeart/2018/5/layout/IconLeafLabelList"/>
    <dgm:cxn modelId="{D59255AF-7F98-4084-A664-1C53DDA2635D}" type="presParOf" srcId="{EB7CBB51-57B2-499C-8DE4-59DA514D73C9}" destId="{468CE8B3-8F00-4B0B-9EF3-F1B0D02CD5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AFB85-BB37-4F26-B97E-3FF1DC41C766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B822A8A-1F48-4C87-83D1-611BA9695B58}">
      <dgm:prSet/>
      <dgm:spPr/>
      <dgm:t>
        <a:bodyPr/>
        <a:lstStyle/>
        <a:p>
          <a:r>
            <a:rPr lang="ko-KR" dirty="0"/>
            <a:t>회원가입</a:t>
          </a:r>
          <a:endParaRPr lang="en-US" dirty="0"/>
        </a:p>
      </dgm:t>
    </dgm:pt>
    <dgm:pt modelId="{362FBC67-1FA0-4753-9F4C-94838264BC9A}" type="parTrans" cxnId="{EC6992A6-1DD7-4FF4-9AB1-86352BFD7B07}">
      <dgm:prSet/>
      <dgm:spPr/>
      <dgm:t>
        <a:bodyPr/>
        <a:lstStyle/>
        <a:p>
          <a:endParaRPr lang="en-US"/>
        </a:p>
      </dgm:t>
    </dgm:pt>
    <dgm:pt modelId="{DBDF647B-5E4C-49B9-9F74-DD5EE0EB98A9}" type="sibTrans" cxnId="{EC6992A6-1DD7-4FF4-9AB1-86352BFD7B07}">
      <dgm:prSet/>
      <dgm:spPr/>
      <dgm:t>
        <a:bodyPr/>
        <a:lstStyle/>
        <a:p>
          <a:endParaRPr lang="en-US"/>
        </a:p>
      </dgm:t>
    </dgm:pt>
    <dgm:pt modelId="{F6AE2403-8714-433B-A46A-0B4CB4688AD2}">
      <dgm:prSet/>
      <dgm:spPr/>
      <dgm:t>
        <a:bodyPr/>
        <a:lstStyle/>
        <a:p>
          <a:r>
            <a:rPr lang="ko-KR" dirty="0"/>
            <a:t>로그인</a:t>
          </a:r>
          <a:endParaRPr lang="en-US" dirty="0"/>
        </a:p>
      </dgm:t>
    </dgm:pt>
    <dgm:pt modelId="{456DFC19-5E48-445E-AFA5-3A2ADEA65A76}" type="parTrans" cxnId="{D545524F-2135-4A2B-806B-2E6A82B69959}">
      <dgm:prSet/>
      <dgm:spPr/>
      <dgm:t>
        <a:bodyPr/>
        <a:lstStyle/>
        <a:p>
          <a:endParaRPr lang="en-US"/>
        </a:p>
      </dgm:t>
    </dgm:pt>
    <dgm:pt modelId="{34C7BF2A-CA6E-4678-BA45-EC40DE3CDB85}" type="sibTrans" cxnId="{D545524F-2135-4A2B-806B-2E6A82B69959}">
      <dgm:prSet/>
      <dgm:spPr/>
      <dgm:t>
        <a:bodyPr/>
        <a:lstStyle/>
        <a:p>
          <a:endParaRPr lang="en-US"/>
        </a:p>
      </dgm:t>
    </dgm:pt>
    <dgm:pt modelId="{6CA12EAB-707C-4FF5-9D17-FB3F5E40EA21}">
      <dgm:prSet/>
      <dgm:spPr/>
      <dgm:t>
        <a:bodyPr/>
        <a:lstStyle/>
        <a:p>
          <a:r>
            <a:rPr lang="ko-KR"/>
            <a:t>비밀번호</a:t>
          </a:r>
          <a:endParaRPr lang="en-US"/>
        </a:p>
      </dgm:t>
    </dgm:pt>
    <dgm:pt modelId="{FF3A497E-C5E8-4EA4-9242-464823967255}" type="parTrans" cxnId="{5AB4E47E-6A16-4848-9F91-F85CB4574F41}">
      <dgm:prSet/>
      <dgm:spPr/>
      <dgm:t>
        <a:bodyPr/>
        <a:lstStyle/>
        <a:p>
          <a:endParaRPr lang="en-US"/>
        </a:p>
      </dgm:t>
    </dgm:pt>
    <dgm:pt modelId="{8E52BCCF-4145-4B44-8E9A-41597FDC2C0A}" type="sibTrans" cxnId="{5AB4E47E-6A16-4848-9F91-F85CB4574F41}">
      <dgm:prSet/>
      <dgm:spPr/>
      <dgm:t>
        <a:bodyPr/>
        <a:lstStyle/>
        <a:p>
          <a:endParaRPr lang="en-US"/>
        </a:p>
      </dgm:t>
    </dgm:pt>
    <dgm:pt modelId="{F6BE7D48-4581-4070-A7C4-2D92C2C88E22}">
      <dgm:prSet/>
      <dgm:spPr/>
      <dgm:t>
        <a:bodyPr/>
        <a:lstStyle/>
        <a:p>
          <a:r>
            <a:rPr lang="ko-KR"/>
            <a:t>인증번호</a:t>
          </a:r>
          <a:endParaRPr lang="en-US"/>
        </a:p>
      </dgm:t>
    </dgm:pt>
    <dgm:pt modelId="{0915FC2A-2DF1-4C9C-9F05-20E35BA02555}" type="parTrans" cxnId="{0EC26668-4C6F-4FCD-9881-10A6D173124A}">
      <dgm:prSet/>
      <dgm:spPr/>
      <dgm:t>
        <a:bodyPr/>
        <a:lstStyle/>
        <a:p>
          <a:endParaRPr lang="en-US"/>
        </a:p>
      </dgm:t>
    </dgm:pt>
    <dgm:pt modelId="{24C18F46-29A8-4E65-801E-0D3214029961}" type="sibTrans" cxnId="{0EC26668-4C6F-4FCD-9881-10A6D173124A}">
      <dgm:prSet/>
      <dgm:spPr/>
      <dgm:t>
        <a:bodyPr/>
        <a:lstStyle/>
        <a:p>
          <a:endParaRPr lang="en-US"/>
        </a:p>
      </dgm:t>
    </dgm:pt>
    <dgm:pt modelId="{C0A19542-4031-412E-88A3-6870D05C65FE}">
      <dgm:prSet/>
      <dgm:spPr/>
      <dgm:t>
        <a:bodyPr/>
        <a:lstStyle/>
        <a:p>
          <a:r>
            <a:rPr lang="ko-KR" dirty="0"/>
            <a:t>연락처</a:t>
          </a:r>
          <a:endParaRPr lang="en-US" dirty="0"/>
        </a:p>
      </dgm:t>
    </dgm:pt>
    <dgm:pt modelId="{D2C8F953-F816-47A7-963F-48CBF7631706}" type="parTrans" cxnId="{151FC9E3-931F-4FEB-8F3C-F17DA6DC20C1}">
      <dgm:prSet/>
      <dgm:spPr/>
      <dgm:t>
        <a:bodyPr/>
        <a:lstStyle/>
        <a:p>
          <a:endParaRPr lang="en-US"/>
        </a:p>
      </dgm:t>
    </dgm:pt>
    <dgm:pt modelId="{C8276B48-C68F-4767-B0E6-C79E5B9B8EAF}" type="sibTrans" cxnId="{151FC9E3-931F-4FEB-8F3C-F17DA6DC20C1}">
      <dgm:prSet/>
      <dgm:spPr/>
      <dgm:t>
        <a:bodyPr/>
        <a:lstStyle/>
        <a:p>
          <a:endParaRPr lang="en-US"/>
        </a:p>
      </dgm:t>
    </dgm:pt>
    <dgm:pt modelId="{8F859A75-DA4E-4A59-B628-7F05693964CF}">
      <dgm:prSet/>
      <dgm:spPr/>
      <dgm:t>
        <a:bodyPr/>
        <a:lstStyle/>
        <a:p>
          <a:r>
            <a:rPr lang="ko-KR"/>
            <a:t>주소</a:t>
          </a:r>
          <a:endParaRPr lang="en-US"/>
        </a:p>
      </dgm:t>
    </dgm:pt>
    <dgm:pt modelId="{31D42B72-BE30-466B-B214-4C6656B827F9}" type="parTrans" cxnId="{D07DCB56-9987-4CEB-89D6-C09996B824F7}">
      <dgm:prSet/>
      <dgm:spPr/>
      <dgm:t>
        <a:bodyPr/>
        <a:lstStyle/>
        <a:p>
          <a:endParaRPr lang="en-US"/>
        </a:p>
      </dgm:t>
    </dgm:pt>
    <dgm:pt modelId="{2259225F-2F06-4860-8401-0470D028BA95}" type="sibTrans" cxnId="{D07DCB56-9987-4CEB-89D6-C09996B824F7}">
      <dgm:prSet/>
      <dgm:spPr/>
      <dgm:t>
        <a:bodyPr/>
        <a:lstStyle/>
        <a:p>
          <a:endParaRPr lang="en-US"/>
        </a:p>
      </dgm:t>
    </dgm:pt>
    <dgm:pt modelId="{F32FBCD1-E040-4D9A-9055-56D65A0BD507}">
      <dgm:prSet/>
      <dgm:spPr/>
      <dgm:t>
        <a:bodyPr/>
        <a:lstStyle/>
        <a:p>
          <a:r>
            <a:rPr lang="ko-KR"/>
            <a:t>회원탈퇴</a:t>
          </a:r>
          <a:endParaRPr lang="en-US"/>
        </a:p>
      </dgm:t>
    </dgm:pt>
    <dgm:pt modelId="{7C04B11E-BD53-4746-9B45-A0AA11096A9E}" type="parTrans" cxnId="{29F38AAB-A13A-4709-9C20-94A3C3BC1A23}">
      <dgm:prSet/>
      <dgm:spPr/>
      <dgm:t>
        <a:bodyPr/>
        <a:lstStyle/>
        <a:p>
          <a:endParaRPr lang="en-US"/>
        </a:p>
      </dgm:t>
    </dgm:pt>
    <dgm:pt modelId="{789BF7A2-1030-42F8-B9A6-B328C20C2F0E}" type="sibTrans" cxnId="{29F38AAB-A13A-4709-9C20-94A3C3BC1A23}">
      <dgm:prSet/>
      <dgm:spPr/>
      <dgm:t>
        <a:bodyPr/>
        <a:lstStyle/>
        <a:p>
          <a:endParaRPr lang="en-US"/>
        </a:p>
      </dgm:t>
    </dgm:pt>
    <dgm:pt modelId="{F790244D-EC1C-4E3E-84EE-8C35229A0AA8}" type="pres">
      <dgm:prSet presAssocID="{E4BAFB85-BB37-4F26-B97E-3FF1DC41C766}" presName="diagram" presStyleCnt="0">
        <dgm:presLayoutVars>
          <dgm:dir/>
          <dgm:resizeHandles val="exact"/>
        </dgm:presLayoutVars>
      </dgm:prSet>
      <dgm:spPr/>
    </dgm:pt>
    <dgm:pt modelId="{5E344682-B1F1-42C4-BC86-FA35817CB56C}" type="pres">
      <dgm:prSet presAssocID="{5B822A8A-1F48-4C87-83D1-611BA9695B58}" presName="node" presStyleLbl="node1" presStyleIdx="0" presStyleCnt="7">
        <dgm:presLayoutVars>
          <dgm:bulletEnabled val="1"/>
        </dgm:presLayoutVars>
      </dgm:prSet>
      <dgm:spPr/>
    </dgm:pt>
    <dgm:pt modelId="{5B7F175C-3AF6-46CB-8E53-8D68F6997D8D}" type="pres">
      <dgm:prSet presAssocID="{DBDF647B-5E4C-49B9-9F74-DD5EE0EB98A9}" presName="sibTrans" presStyleCnt="0"/>
      <dgm:spPr/>
    </dgm:pt>
    <dgm:pt modelId="{AF697887-33F5-47E7-928F-0C2069C9D88B}" type="pres">
      <dgm:prSet presAssocID="{F6AE2403-8714-433B-A46A-0B4CB4688AD2}" presName="node" presStyleLbl="node1" presStyleIdx="1" presStyleCnt="7">
        <dgm:presLayoutVars>
          <dgm:bulletEnabled val="1"/>
        </dgm:presLayoutVars>
      </dgm:prSet>
      <dgm:spPr/>
    </dgm:pt>
    <dgm:pt modelId="{899E7D06-D79F-432F-A8DD-05B47E89058C}" type="pres">
      <dgm:prSet presAssocID="{34C7BF2A-CA6E-4678-BA45-EC40DE3CDB85}" presName="sibTrans" presStyleCnt="0"/>
      <dgm:spPr/>
    </dgm:pt>
    <dgm:pt modelId="{E2C6D2ED-A3FC-4998-93B1-DB0B709A7E99}" type="pres">
      <dgm:prSet presAssocID="{6CA12EAB-707C-4FF5-9D17-FB3F5E40EA21}" presName="node" presStyleLbl="node1" presStyleIdx="2" presStyleCnt="7">
        <dgm:presLayoutVars>
          <dgm:bulletEnabled val="1"/>
        </dgm:presLayoutVars>
      </dgm:prSet>
      <dgm:spPr/>
    </dgm:pt>
    <dgm:pt modelId="{A1F7142E-9722-410F-80E4-80FAC12739A6}" type="pres">
      <dgm:prSet presAssocID="{8E52BCCF-4145-4B44-8E9A-41597FDC2C0A}" presName="sibTrans" presStyleCnt="0"/>
      <dgm:spPr/>
    </dgm:pt>
    <dgm:pt modelId="{5EE9A140-16AF-4536-BF2B-89347F9392A1}" type="pres">
      <dgm:prSet presAssocID="{F6BE7D48-4581-4070-A7C4-2D92C2C88E22}" presName="node" presStyleLbl="node1" presStyleIdx="3" presStyleCnt="7">
        <dgm:presLayoutVars>
          <dgm:bulletEnabled val="1"/>
        </dgm:presLayoutVars>
      </dgm:prSet>
      <dgm:spPr/>
    </dgm:pt>
    <dgm:pt modelId="{992C1CF2-598B-44EE-B11F-ACDDEF44116D}" type="pres">
      <dgm:prSet presAssocID="{24C18F46-29A8-4E65-801E-0D3214029961}" presName="sibTrans" presStyleCnt="0"/>
      <dgm:spPr/>
    </dgm:pt>
    <dgm:pt modelId="{DCEAF4F1-D51D-469B-8702-882CB640D48B}" type="pres">
      <dgm:prSet presAssocID="{C0A19542-4031-412E-88A3-6870D05C65FE}" presName="node" presStyleLbl="node1" presStyleIdx="4" presStyleCnt="7" custLinFactNeighborX="-8170">
        <dgm:presLayoutVars>
          <dgm:bulletEnabled val="1"/>
        </dgm:presLayoutVars>
      </dgm:prSet>
      <dgm:spPr/>
    </dgm:pt>
    <dgm:pt modelId="{D787D40F-D62C-4CEA-A2CF-8203E1C5328C}" type="pres">
      <dgm:prSet presAssocID="{C8276B48-C68F-4767-B0E6-C79E5B9B8EAF}" presName="sibTrans" presStyleCnt="0"/>
      <dgm:spPr/>
    </dgm:pt>
    <dgm:pt modelId="{F0FA400B-32F6-46E8-A58D-7ED917545383}" type="pres">
      <dgm:prSet presAssocID="{8F859A75-DA4E-4A59-B628-7F05693964CF}" presName="node" presStyleLbl="node1" presStyleIdx="5" presStyleCnt="7" custLinFactNeighborX="-8170">
        <dgm:presLayoutVars>
          <dgm:bulletEnabled val="1"/>
        </dgm:presLayoutVars>
      </dgm:prSet>
      <dgm:spPr/>
    </dgm:pt>
    <dgm:pt modelId="{F23ECF9B-BA9A-4453-9928-A35A2C550E6F}" type="pres">
      <dgm:prSet presAssocID="{2259225F-2F06-4860-8401-0470D028BA95}" presName="sibTrans" presStyleCnt="0"/>
      <dgm:spPr/>
    </dgm:pt>
    <dgm:pt modelId="{BBA0A3E8-7038-4101-8177-E5C9577E872C}" type="pres">
      <dgm:prSet presAssocID="{F32FBCD1-E040-4D9A-9055-56D65A0BD507}" presName="node" presStyleLbl="node1" presStyleIdx="6" presStyleCnt="7" custLinFactNeighborX="-8170">
        <dgm:presLayoutVars>
          <dgm:bulletEnabled val="1"/>
        </dgm:presLayoutVars>
      </dgm:prSet>
      <dgm:spPr/>
    </dgm:pt>
  </dgm:ptLst>
  <dgm:cxnLst>
    <dgm:cxn modelId="{B13E110C-3725-4DDD-8DA0-433BA060C6D5}" type="presOf" srcId="{E4BAFB85-BB37-4F26-B97E-3FF1DC41C766}" destId="{F790244D-EC1C-4E3E-84EE-8C35229A0AA8}" srcOrd="0" destOrd="0" presId="urn:microsoft.com/office/officeart/2005/8/layout/default"/>
    <dgm:cxn modelId="{DE573428-37A7-47A8-8847-7140A726C3D4}" type="presOf" srcId="{8F859A75-DA4E-4A59-B628-7F05693964CF}" destId="{F0FA400B-32F6-46E8-A58D-7ED917545383}" srcOrd="0" destOrd="0" presId="urn:microsoft.com/office/officeart/2005/8/layout/default"/>
    <dgm:cxn modelId="{90614C62-BB0D-4CEA-9E43-2BBB3F2C8047}" type="presOf" srcId="{F6BE7D48-4581-4070-A7C4-2D92C2C88E22}" destId="{5EE9A140-16AF-4536-BF2B-89347F9392A1}" srcOrd="0" destOrd="0" presId="urn:microsoft.com/office/officeart/2005/8/layout/default"/>
    <dgm:cxn modelId="{6630C042-8D7E-49E2-A59C-4EC75D3ECD4C}" type="presOf" srcId="{C0A19542-4031-412E-88A3-6870D05C65FE}" destId="{DCEAF4F1-D51D-469B-8702-882CB640D48B}" srcOrd="0" destOrd="0" presId="urn:microsoft.com/office/officeart/2005/8/layout/default"/>
    <dgm:cxn modelId="{0EC26668-4C6F-4FCD-9881-10A6D173124A}" srcId="{E4BAFB85-BB37-4F26-B97E-3FF1DC41C766}" destId="{F6BE7D48-4581-4070-A7C4-2D92C2C88E22}" srcOrd="3" destOrd="0" parTransId="{0915FC2A-2DF1-4C9C-9F05-20E35BA02555}" sibTransId="{24C18F46-29A8-4E65-801E-0D3214029961}"/>
    <dgm:cxn modelId="{0726A84D-3D99-4296-BDF2-67D7CFF8248E}" type="presOf" srcId="{5B822A8A-1F48-4C87-83D1-611BA9695B58}" destId="{5E344682-B1F1-42C4-BC86-FA35817CB56C}" srcOrd="0" destOrd="0" presId="urn:microsoft.com/office/officeart/2005/8/layout/default"/>
    <dgm:cxn modelId="{D545524F-2135-4A2B-806B-2E6A82B69959}" srcId="{E4BAFB85-BB37-4F26-B97E-3FF1DC41C766}" destId="{F6AE2403-8714-433B-A46A-0B4CB4688AD2}" srcOrd="1" destOrd="0" parTransId="{456DFC19-5E48-445E-AFA5-3A2ADEA65A76}" sibTransId="{34C7BF2A-CA6E-4678-BA45-EC40DE3CDB85}"/>
    <dgm:cxn modelId="{01C7F652-7235-4F3D-B953-DA5626275836}" type="presOf" srcId="{F6AE2403-8714-433B-A46A-0B4CB4688AD2}" destId="{AF697887-33F5-47E7-928F-0C2069C9D88B}" srcOrd="0" destOrd="0" presId="urn:microsoft.com/office/officeart/2005/8/layout/default"/>
    <dgm:cxn modelId="{D07DCB56-9987-4CEB-89D6-C09996B824F7}" srcId="{E4BAFB85-BB37-4F26-B97E-3FF1DC41C766}" destId="{8F859A75-DA4E-4A59-B628-7F05693964CF}" srcOrd="5" destOrd="0" parTransId="{31D42B72-BE30-466B-B214-4C6656B827F9}" sibTransId="{2259225F-2F06-4860-8401-0470D028BA95}"/>
    <dgm:cxn modelId="{5AB4E47E-6A16-4848-9F91-F85CB4574F41}" srcId="{E4BAFB85-BB37-4F26-B97E-3FF1DC41C766}" destId="{6CA12EAB-707C-4FF5-9D17-FB3F5E40EA21}" srcOrd="2" destOrd="0" parTransId="{FF3A497E-C5E8-4EA4-9242-464823967255}" sibTransId="{8E52BCCF-4145-4B44-8E9A-41597FDC2C0A}"/>
    <dgm:cxn modelId="{EC6992A6-1DD7-4FF4-9AB1-86352BFD7B07}" srcId="{E4BAFB85-BB37-4F26-B97E-3FF1DC41C766}" destId="{5B822A8A-1F48-4C87-83D1-611BA9695B58}" srcOrd="0" destOrd="0" parTransId="{362FBC67-1FA0-4753-9F4C-94838264BC9A}" sibTransId="{DBDF647B-5E4C-49B9-9F74-DD5EE0EB98A9}"/>
    <dgm:cxn modelId="{29F38AAB-A13A-4709-9C20-94A3C3BC1A23}" srcId="{E4BAFB85-BB37-4F26-B97E-3FF1DC41C766}" destId="{F32FBCD1-E040-4D9A-9055-56D65A0BD507}" srcOrd="6" destOrd="0" parTransId="{7C04B11E-BD53-4746-9B45-A0AA11096A9E}" sibTransId="{789BF7A2-1030-42F8-B9A6-B328C20C2F0E}"/>
    <dgm:cxn modelId="{485252BA-B76E-4FC7-B98C-A305AA616BA0}" type="presOf" srcId="{F32FBCD1-E040-4D9A-9055-56D65A0BD507}" destId="{BBA0A3E8-7038-4101-8177-E5C9577E872C}" srcOrd="0" destOrd="0" presId="urn:microsoft.com/office/officeart/2005/8/layout/default"/>
    <dgm:cxn modelId="{151FC9E3-931F-4FEB-8F3C-F17DA6DC20C1}" srcId="{E4BAFB85-BB37-4F26-B97E-3FF1DC41C766}" destId="{C0A19542-4031-412E-88A3-6870D05C65FE}" srcOrd="4" destOrd="0" parTransId="{D2C8F953-F816-47A7-963F-48CBF7631706}" sibTransId="{C8276B48-C68F-4767-B0E6-C79E5B9B8EAF}"/>
    <dgm:cxn modelId="{71EC56F4-AA4D-465E-B6C1-E65AF54D2BB0}" type="presOf" srcId="{6CA12EAB-707C-4FF5-9D17-FB3F5E40EA21}" destId="{E2C6D2ED-A3FC-4998-93B1-DB0B709A7E99}" srcOrd="0" destOrd="0" presId="urn:microsoft.com/office/officeart/2005/8/layout/default"/>
    <dgm:cxn modelId="{6CB47EC9-AEDB-433D-98D8-FFC5E0BAA7FC}" type="presParOf" srcId="{F790244D-EC1C-4E3E-84EE-8C35229A0AA8}" destId="{5E344682-B1F1-42C4-BC86-FA35817CB56C}" srcOrd="0" destOrd="0" presId="urn:microsoft.com/office/officeart/2005/8/layout/default"/>
    <dgm:cxn modelId="{5CF5D63C-D492-4017-89E7-2922287320BA}" type="presParOf" srcId="{F790244D-EC1C-4E3E-84EE-8C35229A0AA8}" destId="{5B7F175C-3AF6-46CB-8E53-8D68F6997D8D}" srcOrd="1" destOrd="0" presId="urn:microsoft.com/office/officeart/2005/8/layout/default"/>
    <dgm:cxn modelId="{F85E251D-88F9-4A23-B7DA-EEC743337343}" type="presParOf" srcId="{F790244D-EC1C-4E3E-84EE-8C35229A0AA8}" destId="{AF697887-33F5-47E7-928F-0C2069C9D88B}" srcOrd="2" destOrd="0" presId="urn:microsoft.com/office/officeart/2005/8/layout/default"/>
    <dgm:cxn modelId="{EAD9AC57-F235-4BC7-97E8-D2B8CE95052B}" type="presParOf" srcId="{F790244D-EC1C-4E3E-84EE-8C35229A0AA8}" destId="{899E7D06-D79F-432F-A8DD-05B47E89058C}" srcOrd="3" destOrd="0" presId="urn:microsoft.com/office/officeart/2005/8/layout/default"/>
    <dgm:cxn modelId="{AFE585ED-87E6-4142-AAC9-D4298E01DCE7}" type="presParOf" srcId="{F790244D-EC1C-4E3E-84EE-8C35229A0AA8}" destId="{E2C6D2ED-A3FC-4998-93B1-DB0B709A7E99}" srcOrd="4" destOrd="0" presId="urn:microsoft.com/office/officeart/2005/8/layout/default"/>
    <dgm:cxn modelId="{C5C6B40B-5765-4151-BD82-803882C65CB4}" type="presParOf" srcId="{F790244D-EC1C-4E3E-84EE-8C35229A0AA8}" destId="{A1F7142E-9722-410F-80E4-80FAC12739A6}" srcOrd="5" destOrd="0" presId="urn:microsoft.com/office/officeart/2005/8/layout/default"/>
    <dgm:cxn modelId="{09D54C3B-DF4C-4D1A-8E27-88031EBB8D51}" type="presParOf" srcId="{F790244D-EC1C-4E3E-84EE-8C35229A0AA8}" destId="{5EE9A140-16AF-4536-BF2B-89347F9392A1}" srcOrd="6" destOrd="0" presId="urn:microsoft.com/office/officeart/2005/8/layout/default"/>
    <dgm:cxn modelId="{FEDF5A58-00CA-4385-8238-0044E445FCC8}" type="presParOf" srcId="{F790244D-EC1C-4E3E-84EE-8C35229A0AA8}" destId="{992C1CF2-598B-44EE-B11F-ACDDEF44116D}" srcOrd="7" destOrd="0" presId="urn:microsoft.com/office/officeart/2005/8/layout/default"/>
    <dgm:cxn modelId="{37F5D757-8C84-44A2-B6E8-1B1838180E86}" type="presParOf" srcId="{F790244D-EC1C-4E3E-84EE-8C35229A0AA8}" destId="{DCEAF4F1-D51D-469B-8702-882CB640D48B}" srcOrd="8" destOrd="0" presId="urn:microsoft.com/office/officeart/2005/8/layout/default"/>
    <dgm:cxn modelId="{7E7207EA-D53E-47E8-A64E-4B8A16166FAB}" type="presParOf" srcId="{F790244D-EC1C-4E3E-84EE-8C35229A0AA8}" destId="{D787D40F-D62C-4CEA-A2CF-8203E1C5328C}" srcOrd="9" destOrd="0" presId="urn:microsoft.com/office/officeart/2005/8/layout/default"/>
    <dgm:cxn modelId="{5A7E5284-CCDA-45A4-899D-7F70CDBD5EA6}" type="presParOf" srcId="{F790244D-EC1C-4E3E-84EE-8C35229A0AA8}" destId="{F0FA400B-32F6-46E8-A58D-7ED917545383}" srcOrd="10" destOrd="0" presId="urn:microsoft.com/office/officeart/2005/8/layout/default"/>
    <dgm:cxn modelId="{29D5515C-A388-4133-A41C-19445F47ADBB}" type="presParOf" srcId="{F790244D-EC1C-4E3E-84EE-8C35229A0AA8}" destId="{F23ECF9B-BA9A-4453-9928-A35A2C550E6F}" srcOrd="11" destOrd="0" presId="urn:microsoft.com/office/officeart/2005/8/layout/default"/>
    <dgm:cxn modelId="{9A04ABEC-92FF-466E-BE37-CBF1E1F9D8B7}" type="presParOf" srcId="{F790244D-EC1C-4E3E-84EE-8C35229A0AA8}" destId="{BBA0A3E8-7038-4101-8177-E5C9577E872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6F1ABD-C303-46DC-9A92-5658CF3E8E9F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74A0231-85B9-43AC-A232-8D79C3DA06E0}">
      <dgm:prSet/>
      <dgm:spPr/>
      <dgm:t>
        <a:bodyPr/>
        <a:lstStyle/>
        <a:p>
          <a:r>
            <a:rPr lang="ko-KR"/>
            <a:t>관리자 </a:t>
          </a:r>
          <a:r>
            <a:rPr lang="en-US"/>
            <a:t>ID</a:t>
          </a:r>
        </a:p>
      </dgm:t>
    </dgm:pt>
    <dgm:pt modelId="{2E3C4B61-151F-44E8-A3DE-F1305CD16D9D}" type="parTrans" cxnId="{851EDD22-A696-4379-83A6-FB669476BC2E}">
      <dgm:prSet/>
      <dgm:spPr/>
      <dgm:t>
        <a:bodyPr/>
        <a:lstStyle/>
        <a:p>
          <a:endParaRPr lang="en-US"/>
        </a:p>
      </dgm:t>
    </dgm:pt>
    <dgm:pt modelId="{99570770-6F44-46B1-A503-D38896225F4A}" type="sibTrans" cxnId="{851EDD22-A696-4379-83A6-FB669476BC2E}">
      <dgm:prSet/>
      <dgm:spPr/>
      <dgm:t>
        <a:bodyPr/>
        <a:lstStyle/>
        <a:p>
          <a:endParaRPr lang="en-US"/>
        </a:p>
      </dgm:t>
    </dgm:pt>
    <dgm:pt modelId="{4849AADE-9BC2-4188-B327-B34E75B2FEAB}">
      <dgm:prSet/>
      <dgm:spPr/>
      <dgm:t>
        <a:bodyPr/>
        <a:lstStyle/>
        <a:p>
          <a:r>
            <a:rPr lang="ko-KR"/>
            <a:t>재고확인</a:t>
          </a:r>
          <a:endParaRPr lang="en-US"/>
        </a:p>
      </dgm:t>
    </dgm:pt>
    <dgm:pt modelId="{611E8D17-2E4D-42B6-8D5E-58920D269BE6}" type="parTrans" cxnId="{89AEED2C-24CF-46D7-AB72-EBA68D92CD1D}">
      <dgm:prSet/>
      <dgm:spPr/>
      <dgm:t>
        <a:bodyPr/>
        <a:lstStyle/>
        <a:p>
          <a:endParaRPr lang="en-US"/>
        </a:p>
      </dgm:t>
    </dgm:pt>
    <dgm:pt modelId="{A6D9B7D8-430A-435F-9EAD-48B6C0411C1D}" type="sibTrans" cxnId="{89AEED2C-24CF-46D7-AB72-EBA68D92CD1D}">
      <dgm:prSet/>
      <dgm:spPr/>
      <dgm:t>
        <a:bodyPr/>
        <a:lstStyle/>
        <a:p>
          <a:endParaRPr lang="en-US"/>
        </a:p>
      </dgm:t>
    </dgm:pt>
    <dgm:pt modelId="{7259B11A-4848-41E2-A554-241EA30C976D}">
      <dgm:prSet/>
      <dgm:spPr/>
      <dgm:t>
        <a:bodyPr/>
        <a:lstStyle/>
        <a:p>
          <a:r>
            <a:rPr lang="ko-KR"/>
            <a:t>회원목록</a:t>
          </a:r>
          <a:endParaRPr lang="en-US"/>
        </a:p>
      </dgm:t>
    </dgm:pt>
    <dgm:pt modelId="{45A356F9-5B7B-4E87-AE6E-76EF71BA7D7F}" type="parTrans" cxnId="{EA7C33AB-5627-4F3F-8A6B-373DA70C0BA9}">
      <dgm:prSet/>
      <dgm:spPr/>
      <dgm:t>
        <a:bodyPr/>
        <a:lstStyle/>
        <a:p>
          <a:endParaRPr lang="en-US"/>
        </a:p>
      </dgm:t>
    </dgm:pt>
    <dgm:pt modelId="{8A896D1F-8BD2-498D-BDBD-00FB15C3A295}" type="sibTrans" cxnId="{EA7C33AB-5627-4F3F-8A6B-373DA70C0BA9}">
      <dgm:prSet/>
      <dgm:spPr/>
      <dgm:t>
        <a:bodyPr/>
        <a:lstStyle/>
        <a:p>
          <a:endParaRPr lang="en-US"/>
        </a:p>
      </dgm:t>
    </dgm:pt>
    <dgm:pt modelId="{C2CAD7E3-FC89-4B10-9224-8852A5B65056}">
      <dgm:prSet/>
      <dgm:spPr/>
      <dgm:t>
        <a:bodyPr/>
        <a:lstStyle/>
        <a:p>
          <a:r>
            <a:rPr lang="en-US"/>
            <a:t>ID </a:t>
          </a:r>
          <a:r>
            <a:rPr lang="ko-KR"/>
            <a:t>검색</a:t>
          </a:r>
          <a:endParaRPr lang="en-US"/>
        </a:p>
      </dgm:t>
    </dgm:pt>
    <dgm:pt modelId="{196655BF-7E1A-42CB-B6B1-BC7C70057D3F}" type="parTrans" cxnId="{0DB5DC0F-C0BE-492A-95C4-391719490314}">
      <dgm:prSet/>
      <dgm:spPr/>
      <dgm:t>
        <a:bodyPr/>
        <a:lstStyle/>
        <a:p>
          <a:endParaRPr lang="en-US"/>
        </a:p>
      </dgm:t>
    </dgm:pt>
    <dgm:pt modelId="{B3BB41F3-9F16-4AD5-A0B2-E514E1389F0B}" type="sibTrans" cxnId="{0DB5DC0F-C0BE-492A-95C4-391719490314}">
      <dgm:prSet/>
      <dgm:spPr/>
      <dgm:t>
        <a:bodyPr/>
        <a:lstStyle/>
        <a:p>
          <a:endParaRPr lang="en-US"/>
        </a:p>
      </dgm:t>
    </dgm:pt>
    <dgm:pt modelId="{67543079-8DC1-4230-A59D-DD57385A83A1}" type="pres">
      <dgm:prSet presAssocID="{2C6F1ABD-C303-46DC-9A92-5658CF3E8E9F}" presName="Name0" presStyleCnt="0">
        <dgm:presLayoutVars>
          <dgm:dir/>
          <dgm:animLvl val="lvl"/>
          <dgm:resizeHandles val="exact"/>
        </dgm:presLayoutVars>
      </dgm:prSet>
      <dgm:spPr/>
    </dgm:pt>
    <dgm:pt modelId="{4DEE9C62-48F4-460A-B7BE-54CE5456ACD4}" type="pres">
      <dgm:prSet presAssocID="{274A0231-85B9-43AC-A232-8D79C3DA06E0}" presName="linNode" presStyleCnt="0"/>
      <dgm:spPr/>
    </dgm:pt>
    <dgm:pt modelId="{63718447-EEA0-4C32-8730-0DAAAECD5534}" type="pres">
      <dgm:prSet presAssocID="{274A0231-85B9-43AC-A232-8D79C3DA06E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4611204-2938-4DC1-A108-2F1753B78932}" type="pres">
      <dgm:prSet presAssocID="{99570770-6F44-46B1-A503-D38896225F4A}" presName="sp" presStyleCnt="0"/>
      <dgm:spPr/>
    </dgm:pt>
    <dgm:pt modelId="{CE8800B7-0F24-4C63-8284-CE4334A809F4}" type="pres">
      <dgm:prSet presAssocID="{4849AADE-9BC2-4188-B327-B34E75B2FEAB}" presName="linNode" presStyleCnt="0"/>
      <dgm:spPr/>
    </dgm:pt>
    <dgm:pt modelId="{A6B278D7-6534-40BA-ADF8-A1D08A943C5D}" type="pres">
      <dgm:prSet presAssocID="{4849AADE-9BC2-4188-B327-B34E75B2FEA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59B3A6D-012A-450A-8AF7-A2CBBEE8BF08}" type="pres">
      <dgm:prSet presAssocID="{A6D9B7D8-430A-435F-9EAD-48B6C0411C1D}" presName="sp" presStyleCnt="0"/>
      <dgm:spPr/>
    </dgm:pt>
    <dgm:pt modelId="{0D9E8B33-8002-4D1A-99DF-7D88EA795B3C}" type="pres">
      <dgm:prSet presAssocID="{7259B11A-4848-41E2-A554-241EA30C976D}" presName="linNode" presStyleCnt="0"/>
      <dgm:spPr/>
    </dgm:pt>
    <dgm:pt modelId="{4A2AA11D-A484-4A6C-B85B-0860633C0F01}" type="pres">
      <dgm:prSet presAssocID="{7259B11A-4848-41E2-A554-241EA30C976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35022AA-909F-4B89-8CB7-3B89BB5F5212}" type="pres">
      <dgm:prSet presAssocID="{8A896D1F-8BD2-498D-BDBD-00FB15C3A295}" presName="sp" presStyleCnt="0"/>
      <dgm:spPr/>
    </dgm:pt>
    <dgm:pt modelId="{BDC1D772-3854-4CBC-A81C-33D1BAEE5386}" type="pres">
      <dgm:prSet presAssocID="{C2CAD7E3-FC89-4B10-9224-8852A5B65056}" presName="linNode" presStyleCnt="0"/>
      <dgm:spPr/>
    </dgm:pt>
    <dgm:pt modelId="{5B88A2C3-2640-496E-A4E0-5B55C3A598EB}" type="pres">
      <dgm:prSet presAssocID="{C2CAD7E3-FC89-4B10-9224-8852A5B6505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DB5DC0F-C0BE-492A-95C4-391719490314}" srcId="{2C6F1ABD-C303-46DC-9A92-5658CF3E8E9F}" destId="{C2CAD7E3-FC89-4B10-9224-8852A5B65056}" srcOrd="3" destOrd="0" parTransId="{196655BF-7E1A-42CB-B6B1-BC7C70057D3F}" sibTransId="{B3BB41F3-9F16-4AD5-A0B2-E514E1389F0B}"/>
    <dgm:cxn modelId="{851EDD22-A696-4379-83A6-FB669476BC2E}" srcId="{2C6F1ABD-C303-46DC-9A92-5658CF3E8E9F}" destId="{274A0231-85B9-43AC-A232-8D79C3DA06E0}" srcOrd="0" destOrd="0" parTransId="{2E3C4B61-151F-44E8-A3DE-F1305CD16D9D}" sibTransId="{99570770-6F44-46B1-A503-D38896225F4A}"/>
    <dgm:cxn modelId="{89AEED2C-24CF-46D7-AB72-EBA68D92CD1D}" srcId="{2C6F1ABD-C303-46DC-9A92-5658CF3E8E9F}" destId="{4849AADE-9BC2-4188-B327-B34E75B2FEAB}" srcOrd="1" destOrd="0" parTransId="{611E8D17-2E4D-42B6-8D5E-58920D269BE6}" sibTransId="{A6D9B7D8-430A-435F-9EAD-48B6C0411C1D}"/>
    <dgm:cxn modelId="{A3230075-FDAF-4C1E-BE40-6D778B7B4151}" type="presOf" srcId="{4849AADE-9BC2-4188-B327-B34E75B2FEAB}" destId="{A6B278D7-6534-40BA-ADF8-A1D08A943C5D}" srcOrd="0" destOrd="0" presId="urn:microsoft.com/office/officeart/2005/8/layout/vList5"/>
    <dgm:cxn modelId="{4A2AA288-5D82-4E74-8BF6-39659A0FED4E}" type="presOf" srcId="{274A0231-85B9-43AC-A232-8D79C3DA06E0}" destId="{63718447-EEA0-4C32-8730-0DAAAECD5534}" srcOrd="0" destOrd="0" presId="urn:microsoft.com/office/officeart/2005/8/layout/vList5"/>
    <dgm:cxn modelId="{30256697-3615-4538-AF22-58A5FBEE378E}" type="presOf" srcId="{2C6F1ABD-C303-46DC-9A92-5658CF3E8E9F}" destId="{67543079-8DC1-4230-A59D-DD57385A83A1}" srcOrd="0" destOrd="0" presId="urn:microsoft.com/office/officeart/2005/8/layout/vList5"/>
    <dgm:cxn modelId="{EA7C33AB-5627-4F3F-8A6B-373DA70C0BA9}" srcId="{2C6F1ABD-C303-46DC-9A92-5658CF3E8E9F}" destId="{7259B11A-4848-41E2-A554-241EA30C976D}" srcOrd="2" destOrd="0" parTransId="{45A356F9-5B7B-4E87-AE6E-76EF71BA7D7F}" sibTransId="{8A896D1F-8BD2-498D-BDBD-00FB15C3A295}"/>
    <dgm:cxn modelId="{BEB5D7AC-B700-4BD1-BFC8-55445757A3CE}" type="presOf" srcId="{C2CAD7E3-FC89-4B10-9224-8852A5B65056}" destId="{5B88A2C3-2640-496E-A4E0-5B55C3A598EB}" srcOrd="0" destOrd="0" presId="urn:microsoft.com/office/officeart/2005/8/layout/vList5"/>
    <dgm:cxn modelId="{AA3A1EC3-FF13-47CC-A4B7-C15B408B1D06}" type="presOf" srcId="{7259B11A-4848-41E2-A554-241EA30C976D}" destId="{4A2AA11D-A484-4A6C-B85B-0860633C0F01}" srcOrd="0" destOrd="0" presId="urn:microsoft.com/office/officeart/2005/8/layout/vList5"/>
    <dgm:cxn modelId="{75F7E017-D1A3-4E97-B315-3A6B7ADC79FA}" type="presParOf" srcId="{67543079-8DC1-4230-A59D-DD57385A83A1}" destId="{4DEE9C62-48F4-460A-B7BE-54CE5456ACD4}" srcOrd="0" destOrd="0" presId="urn:microsoft.com/office/officeart/2005/8/layout/vList5"/>
    <dgm:cxn modelId="{3D3FE4F7-CE43-4681-AF11-04DE2B90E300}" type="presParOf" srcId="{4DEE9C62-48F4-460A-B7BE-54CE5456ACD4}" destId="{63718447-EEA0-4C32-8730-0DAAAECD5534}" srcOrd="0" destOrd="0" presId="urn:microsoft.com/office/officeart/2005/8/layout/vList5"/>
    <dgm:cxn modelId="{E4AEAE93-D17F-406C-9E89-3D5390A89FF5}" type="presParOf" srcId="{67543079-8DC1-4230-A59D-DD57385A83A1}" destId="{14611204-2938-4DC1-A108-2F1753B78932}" srcOrd="1" destOrd="0" presId="urn:microsoft.com/office/officeart/2005/8/layout/vList5"/>
    <dgm:cxn modelId="{DEB74742-C2BD-43AC-A6BD-98A4E02A1ADC}" type="presParOf" srcId="{67543079-8DC1-4230-A59D-DD57385A83A1}" destId="{CE8800B7-0F24-4C63-8284-CE4334A809F4}" srcOrd="2" destOrd="0" presId="urn:microsoft.com/office/officeart/2005/8/layout/vList5"/>
    <dgm:cxn modelId="{EAAA0E10-E03D-4771-B513-DBC640A8CE9A}" type="presParOf" srcId="{CE8800B7-0F24-4C63-8284-CE4334A809F4}" destId="{A6B278D7-6534-40BA-ADF8-A1D08A943C5D}" srcOrd="0" destOrd="0" presId="urn:microsoft.com/office/officeart/2005/8/layout/vList5"/>
    <dgm:cxn modelId="{BDE4B9EF-04C4-45BC-BF9E-59FE2F3CFFB5}" type="presParOf" srcId="{67543079-8DC1-4230-A59D-DD57385A83A1}" destId="{159B3A6D-012A-450A-8AF7-A2CBBEE8BF08}" srcOrd="3" destOrd="0" presId="urn:microsoft.com/office/officeart/2005/8/layout/vList5"/>
    <dgm:cxn modelId="{63407F5F-4475-47E8-9CE0-2F51C8AE84FE}" type="presParOf" srcId="{67543079-8DC1-4230-A59D-DD57385A83A1}" destId="{0D9E8B33-8002-4D1A-99DF-7D88EA795B3C}" srcOrd="4" destOrd="0" presId="urn:microsoft.com/office/officeart/2005/8/layout/vList5"/>
    <dgm:cxn modelId="{C9372D07-30A0-4696-91BA-67F49F2DEE79}" type="presParOf" srcId="{0D9E8B33-8002-4D1A-99DF-7D88EA795B3C}" destId="{4A2AA11D-A484-4A6C-B85B-0860633C0F01}" srcOrd="0" destOrd="0" presId="urn:microsoft.com/office/officeart/2005/8/layout/vList5"/>
    <dgm:cxn modelId="{65DE714D-774E-49C3-AEFF-5CD0A31D37CB}" type="presParOf" srcId="{67543079-8DC1-4230-A59D-DD57385A83A1}" destId="{435022AA-909F-4B89-8CB7-3B89BB5F5212}" srcOrd="5" destOrd="0" presId="urn:microsoft.com/office/officeart/2005/8/layout/vList5"/>
    <dgm:cxn modelId="{036A98BD-205A-4367-A98E-614BB6FD7FA4}" type="presParOf" srcId="{67543079-8DC1-4230-A59D-DD57385A83A1}" destId="{BDC1D772-3854-4CBC-A81C-33D1BAEE5386}" srcOrd="6" destOrd="0" presId="urn:microsoft.com/office/officeart/2005/8/layout/vList5"/>
    <dgm:cxn modelId="{7E5A21A9-2A9D-4C01-A97C-E9FBCB74403A}" type="presParOf" srcId="{BDC1D772-3854-4CBC-A81C-33D1BAEE5386}" destId="{5B88A2C3-2640-496E-A4E0-5B55C3A598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9EA4B1-18A0-42A9-A66B-A58A76F3E70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1F7B4-84CA-444C-AA41-C19BCA570B6D}">
      <dgm:prSet custT="1"/>
      <dgm:spPr/>
      <dgm:t>
        <a:bodyPr/>
        <a:lstStyle/>
        <a:p>
          <a:r>
            <a:rPr lang="ko-KR" sz="2400" dirty="0"/>
            <a:t>상품종류</a:t>
          </a:r>
          <a:endParaRPr lang="en-US" sz="2400" dirty="0"/>
        </a:p>
      </dgm:t>
    </dgm:pt>
    <dgm:pt modelId="{0E949F85-9401-45B8-AAFA-B3E34CAB716D}" type="parTrans" cxnId="{B2F38061-504F-4B4A-8609-7C7738527CAF}">
      <dgm:prSet/>
      <dgm:spPr/>
      <dgm:t>
        <a:bodyPr/>
        <a:lstStyle/>
        <a:p>
          <a:endParaRPr lang="en-US"/>
        </a:p>
      </dgm:t>
    </dgm:pt>
    <dgm:pt modelId="{2FD56A99-31B9-470F-AD5C-645A051D9177}" type="sibTrans" cxnId="{B2F38061-504F-4B4A-8609-7C7738527CAF}">
      <dgm:prSet/>
      <dgm:spPr/>
      <dgm:t>
        <a:bodyPr/>
        <a:lstStyle/>
        <a:p>
          <a:endParaRPr lang="en-US"/>
        </a:p>
      </dgm:t>
    </dgm:pt>
    <dgm:pt modelId="{C1B2BD5D-59C6-4D88-B41D-EF792754BE71}">
      <dgm:prSet custT="1"/>
      <dgm:spPr/>
      <dgm:t>
        <a:bodyPr/>
        <a:lstStyle/>
        <a:p>
          <a:r>
            <a:rPr lang="ko-KR" sz="2400" dirty="0"/>
            <a:t>수량</a:t>
          </a:r>
          <a:endParaRPr lang="en-US" altLang="ko-KR" sz="2400" dirty="0"/>
        </a:p>
        <a:p>
          <a:r>
            <a:rPr lang="en-US" sz="2400" dirty="0"/>
            <a:t>(100</a:t>
          </a:r>
          <a:r>
            <a:rPr lang="ko-KR" sz="2400" dirty="0"/>
            <a:t>개씩</a:t>
          </a:r>
          <a:r>
            <a:rPr lang="en-US" sz="2400" dirty="0"/>
            <a:t>)</a:t>
          </a:r>
        </a:p>
      </dgm:t>
    </dgm:pt>
    <dgm:pt modelId="{C2B17825-0038-4DD1-915F-C4274DA4DE52}" type="parTrans" cxnId="{C72F68CE-5155-4092-AF1C-B110F6E94CE6}">
      <dgm:prSet/>
      <dgm:spPr/>
      <dgm:t>
        <a:bodyPr/>
        <a:lstStyle/>
        <a:p>
          <a:endParaRPr lang="en-US"/>
        </a:p>
      </dgm:t>
    </dgm:pt>
    <dgm:pt modelId="{2D9649A9-9DC4-47DC-8B31-575989DE451E}" type="sibTrans" cxnId="{C72F68CE-5155-4092-AF1C-B110F6E94CE6}">
      <dgm:prSet/>
      <dgm:spPr/>
      <dgm:t>
        <a:bodyPr/>
        <a:lstStyle/>
        <a:p>
          <a:endParaRPr lang="en-US"/>
        </a:p>
      </dgm:t>
    </dgm:pt>
    <dgm:pt modelId="{E2E0E4A3-E21B-423E-BECE-AB46B7CD2ADB}">
      <dgm:prSet custT="1"/>
      <dgm:spPr/>
      <dgm:t>
        <a:bodyPr/>
        <a:lstStyle/>
        <a:p>
          <a:r>
            <a:rPr lang="ko-KR" sz="2000" dirty="0"/>
            <a:t>가격</a:t>
          </a:r>
          <a:r>
            <a:rPr lang="en-US" sz="2000" dirty="0"/>
            <a:t>(</a:t>
          </a:r>
          <a:r>
            <a:rPr lang="ko-KR" sz="2000" dirty="0"/>
            <a:t>마스크 </a:t>
          </a:r>
          <a:r>
            <a:rPr lang="en-US" sz="2000" dirty="0"/>
            <a:t>1,000</a:t>
          </a:r>
          <a:r>
            <a:rPr lang="ko-KR" sz="2000" dirty="0"/>
            <a:t>원</a:t>
          </a:r>
          <a:r>
            <a:rPr lang="en-US" sz="2000" dirty="0"/>
            <a:t>, </a:t>
          </a:r>
          <a:r>
            <a:rPr lang="ko-KR" sz="2000" dirty="0"/>
            <a:t>위생 장갑 </a:t>
          </a:r>
          <a:r>
            <a:rPr lang="en-US" sz="2000" dirty="0"/>
            <a:t>1,500</a:t>
          </a:r>
          <a:r>
            <a:rPr lang="ko-KR" sz="2000" dirty="0"/>
            <a:t>원</a:t>
          </a:r>
          <a:r>
            <a:rPr lang="en-US" sz="2000" dirty="0"/>
            <a:t>, </a:t>
          </a:r>
          <a:r>
            <a:rPr lang="ko-KR" sz="2000" dirty="0"/>
            <a:t>손세정제 </a:t>
          </a:r>
          <a:r>
            <a:rPr lang="en-US" sz="2000" dirty="0"/>
            <a:t>2,000</a:t>
          </a:r>
          <a:r>
            <a:rPr lang="ko-KR" sz="2000" dirty="0"/>
            <a:t>원</a:t>
          </a:r>
          <a:r>
            <a:rPr lang="en-US" sz="2000" dirty="0"/>
            <a:t>)</a:t>
          </a:r>
        </a:p>
      </dgm:t>
    </dgm:pt>
    <dgm:pt modelId="{CFAF731F-AC9B-42F8-81A5-19C200A857E2}" type="parTrans" cxnId="{FC6A196D-6F57-439B-BA2C-4A17D4C27909}">
      <dgm:prSet/>
      <dgm:spPr/>
      <dgm:t>
        <a:bodyPr/>
        <a:lstStyle/>
        <a:p>
          <a:endParaRPr lang="en-US"/>
        </a:p>
      </dgm:t>
    </dgm:pt>
    <dgm:pt modelId="{F4369C15-8114-48B6-8120-594A07BECA46}" type="sibTrans" cxnId="{FC6A196D-6F57-439B-BA2C-4A17D4C27909}">
      <dgm:prSet/>
      <dgm:spPr/>
      <dgm:t>
        <a:bodyPr/>
        <a:lstStyle/>
        <a:p>
          <a:endParaRPr lang="en-US"/>
        </a:p>
      </dgm:t>
    </dgm:pt>
    <dgm:pt modelId="{D87501C3-60F0-4DA7-B488-AD72FCA28349}">
      <dgm:prSet custT="1"/>
      <dgm:spPr/>
      <dgm:t>
        <a:bodyPr/>
        <a:lstStyle/>
        <a:p>
          <a:r>
            <a:rPr lang="ko-KR" sz="2400" dirty="0"/>
            <a:t>장바구니</a:t>
          </a:r>
          <a:endParaRPr lang="en-US" sz="2400" dirty="0"/>
        </a:p>
      </dgm:t>
    </dgm:pt>
    <dgm:pt modelId="{5EF3B2E7-F610-400B-B374-6AC2C12F9617}" type="parTrans" cxnId="{A00809F9-C1A4-47AB-BFEF-797440FC54AB}">
      <dgm:prSet/>
      <dgm:spPr/>
      <dgm:t>
        <a:bodyPr/>
        <a:lstStyle/>
        <a:p>
          <a:endParaRPr lang="en-US"/>
        </a:p>
      </dgm:t>
    </dgm:pt>
    <dgm:pt modelId="{C0F68B9A-8055-409B-A169-B407D2FEA794}" type="sibTrans" cxnId="{A00809F9-C1A4-47AB-BFEF-797440FC54AB}">
      <dgm:prSet/>
      <dgm:spPr/>
      <dgm:t>
        <a:bodyPr/>
        <a:lstStyle/>
        <a:p>
          <a:endParaRPr lang="en-US"/>
        </a:p>
      </dgm:t>
    </dgm:pt>
    <dgm:pt modelId="{0A36D01E-A456-493F-B5CA-175CA1975019}" type="pres">
      <dgm:prSet presAssocID="{889EA4B1-18A0-42A9-A66B-A58A76F3E705}" presName="matrix" presStyleCnt="0">
        <dgm:presLayoutVars>
          <dgm:chMax val="1"/>
          <dgm:dir/>
          <dgm:resizeHandles val="exact"/>
        </dgm:presLayoutVars>
      </dgm:prSet>
      <dgm:spPr/>
    </dgm:pt>
    <dgm:pt modelId="{F30E78B7-C4A9-4F5D-AF7C-4A851AB43302}" type="pres">
      <dgm:prSet presAssocID="{889EA4B1-18A0-42A9-A66B-A58A76F3E705}" presName="diamond" presStyleLbl="bgShp" presStyleIdx="0" presStyleCnt="1"/>
      <dgm:spPr/>
    </dgm:pt>
    <dgm:pt modelId="{C2147D22-0576-4DEB-9A4C-00688B5442B0}" type="pres">
      <dgm:prSet presAssocID="{889EA4B1-18A0-42A9-A66B-A58A76F3E70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9C8E7F3-E824-42D1-A8F9-61016F3C7F15}" type="pres">
      <dgm:prSet presAssocID="{889EA4B1-18A0-42A9-A66B-A58A76F3E70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5BB407-C7A8-4953-9F79-BF5073D4A1A3}" type="pres">
      <dgm:prSet presAssocID="{889EA4B1-18A0-42A9-A66B-A58A76F3E70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85FC33-4EA5-4BD8-82DC-5A52E6D2FD04}" type="pres">
      <dgm:prSet presAssocID="{889EA4B1-18A0-42A9-A66B-A58A76F3E70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EABA01-E761-4897-9E62-2DE4BD7B3271}" type="presOf" srcId="{AD61F7B4-84CA-444C-AA41-C19BCA570B6D}" destId="{C2147D22-0576-4DEB-9A4C-00688B5442B0}" srcOrd="0" destOrd="0" presId="urn:microsoft.com/office/officeart/2005/8/layout/matrix3"/>
    <dgm:cxn modelId="{6A50D70F-8128-4B5B-AB69-81821C4AE5D7}" type="presOf" srcId="{E2E0E4A3-E21B-423E-BECE-AB46B7CD2ADB}" destId="{995BB407-C7A8-4953-9F79-BF5073D4A1A3}" srcOrd="0" destOrd="0" presId="urn:microsoft.com/office/officeart/2005/8/layout/matrix3"/>
    <dgm:cxn modelId="{B2F38061-504F-4B4A-8609-7C7738527CAF}" srcId="{889EA4B1-18A0-42A9-A66B-A58A76F3E705}" destId="{AD61F7B4-84CA-444C-AA41-C19BCA570B6D}" srcOrd="0" destOrd="0" parTransId="{0E949F85-9401-45B8-AAFA-B3E34CAB716D}" sibTransId="{2FD56A99-31B9-470F-AD5C-645A051D9177}"/>
    <dgm:cxn modelId="{9D626A64-F224-4867-B761-E30F47123482}" type="presOf" srcId="{C1B2BD5D-59C6-4D88-B41D-EF792754BE71}" destId="{49C8E7F3-E824-42D1-A8F9-61016F3C7F15}" srcOrd="0" destOrd="0" presId="urn:microsoft.com/office/officeart/2005/8/layout/matrix3"/>
    <dgm:cxn modelId="{FC6A196D-6F57-439B-BA2C-4A17D4C27909}" srcId="{889EA4B1-18A0-42A9-A66B-A58A76F3E705}" destId="{E2E0E4A3-E21B-423E-BECE-AB46B7CD2ADB}" srcOrd="2" destOrd="0" parTransId="{CFAF731F-AC9B-42F8-81A5-19C200A857E2}" sibTransId="{F4369C15-8114-48B6-8120-594A07BECA46}"/>
    <dgm:cxn modelId="{6C7946A8-7D8A-4D20-A390-EBEA5A7DA02E}" type="presOf" srcId="{D87501C3-60F0-4DA7-B488-AD72FCA28349}" destId="{ED85FC33-4EA5-4BD8-82DC-5A52E6D2FD04}" srcOrd="0" destOrd="0" presId="urn:microsoft.com/office/officeart/2005/8/layout/matrix3"/>
    <dgm:cxn modelId="{863E5AC5-8C48-41FA-9B92-42EB89F6DB0C}" type="presOf" srcId="{889EA4B1-18A0-42A9-A66B-A58A76F3E705}" destId="{0A36D01E-A456-493F-B5CA-175CA1975019}" srcOrd="0" destOrd="0" presId="urn:microsoft.com/office/officeart/2005/8/layout/matrix3"/>
    <dgm:cxn modelId="{C72F68CE-5155-4092-AF1C-B110F6E94CE6}" srcId="{889EA4B1-18A0-42A9-A66B-A58A76F3E705}" destId="{C1B2BD5D-59C6-4D88-B41D-EF792754BE71}" srcOrd="1" destOrd="0" parTransId="{C2B17825-0038-4DD1-915F-C4274DA4DE52}" sibTransId="{2D9649A9-9DC4-47DC-8B31-575989DE451E}"/>
    <dgm:cxn modelId="{A00809F9-C1A4-47AB-BFEF-797440FC54AB}" srcId="{889EA4B1-18A0-42A9-A66B-A58A76F3E705}" destId="{D87501C3-60F0-4DA7-B488-AD72FCA28349}" srcOrd="3" destOrd="0" parTransId="{5EF3B2E7-F610-400B-B374-6AC2C12F9617}" sibTransId="{C0F68B9A-8055-409B-A169-B407D2FEA794}"/>
    <dgm:cxn modelId="{E32F652E-B2B0-4A33-9A1D-7966F79AEEF5}" type="presParOf" srcId="{0A36D01E-A456-493F-B5CA-175CA1975019}" destId="{F30E78B7-C4A9-4F5D-AF7C-4A851AB43302}" srcOrd="0" destOrd="0" presId="urn:microsoft.com/office/officeart/2005/8/layout/matrix3"/>
    <dgm:cxn modelId="{DA6EC101-7D6E-49BE-8F82-CDDE87F02F51}" type="presParOf" srcId="{0A36D01E-A456-493F-B5CA-175CA1975019}" destId="{C2147D22-0576-4DEB-9A4C-00688B5442B0}" srcOrd="1" destOrd="0" presId="urn:microsoft.com/office/officeart/2005/8/layout/matrix3"/>
    <dgm:cxn modelId="{620D3439-6034-4833-A4AF-33990687A814}" type="presParOf" srcId="{0A36D01E-A456-493F-B5CA-175CA1975019}" destId="{49C8E7F3-E824-42D1-A8F9-61016F3C7F15}" srcOrd="2" destOrd="0" presId="urn:microsoft.com/office/officeart/2005/8/layout/matrix3"/>
    <dgm:cxn modelId="{CE2ABF9B-2535-415B-8CC6-DF002A6AAED4}" type="presParOf" srcId="{0A36D01E-A456-493F-B5CA-175CA1975019}" destId="{995BB407-C7A8-4953-9F79-BF5073D4A1A3}" srcOrd="3" destOrd="0" presId="urn:microsoft.com/office/officeart/2005/8/layout/matrix3"/>
    <dgm:cxn modelId="{ED005D96-6083-488D-9044-A9BDE3B7FFC5}" type="presParOf" srcId="{0A36D01E-A456-493F-B5CA-175CA1975019}" destId="{ED85FC33-4EA5-4BD8-82DC-5A52E6D2FD0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806A4-8814-4E30-AC54-D7A97ABD325A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FB2F4-88A2-4827-B0E6-AC4917091C6F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67E32-0AC3-4469-9EFF-F37F40A96989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/>
            <a:t>소비자 기능</a:t>
          </a:r>
          <a:endParaRPr lang="en-US" sz="3500" kern="1200"/>
        </a:p>
      </dsp:txBody>
      <dsp:txXfrm>
        <a:off x="75768" y="3053772"/>
        <a:ext cx="3093750" cy="720000"/>
      </dsp:txXfrm>
    </dsp:sp>
    <dsp:sp modelId="{023CE77C-7E46-4F92-AC9D-2D454E97C35E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05154-63A9-41AC-A7A3-E5A9C8E210DD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93C92-146D-44E7-B8E1-3A354829F708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/>
            <a:t>관리자 기능 </a:t>
          </a:r>
          <a:endParaRPr lang="en-US" sz="3500" kern="1200"/>
        </a:p>
      </dsp:txBody>
      <dsp:txXfrm>
        <a:off x="3710925" y="3053772"/>
        <a:ext cx="3093750" cy="720000"/>
      </dsp:txXfrm>
    </dsp:sp>
    <dsp:sp modelId="{D51784F2-B366-4BAE-8391-85EB5C4B8630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88636-05CB-46A2-8058-26C70A0B20D5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CE8B3-8F00-4B0B-9EF3-F1B0D02CD5FB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/>
            <a:t>상품 기능</a:t>
          </a:r>
          <a:endParaRPr lang="en-US" sz="3500" kern="1200"/>
        </a:p>
      </dsp:txBody>
      <dsp:txXfrm>
        <a:off x="7346081" y="305377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4682-B1F1-42C4-BC86-FA35817CB56C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 dirty="0"/>
            <a:t>회원가입</a:t>
          </a:r>
          <a:endParaRPr lang="en-US" sz="4100" kern="1200" dirty="0"/>
        </a:p>
      </dsp:txBody>
      <dsp:txXfrm>
        <a:off x="3080" y="587635"/>
        <a:ext cx="2444055" cy="1466433"/>
      </dsp:txXfrm>
    </dsp:sp>
    <dsp:sp modelId="{AF697887-33F5-47E7-928F-0C2069C9D88B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 dirty="0"/>
            <a:t>로그인</a:t>
          </a:r>
          <a:endParaRPr lang="en-US" sz="4100" kern="1200" dirty="0"/>
        </a:p>
      </dsp:txBody>
      <dsp:txXfrm>
        <a:off x="2691541" y="587635"/>
        <a:ext cx="2444055" cy="1466433"/>
      </dsp:txXfrm>
    </dsp:sp>
    <dsp:sp modelId="{E2C6D2ED-A3FC-4998-93B1-DB0B709A7E99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/>
            <a:t>비밀번호</a:t>
          </a:r>
          <a:endParaRPr lang="en-US" sz="4100" kern="1200"/>
        </a:p>
      </dsp:txBody>
      <dsp:txXfrm>
        <a:off x="5380002" y="587635"/>
        <a:ext cx="2444055" cy="1466433"/>
      </dsp:txXfrm>
    </dsp:sp>
    <dsp:sp modelId="{5EE9A140-16AF-4536-BF2B-89347F9392A1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/>
            <a:t>인증번호</a:t>
          </a:r>
          <a:endParaRPr lang="en-US" sz="4100" kern="1200"/>
        </a:p>
      </dsp:txBody>
      <dsp:txXfrm>
        <a:off x="8068463" y="587635"/>
        <a:ext cx="2444055" cy="1466433"/>
      </dsp:txXfrm>
    </dsp:sp>
    <dsp:sp modelId="{DCEAF4F1-D51D-469B-8702-882CB640D48B}">
      <dsp:nvSpPr>
        <dsp:cNvPr id="0" name=""/>
        <dsp:cNvSpPr/>
      </dsp:nvSpPr>
      <dsp:spPr>
        <a:xfrm>
          <a:off x="1147631" y="2298474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 dirty="0"/>
            <a:t>연락처</a:t>
          </a:r>
          <a:endParaRPr lang="en-US" sz="4100" kern="1200" dirty="0"/>
        </a:p>
      </dsp:txBody>
      <dsp:txXfrm>
        <a:off x="1147631" y="2298474"/>
        <a:ext cx="2444055" cy="1466433"/>
      </dsp:txXfrm>
    </dsp:sp>
    <dsp:sp modelId="{F0FA400B-32F6-46E8-A58D-7ED917545383}">
      <dsp:nvSpPr>
        <dsp:cNvPr id="0" name=""/>
        <dsp:cNvSpPr/>
      </dsp:nvSpPr>
      <dsp:spPr>
        <a:xfrm>
          <a:off x="3836092" y="2298474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/>
            <a:t>주소</a:t>
          </a:r>
          <a:endParaRPr lang="en-US" sz="4100" kern="1200"/>
        </a:p>
      </dsp:txBody>
      <dsp:txXfrm>
        <a:off x="3836092" y="2298474"/>
        <a:ext cx="2444055" cy="1466433"/>
      </dsp:txXfrm>
    </dsp:sp>
    <dsp:sp modelId="{BBA0A3E8-7038-4101-8177-E5C9577E872C}">
      <dsp:nvSpPr>
        <dsp:cNvPr id="0" name=""/>
        <dsp:cNvSpPr/>
      </dsp:nvSpPr>
      <dsp:spPr>
        <a:xfrm>
          <a:off x="6524553" y="2298474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/>
            <a:t>회원탈퇴</a:t>
          </a:r>
          <a:endParaRPr lang="en-US" sz="4100" kern="1200"/>
        </a:p>
      </dsp:txBody>
      <dsp:txXfrm>
        <a:off x="6524553" y="2298474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18447-EEA0-4C32-8730-0DAAAECD5534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900" kern="1200"/>
            <a:t>관리자 </a:t>
          </a:r>
          <a:r>
            <a:rPr lang="en-US" sz="3900" kern="1200"/>
            <a:t>ID</a:t>
          </a:r>
        </a:p>
      </dsp:txBody>
      <dsp:txXfrm>
        <a:off x="3416125" y="53310"/>
        <a:ext cx="3683350" cy="945199"/>
      </dsp:txXfrm>
    </dsp:sp>
    <dsp:sp modelId="{A6B278D7-6534-40BA-ADF8-A1D08A943C5D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900" kern="1200"/>
            <a:t>재고확인</a:t>
          </a:r>
          <a:endParaRPr lang="en-US" sz="3900" kern="1200"/>
        </a:p>
      </dsp:txBody>
      <dsp:txXfrm>
        <a:off x="3416125" y="1153149"/>
        <a:ext cx="3683350" cy="945199"/>
      </dsp:txXfrm>
    </dsp:sp>
    <dsp:sp modelId="{4A2AA11D-A484-4A6C-B85B-0860633C0F01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900" kern="1200"/>
            <a:t>회원목록</a:t>
          </a:r>
          <a:endParaRPr lang="en-US" sz="3900" kern="1200"/>
        </a:p>
      </dsp:txBody>
      <dsp:txXfrm>
        <a:off x="3416125" y="2252988"/>
        <a:ext cx="3683350" cy="945199"/>
      </dsp:txXfrm>
    </dsp:sp>
    <dsp:sp modelId="{5B88A2C3-2640-496E-A4E0-5B55C3A598EB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ID </a:t>
          </a:r>
          <a:r>
            <a:rPr lang="ko-KR" sz="3900" kern="1200"/>
            <a:t>검색</a:t>
          </a:r>
          <a:endParaRPr lang="en-US" sz="3900" kern="1200"/>
        </a:p>
      </dsp:txBody>
      <dsp:txXfrm>
        <a:off x="3416125" y="3352827"/>
        <a:ext cx="3683350" cy="945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E78B7-C4A9-4F5D-AF7C-4A851AB43302}">
      <dsp:nvSpPr>
        <dsp:cNvPr id="0" name=""/>
        <dsp:cNvSpPr/>
      </dsp:nvSpPr>
      <dsp:spPr>
        <a:xfrm>
          <a:off x="2967959" y="0"/>
          <a:ext cx="5471569" cy="54715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47D22-0576-4DEB-9A4C-00688B5442B0}">
      <dsp:nvSpPr>
        <dsp:cNvPr id="0" name=""/>
        <dsp:cNvSpPr/>
      </dsp:nvSpPr>
      <dsp:spPr>
        <a:xfrm>
          <a:off x="3487758" y="519799"/>
          <a:ext cx="2133911" cy="21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상품종류</a:t>
          </a:r>
          <a:endParaRPr lang="en-US" sz="2400" kern="1200" dirty="0"/>
        </a:p>
      </dsp:txBody>
      <dsp:txXfrm>
        <a:off x="3591927" y="623968"/>
        <a:ext cx="1925573" cy="1925573"/>
      </dsp:txXfrm>
    </dsp:sp>
    <dsp:sp modelId="{49C8E7F3-E824-42D1-A8F9-61016F3C7F15}">
      <dsp:nvSpPr>
        <dsp:cNvPr id="0" name=""/>
        <dsp:cNvSpPr/>
      </dsp:nvSpPr>
      <dsp:spPr>
        <a:xfrm>
          <a:off x="5785817" y="519799"/>
          <a:ext cx="2133911" cy="21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수량</a:t>
          </a:r>
          <a:endParaRPr lang="en-US" altLang="ko-K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(100</a:t>
          </a:r>
          <a:r>
            <a:rPr lang="ko-KR" sz="2400" kern="1200" dirty="0"/>
            <a:t>개씩</a:t>
          </a:r>
          <a:r>
            <a:rPr lang="en-US" sz="2400" kern="1200" dirty="0"/>
            <a:t>)</a:t>
          </a:r>
        </a:p>
      </dsp:txBody>
      <dsp:txXfrm>
        <a:off x="5889986" y="623968"/>
        <a:ext cx="1925573" cy="1925573"/>
      </dsp:txXfrm>
    </dsp:sp>
    <dsp:sp modelId="{995BB407-C7A8-4953-9F79-BF5073D4A1A3}">
      <dsp:nvSpPr>
        <dsp:cNvPr id="0" name=""/>
        <dsp:cNvSpPr/>
      </dsp:nvSpPr>
      <dsp:spPr>
        <a:xfrm>
          <a:off x="3487758" y="2817858"/>
          <a:ext cx="2133911" cy="21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가격</a:t>
          </a:r>
          <a:r>
            <a:rPr lang="en-US" sz="2000" kern="1200" dirty="0"/>
            <a:t>(</a:t>
          </a:r>
          <a:r>
            <a:rPr lang="ko-KR" sz="2000" kern="1200" dirty="0"/>
            <a:t>마스크 </a:t>
          </a:r>
          <a:r>
            <a:rPr lang="en-US" sz="2000" kern="1200" dirty="0"/>
            <a:t>1,000</a:t>
          </a:r>
          <a:r>
            <a:rPr lang="ko-KR" sz="2000" kern="1200" dirty="0"/>
            <a:t>원</a:t>
          </a:r>
          <a:r>
            <a:rPr lang="en-US" sz="2000" kern="1200" dirty="0"/>
            <a:t>, </a:t>
          </a:r>
          <a:r>
            <a:rPr lang="ko-KR" sz="2000" kern="1200" dirty="0"/>
            <a:t>위생 장갑 </a:t>
          </a:r>
          <a:r>
            <a:rPr lang="en-US" sz="2000" kern="1200" dirty="0"/>
            <a:t>1,500</a:t>
          </a:r>
          <a:r>
            <a:rPr lang="ko-KR" sz="2000" kern="1200" dirty="0"/>
            <a:t>원</a:t>
          </a:r>
          <a:r>
            <a:rPr lang="en-US" sz="2000" kern="1200" dirty="0"/>
            <a:t>, </a:t>
          </a:r>
          <a:r>
            <a:rPr lang="ko-KR" sz="2000" kern="1200" dirty="0"/>
            <a:t>손세정제 </a:t>
          </a:r>
          <a:r>
            <a:rPr lang="en-US" sz="2000" kern="1200" dirty="0"/>
            <a:t>2,000</a:t>
          </a:r>
          <a:r>
            <a:rPr lang="ko-KR" sz="2000" kern="1200" dirty="0"/>
            <a:t>원</a:t>
          </a:r>
          <a:r>
            <a:rPr lang="en-US" sz="2000" kern="1200" dirty="0"/>
            <a:t>)</a:t>
          </a:r>
        </a:p>
      </dsp:txBody>
      <dsp:txXfrm>
        <a:off x="3591927" y="2922027"/>
        <a:ext cx="1925573" cy="1925573"/>
      </dsp:txXfrm>
    </dsp:sp>
    <dsp:sp modelId="{ED85FC33-4EA5-4BD8-82DC-5A52E6D2FD04}">
      <dsp:nvSpPr>
        <dsp:cNvPr id="0" name=""/>
        <dsp:cNvSpPr/>
      </dsp:nvSpPr>
      <dsp:spPr>
        <a:xfrm>
          <a:off x="5785817" y="2817858"/>
          <a:ext cx="2133911" cy="21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장바구니</a:t>
          </a:r>
          <a:endParaRPr lang="en-US" sz="2400" kern="1200" dirty="0"/>
        </a:p>
      </dsp:txBody>
      <dsp:txXfrm>
        <a:off x="5889986" y="2922027"/>
        <a:ext cx="1925573" cy="192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9216-9229-4BF4-BA4C-4967E91A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67329-B11B-4F56-B3B0-BA5185D64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79701-1C1F-443A-AA84-CB5DC633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798C7-5E78-4CF8-8B27-AF0314DB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F84E8-EE0B-4067-939E-41DA82E6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9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2DB2-E9C7-4589-BA1F-2D60C720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9F44AD-9273-4BB2-99C5-3BED6599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E27C3-70F0-4D2D-AE81-60B04422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24CA3-69B2-4851-9449-C2C98579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317F9-ED2B-4EFF-9014-67AD9EC2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97BAA-A52D-4223-86F0-C5F0A3487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28E21-43B8-4AD2-B4E4-86B0A4D3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DFCFD-EFC7-4424-8318-15A77B9C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EF6C4-BDDF-4F42-A9D0-9D311A3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8641C-BD2B-48CC-80C4-6E9ECFA9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DF8AD-826B-4963-8CA6-F4D729C9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ABECF-501A-49E0-BA33-73FE315C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F2FE4-7708-4F71-9E38-8EAFB887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83A53-6B89-4D48-B7DB-C63FAC73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8E5D7-FE59-4644-8C14-2BFDC172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137F8-118A-4E61-9C04-749BB43F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4DE34-8882-453B-9909-91B82B04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74EBC-068D-40F8-9684-1BB474E1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D3D6C-BC77-4EF7-BDA7-C54D5454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8021C-F6EF-462C-9C18-A74146A5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4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9397-FE55-4940-BF0B-16EDBC1B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6820C-D912-4C55-8BF3-67FD051C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08EEC-A98B-42A9-A36C-FA360249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2204C-8595-4A10-B66B-81D1CDD5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B52B1-ABAF-4FB0-9CD2-EAF204A7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FAFE3-455D-499C-A55A-252EC05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BCA7C-8B55-4FBA-BC8D-6C972DC3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9F699-924A-4FF2-9FD8-CC76D963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D17077-B739-4B44-AED5-A5923EB3A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576D5-B153-4D50-AF68-B4C24C91B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82FCE-EE0B-47FC-A8FD-9D39B0C3F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218519-B766-4F28-B38B-6637C662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E8E671-E7EE-4D59-B047-A8A10994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19CE4-4F66-417F-A5B9-A5546AE7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0936E-8DE6-43FD-A02E-A2F89935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51A411-DD22-4AF3-B0CD-62411DA9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5A120-C8FD-46B0-BFA9-AEEC4182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99495-133E-4D0A-8BAD-AACCC2FC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A502A-E35F-4EB2-842F-0506F131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BA4EE0-CB34-4ED0-B790-E43EF12D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496F0-8961-4E5A-986D-ADE0083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2386-B97D-4FAB-8DBE-9BD390CE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942A5-A279-41AE-B812-44AA8D88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A0B6C4-384D-4D06-8B96-1883EF40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87BCE-FB7E-4DB4-9926-733B541C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806BC-BBEF-4D04-B40D-AE2E8E05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8E31D-7B9C-484A-908F-897ECD9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9E64-8E6E-48F5-8F4C-EFBC2A7A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981BD-6CAA-42C7-AFB1-EFB40D071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CE36F-D858-49B4-B883-62D1C63B7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5EB7-D4CB-4C8D-B00A-3BE951D9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A7A3A-74CE-4251-9820-4E2533D7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B06CB-8B0C-457C-9829-84D4D579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6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B6091E-F594-4B7A-9AB1-29E8BA11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B00CC-77D1-4477-8051-52061FA06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0562-5FFA-4EF9-B6F3-D49845E0C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A23C-9D34-4B8E-9AAB-AC3A251BB389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603CD-AAA7-4D45-932B-7C059B1BC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6460A-54F8-4614-A1A7-02528089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DAB2-DCDD-4907-9DD4-6869C438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9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58B160-3A76-416B-BF2B-F689D211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dirty="0"/>
              <a:t>코로나 </a:t>
            </a:r>
            <a:r>
              <a:rPr lang="en-US" altLang="ko-KR" sz="8000" dirty="0"/>
              <a:t>119 </a:t>
            </a:r>
            <a:r>
              <a:rPr lang="ko-KR" altLang="en-US" sz="8000" dirty="0"/>
              <a:t>쇼핑몰</a:t>
            </a:r>
            <a:br>
              <a:rPr lang="en-US" altLang="ko-KR" sz="8000" dirty="0"/>
            </a:br>
            <a:r>
              <a:rPr lang="ko-KR" altLang="en-US" sz="8000" dirty="0"/>
              <a:t>기능설계서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DDBC9-1D0F-4EF3-B649-9CCB259E6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3904" y="4619624"/>
            <a:ext cx="4613800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/>
              <a:t>2</a:t>
            </a:r>
            <a:r>
              <a:rPr lang="ko-KR" altLang="en-US" sz="3200" dirty="0"/>
              <a:t>조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 algn="r"/>
            <a:r>
              <a:rPr lang="ko-KR" altLang="en-US" sz="2000" dirty="0" err="1"/>
              <a:t>한희권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신범식</a:t>
            </a:r>
            <a:r>
              <a:rPr lang="en-US" altLang="ko-KR" sz="2000" dirty="0"/>
              <a:t>, </a:t>
            </a:r>
            <a:r>
              <a:rPr lang="ko-KR" altLang="en-US" sz="2000" dirty="0"/>
              <a:t>김민호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조현돈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지유정</a:t>
            </a:r>
            <a:endParaRPr lang="ko-KR" altLang="en-US" sz="2000" dirty="0"/>
          </a:p>
          <a:p>
            <a:pPr algn="r"/>
            <a:endParaRPr lang="ko-KR" altLang="en-US" sz="1900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835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관리자기능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재고확인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마스크</a:t>
            </a:r>
            <a:r>
              <a:rPr lang="en-US" altLang="ko-KR" dirty="0"/>
              <a:t>,</a:t>
            </a:r>
            <a:r>
              <a:rPr lang="ko-KR" altLang="en-US" dirty="0"/>
              <a:t>손소독제</a:t>
            </a:r>
            <a:r>
              <a:rPr lang="en-US" altLang="ko-KR" dirty="0"/>
              <a:t>,</a:t>
            </a:r>
            <a:r>
              <a:rPr lang="ko-KR" altLang="en-US" dirty="0"/>
              <a:t>위생장갑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재고 수량 출력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90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관리자기능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회원목록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가입된 전체 회원정보 출력</a:t>
            </a:r>
          </a:p>
        </p:txBody>
      </p:sp>
    </p:spTree>
    <p:extLst>
      <p:ext uri="{BB962C8B-B14F-4D97-AF65-F5344CB8AC3E}">
        <p14:creationId xmlns:p14="http://schemas.microsoft.com/office/powerpoint/2010/main" val="32430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관리자기능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회원</a:t>
            </a:r>
            <a:r>
              <a:rPr lang="en-US" altLang="ko-KR" sz="4000" dirty="0">
                <a:solidFill>
                  <a:srgbClr val="FFFFFF"/>
                </a:solidFill>
              </a:rPr>
              <a:t>ID</a:t>
            </a:r>
            <a:r>
              <a:rPr lang="ko-KR" altLang="en-US" sz="4000" dirty="0">
                <a:solidFill>
                  <a:srgbClr val="FFFFFF"/>
                </a:solidFill>
              </a:rPr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가입한 회원 </a:t>
            </a:r>
            <a:r>
              <a:rPr lang="en-US" altLang="ko-KR" dirty="0"/>
              <a:t>ID</a:t>
            </a:r>
            <a:r>
              <a:rPr lang="ko-KR" altLang="en-US" dirty="0"/>
              <a:t>로 회원 정보 검색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A09D2-6D30-48D4-BF8A-459FA507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accent5"/>
                </a:solidFill>
              </a:rPr>
              <a:t>상품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082B02E-EB1B-4309-A15F-9968D9738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141867"/>
              </p:ext>
            </p:extLst>
          </p:nvPr>
        </p:nvGraphicFramePr>
        <p:xfrm>
          <a:off x="391379" y="705394"/>
          <a:ext cx="11407487" cy="5471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96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상품기능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상품종류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마스크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손소독제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위생장갑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946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상품기능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상품수량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상품 가격 출력</a:t>
            </a:r>
            <a:r>
              <a:rPr lang="en-US" altLang="ko-KR" dirty="0"/>
              <a:t> &amp; </a:t>
            </a:r>
            <a:r>
              <a:rPr lang="ko-KR" altLang="en-US" dirty="0"/>
              <a:t>수량 입력</a:t>
            </a:r>
          </a:p>
        </p:txBody>
      </p:sp>
    </p:spTree>
    <p:extLst>
      <p:ext uri="{BB962C8B-B14F-4D97-AF65-F5344CB8AC3E}">
        <p14:creationId xmlns:p14="http://schemas.microsoft.com/office/powerpoint/2010/main" val="374357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상품기능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상품가격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결제할 금액 안내</a:t>
            </a:r>
            <a:r>
              <a:rPr lang="en-US" altLang="ko-KR" dirty="0"/>
              <a:t> (</a:t>
            </a:r>
            <a:r>
              <a:rPr lang="ko-KR" altLang="en-US" dirty="0"/>
              <a:t>상품 가격 </a:t>
            </a:r>
            <a:r>
              <a:rPr lang="en-US" altLang="ko-KR" dirty="0"/>
              <a:t>* </a:t>
            </a:r>
            <a:r>
              <a:rPr lang="ko-KR" altLang="en-US" dirty="0"/>
              <a:t>수량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66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상품기능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장바구니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장바구니 저장한 물품 출력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</a:t>
            </a:r>
            <a:r>
              <a:rPr lang="en-US" altLang="ko-KR" dirty="0"/>
              <a:t>(</a:t>
            </a:r>
            <a:r>
              <a:rPr lang="ko-KR" altLang="en-US" dirty="0"/>
              <a:t>계좌이체</a:t>
            </a:r>
            <a:r>
              <a:rPr lang="en-US" altLang="ko-KR" dirty="0"/>
              <a:t>) </a:t>
            </a:r>
            <a:r>
              <a:rPr lang="ko-KR" altLang="en-US" dirty="0"/>
              <a:t>메뉴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72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상품기능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계좌번호 입력 시 결제 완료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88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C04568-E9B3-4C4A-A2A5-0156B83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40" y="2486699"/>
            <a:ext cx="8629358" cy="14032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8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37396A4-5C0F-42CE-949C-066C371A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7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E44E1F-08E8-4CD2-ACDB-43EA5B74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200" dirty="0"/>
              <a:t>목차</a:t>
            </a:r>
          </a:p>
        </p:txBody>
      </p:sp>
      <p:graphicFrame>
        <p:nvGraphicFramePr>
          <p:cNvPr id="28" name="내용 개체 틀 2">
            <a:extLst>
              <a:ext uri="{FF2B5EF4-FFF2-40B4-BE49-F238E27FC236}">
                <a16:creationId xmlns:a16="http://schemas.microsoft.com/office/drawing/2014/main" id="{D58191D0-53AB-40E5-9908-E4B390B04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81174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10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BA959F-8CC9-4052-B73D-50CC7041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ko-KR" altLang="en-US" sz="5200" dirty="0"/>
              <a:t>소비자기능</a:t>
            </a:r>
          </a:p>
        </p:txBody>
      </p:sp>
      <p:graphicFrame>
        <p:nvGraphicFramePr>
          <p:cNvPr id="31" name="내용 개체 틀 2">
            <a:extLst>
              <a:ext uri="{FF2B5EF4-FFF2-40B4-BE49-F238E27FC236}">
                <a16:creationId xmlns:a16="http://schemas.microsoft.com/office/drawing/2014/main" id="{CFFAA59F-A8F3-47D0-B259-A8825A7FA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0152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45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소비자기능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회원가입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323" y="1410157"/>
            <a:ext cx="6091873" cy="38508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 ID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이름 입력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주소 입력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전화번호 입력</a:t>
            </a:r>
            <a:endParaRPr lang="en-US" altLang="ko-KR" dirty="0"/>
          </a:p>
          <a:p>
            <a:r>
              <a:rPr lang="en-US" altLang="ko-KR" dirty="0"/>
              <a:t>  4-1.</a:t>
            </a:r>
            <a:r>
              <a:rPr lang="ko-KR" altLang="en-US" dirty="0"/>
              <a:t> 인증번호 확인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비밀번호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57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소비자기능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인증번호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랜덤숫자 </a:t>
            </a:r>
            <a:r>
              <a:rPr lang="en-US" altLang="ko-KR" dirty="0"/>
              <a:t>4</a:t>
            </a:r>
            <a:r>
              <a:rPr lang="ko-KR" altLang="en-US" dirty="0"/>
              <a:t>자리 생성 하여 인증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82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소비자기능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로그인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 ID </a:t>
            </a:r>
            <a:r>
              <a:rPr lang="ko-KR" altLang="en-US" dirty="0"/>
              <a:t>입력</a:t>
            </a:r>
            <a:r>
              <a:rPr lang="en-US" altLang="ko-KR" dirty="0"/>
              <a:t> (</a:t>
            </a:r>
            <a:r>
              <a:rPr lang="ko-KR" altLang="en-US" dirty="0"/>
              <a:t>중복체크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PW 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ko-KR" altLang="en-US" dirty="0"/>
              <a:t>비밀번호 일치 확인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5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소비자기능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회원탈퇴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저장된 회원정보삭제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ko-KR" altLang="en-US" dirty="0" err="1"/>
              <a:t>회원수</a:t>
            </a:r>
            <a:r>
              <a:rPr lang="ko-KR" altLang="en-US" dirty="0"/>
              <a:t> 조정</a:t>
            </a:r>
          </a:p>
        </p:txBody>
      </p:sp>
    </p:spTree>
    <p:extLst>
      <p:ext uri="{BB962C8B-B14F-4D97-AF65-F5344CB8AC3E}">
        <p14:creationId xmlns:p14="http://schemas.microsoft.com/office/powerpoint/2010/main" val="240010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A7FCA0-0FE9-46E2-A947-5F04DA99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200" dirty="0"/>
              <a:t>관리자모드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89C84E7-FBCF-42BE-A73F-FCC63D227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8850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69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688EAE-D44F-4814-9B5A-D32B2F9D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</a:rPr>
              <a:t>[</a:t>
            </a:r>
            <a:r>
              <a:rPr lang="ko-KR" altLang="en-US" sz="4000" b="1" dirty="0">
                <a:solidFill>
                  <a:srgbClr val="FFFFFF"/>
                </a:solidFill>
              </a:rPr>
              <a:t>관리자기능</a:t>
            </a:r>
            <a:r>
              <a:rPr lang="en-US" altLang="ko-KR" sz="4000" b="1" dirty="0">
                <a:solidFill>
                  <a:srgbClr val="FFFFFF"/>
                </a:solidFill>
              </a:rPr>
              <a:t>]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관리자 로그인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4000" dirty="0">
                <a:solidFill>
                  <a:srgbClr val="FFFFFF"/>
                </a:solidFill>
              </a:rPr>
              <a:t>ID/PW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25934-6868-4B07-A334-BD78628B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히든메뉴</a:t>
            </a:r>
            <a:r>
              <a:rPr lang="en-US" altLang="ko-KR" dirty="0"/>
              <a:t>. 7</a:t>
            </a:r>
            <a:r>
              <a:rPr lang="ko-KR" altLang="en-US" dirty="0"/>
              <a:t>번 </a:t>
            </a:r>
            <a:r>
              <a:rPr lang="ko-KR" altLang="en-US" dirty="0" err="1"/>
              <a:t>입력시</a:t>
            </a:r>
            <a:endParaRPr lang="en-US" altLang="ko-KR" dirty="0"/>
          </a:p>
          <a:p>
            <a:r>
              <a:rPr lang="ko-KR" altLang="en-US" dirty="0"/>
              <a:t>관리자 로그인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관리자가 지정한 </a:t>
            </a:r>
            <a:r>
              <a:rPr lang="en-US" altLang="ko-KR" dirty="0"/>
              <a:t>ID,PW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 err="1"/>
              <a:t>일치시</a:t>
            </a:r>
            <a:r>
              <a:rPr lang="ko-KR" altLang="en-US" dirty="0"/>
              <a:t> 관리자모드 진입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재고확인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회원목록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회원 아이디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871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53DF0014C71F4B94781A0481759925" ma:contentTypeVersion="2" ma:contentTypeDescription="새 문서를 만듭니다." ma:contentTypeScope="" ma:versionID="9d935bcc30613dc1b406808548b1ce31">
  <xsd:schema xmlns:xsd="http://www.w3.org/2001/XMLSchema" xmlns:xs="http://www.w3.org/2001/XMLSchema" xmlns:p="http://schemas.microsoft.com/office/2006/metadata/properties" xmlns:ns3="54d6dd0a-2a39-460f-a493-b7605d8d782d" targetNamespace="http://schemas.microsoft.com/office/2006/metadata/properties" ma:root="true" ma:fieldsID="4a7bc8fdd3a33557df2a2b1bf269f1cb" ns3:_="">
    <xsd:import namespace="54d6dd0a-2a39-460f-a493-b7605d8d78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6dd0a-2a39-460f-a493-b7605d8d7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01F18-84FC-421D-86DE-87D05C895F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9A0CC-FCE1-491C-BD0F-99B9EF81A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d6dd0a-2a39-460f-a493-b7605d8d78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DACAEF-14E0-4262-A406-C8E8C91662A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54d6dd0a-2a39-460f-a493-b7605d8d782d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279</Words>
  <Application>Microsoft Office PowerPoint</Application>
  <PresentationFormat>와이드스크린</PresentationFormat>
  <Paragraphs>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코로나 119 쇼핑몰 기능설계서</vt:lpstr>
      <vt:lpstr>목차</vt:lpstr>
      <vt:lpstr>소비자기능</vt:lpstr>
      <vt:lpstr>[소비자기능] 회원가입 </vt:lpstr>
      <vt:lpstr>[소비자기능] 인증번호</vt:lpstr>
      <vt:lpstr>[소비자기능] 로그인 </vt:lpstr>
      <vt:lpstr>[소비자기능] 회원탈퇴</vt:lpstr>
      <vt:lpstr>관리자모드</vt:lpstr>
      <vt:lpstr>[관리자기능] 관리자 로그인 ID/PW</vt:lpstr>
      <vt:lpstr>[관리자기능] 재고확인</vt:lpstr>
      <vt:lpstr>[관리자기능] 회원목록</vt:lpstr>
      <vt:lpstr>[관리자기능] 회원ID검색</vt:lpstr>
      <vt:lpstr>상품</vt:lpstr>
      <vt:lpstr>[상품기능] 상품종류</vt:lpstr>
      <vt:lpstr>[상품기능] 상품수량</vt:lpstr>
      <vt:lpstr>[상품기능] 상품가격</vt:lpstr>
      <vt:lpstr>[상품기능] 장바구니</vt:lpstr>
      <vt:lpstr>[상품기능] 결제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119 쇼핑몰 기능설계서</dc:title>
  <dc:creator>JEEYUJUNG</dc:creator>
  <cp:lastModifiedBy>JEEYUJUNG</cp:lastModifiedBy>
  <cp:revision>2</cp:revision>
  <dcterms:created xsi:type="dcterms:W3CDTF">2020-06-29T07:27:40Z</dcterms:created>
  <dcterms:modified xsi:type="dcterms:W3CDTF">2020-06-29T08:02:47Z</dcterms:modified>
</cp:coreProperties>
</file>