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B547A-A528-4478-84E4-29C45D4F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5C3488-C61D-4F4C-87AC-8BA49897C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EC9F1-42A0-4571-9B65-5FC3148C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EE3D6-7F62-4353-813C-CB4759B1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3C378-D4C0-4CC3-AA50-FA95A286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8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A5BC-BA7C-467D-804E-E75244E8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D78BA8-4BF6-4A0A-B43B-4092BC6D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410A0-DD4D-4AE9-8AAB-8F6C431C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BC234-B643-4BBC-A059-1B7571A9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B222E-0C3E-4A3A-8976-0D0FE5C4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3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5BFE56-455A-49FD-ABAB-260994F8F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E77537-5259-41C4-BF3E-E6C6FBE3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8CDDD-81EC-4EB0-A494-7A77383F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C6DA5-E61A-497F-97E9-AA9AF1E4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2A5B1-8E9C-46E4-AF68-8532D798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4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F01E-BE87-48A3-95C3-3C189824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76BD9-01A0-4E8C-8080-C6B5A508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E3E25-2790-4E08-8DA0-DDDA3355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0A82F-90AB-43AD-9EF3-26E0B309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83F6A-709D-4E5A-B399-AE361E1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2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532F-5DD4-40D1-BC93-06313BBA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4E296-C35B-4351-A535-D217AB0A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76445-50A8-4B40-8C09-D069898B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5FB11-87BA-426A-B81B-E8331831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589DC-414D-4F4C-BBE2-4D86A43E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E3C-8020-4353-B298-D098C5BE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4FB96-9E62-4DE8-85EF-EA4F7DA2A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3547A-54BE-4F42-B40B-E3FE81A8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9AE4B-B3A9-450A-8782-235B9D06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3D995-DC8E-40C9-8122-D2EAF96B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FF754-C70B-4A39-B006-338945B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9BD6-2AD2-4268-A22C-2F70A1C7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82F25-C578-433D-9B57-3543A1A5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734E9-6897-4E6B-AA38-1572DAECC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73086-5BAC-4A6A-89A0-83EFE1E8C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B267B6-0C80-4937-B6E4-A723D4C2D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538CF-FA58-46C5-AC57-693E5927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E51BD-37F9-42CE-A614-350066BB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CF2DF7-6EC6-44C5-92F9-11075BA3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8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DB71F-8B23-4DDB-AC0C-E33AC21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7CD7F-5FA1-45AC-A5A8-1DAF8ACC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C6107-776A-482E-B3B6-503A9B6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86E7A-8909-4976-A3D0-C2D6E21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7097AA-8FB9-41DE-B799-A2F71321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9B58A1-DBF5-443A-886D-1FFC2E96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E4555-1DAD-478D-B419-0C361FDF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A921-12BF-4684-B3E6-5AFC5283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9C2CB-D0FC-42D4-922D-657473C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20633-DAC9-4F19-AC2A-41E0490A7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5FB35-9A12-4E1F-905E-E984F155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92DDE-64E7-4022-9ADC-C8D68454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19B39-43E9-44D5-BAE2-854264D5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4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B980-F531-46BF-B315-02C2A8C8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D4577-5172-4862-A43E-6DEE8C879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93403F-C656-4436-9EF5-1A033511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5F45C-3715-43C2-A5F8-43CE3EFD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92598-792C-4198-B8F6-DFEAE929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5D6A-FD88-4C9A-8F1E-91874BCE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6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6E13FA-5439-4261-9155-84C62CD5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15EC3-4820-49A5-8BE3-ABD9ABB50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6048-6194-43D6-9043-743B991BC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1573-564E-4767-AFD5-688E2044BE3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972B8-419A-4FC7-925E-BE2A515AF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A1BDC-86C4-40E3-AB1E-72A3EEAF7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C937-3B72-485C-9BF5-022AAFAC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1FC54-DD1E-4B9D-8D86-D6DFF6D5C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/>
              <a:t> 취소 테스트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3365E9-EBA8-4C04-B28A-51B0031FB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커밋 취소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커밋 취소 테스트</dc:title>
  <dc:creator>백승현</dc:creator>
  <cp:lastModifiedBy>백승현</cp:lastModifiedBy>
  <cp:revision>1</cp:revision>
  <dcterms:created xsi:type="dcterms:W3CDTF">2021-09-14T02:29:01Z</dcterms:created>
  <dcterms:modified xsi:type="dcterms:W3CDTF">2021-09-14T02:29:22Z</dcterms:modified>
</cp:coreProperties>
</file>