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28CDB-7788-046A-4892-3FBEB76F1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AA7524-D555-14FC-5989-32AC02EFC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1CA9D-B72A-F86B-2ED1-03A2A15C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84C76-528D-AA1D-8A46-6C9E1BC7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78E7B-E21A-89DE-2DBC-40082FAD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98F79-2CDA-F3B8-5B3D-6C55020E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01A1C9-AAA7-150D-B541-E22ED796F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70BBB-68EF-77EF-500E-E3F7F389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E6361-82B3-589C-E476-934E69AB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B4E5A-8C28-0639-4B26-0B75B314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5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909921-88DD-8F6F-7259-266E433F4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DEB6FF-360B-3601-DB94-D2EF0ABF2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3AAD9-230F-749D-AD36-C24DAF3D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CD4FE-0F18-CB88-CB7B-A200E703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60B0D-341A-7B80-CD06-A167C968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7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FA6F7-6675-B0D2-8BD5-C3EB1526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301AA-EFB7-D0C9-0671-66DB3D98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53EC7-BCC9-A001-D082-AF49DD32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4F4EB-1DF7-A45E-AEFC-2736633B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24E08-7158-159F-EEC5-226F10C7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E1587-90C6-4503-F645-64D585CF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E71D57-3A6E-5DB3-A018-5D3955EF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036F6-CB6C-2AA8-5EBD-35F79432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3C705-83F8-C039-D3B9-0340A4A2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44A80-1BA0-493A-2491-0C79D769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9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5ABBC-D7C6-E5E5-DC04-7224B961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D9D39-8DA6-2D2D-3755-DEF72B3AB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A75309-2EDF-A73D-B347-006445898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69DFD6-8E9B-05B0-0654-54AB44A4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3962B-3845-E6D0-232E-E53A3EBA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554158-62D0-FBD6-8639-1A082B7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4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3E811-0D02-1020-8620-5EA0C876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2B33FD-C79D-F569-139D-6CB62B848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C6CA6B-991B-804B-CED4-D05A6F660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511125-17FC-79BE-DF0C-7A3942AD8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F3456F-018F-81CD-FBAC-F7D709A95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91527E-F0FD-7B82-0392-F8966D39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6913D9-C94A-D9C7-46F1-D9179C72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570BC0-99AA-7EC0-1E93-EA63CCB8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5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2997E-98A8-9E03-913A-A4C0307A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9E9D39-3BF6-5043-A214-A120251A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BC458E-07EE-7985-C3E9-BC6C3381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9B44DE-B459-CDAC-3C34-7FF09E53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0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544582-0738-70D1-F7BC-44881043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53D477-D20D-4345-8CBB-919CF0B1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2AA1BD-B403-51A5-DD24-1EE6EEA7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2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8C494-E9A5-9233-E89D-8F4E5732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1B93E-F5B6-5E8E-CF75-B65AFC8AB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F269BB-79F7-5A56-F89E-CD1130C3A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0CE15-AF11-EF9E-6498-883685E9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5B9A06-BE3A-70D1-9B20-AADD5BC1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08E51-7C4B-56B2-B52D-5DFB4DEE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D077C-B3FE-C179-BD10-1E3B3775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3EED45-3CD4-601C-F0FE-092E53354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89F652-5AB2-B784-B92F-0193940CA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C9A79C-97BB-3763-C054-F4B6180B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F573-62D9-4C51-AD67-920805AF2506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80A0C4-674A-FA00-1199-19911ACE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0C6FE-F5F0-C5D4-398F-FB530B2E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60BB5B-54D9-6B04-6CEA-D04793A5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9B10E-D65A-6523-4AFE-7EEE77FB0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62963-C42E-35C5-C0F4-1DB71EDD8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8F573-62D9-4C51-AD67-920805AF2506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27954-E15D-7AFA-DD56-8BEE42959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D1ED4-981D-3323-32CB-817D91DF7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F669-BD08-4928-967A-FCE34C156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9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E524B1-C573-3532-D006-8A68FA01B36D}"/>
              </a:ext>
            </a:extLst>
          </p:cNvPr>
          <p:cNvSpPr txBox="1"/>
          <p:nvPr/>
        </p:nvSpPr>
        <p:spPr>
          <a:xfrm>
            <a:off x="230820" y="195309"/>
            <a:ext cx="16423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118A41-61B8-9854-CA42-1CF571054638}"/>
              </a:ext>
            </a:extLst>
          </p:cNvPr>
          <p:cNvGrpSpPr/>
          <p:nvPr/>
        </p:nvGrpSpPr>
        <p:grpSpPr>
          <a:xfrm>
            <a:off x="2345184" y="1489683"/>
            <a:ext cx="7501631" cy="630315"/>
            <a:chOff x="2345184" y="1286353"/>
            <a:chExt cx="7501631" cy="630315"/>
          </a:xfrm>
        </p:grpSpPr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2357A99B-CB5F-0464-822A-417187516C87}"/>
                </a:ext>
              </a:extLst>
            </p:cNvPr>
            <p:cNvSpPr/>
            <p:nvPr/>
          </p:nvSpPr>
          <p:spPr>
            <a:xfrm>
              <a:off x="2345184" y="1286353"/>
              <a:ext cx="7501631" cy="63031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래픽 7" descr="돋보기 단색으로 채워진">
              <a:extLst>
                <a:ext uri="{FF2B5EF4-FFF2-40B4-BE49-F238E27FC236}">
                  <a16:creationId xmlns:a16="http://schemas.microsoft.com/office/drawing/2014/main" id="{1CB4C7E0-79EA-B0EC-8F07-CECC79B1C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60892" y="1349976"/>
              <a:ext cx="514336" cy="514336"/>
            </a:xfrm>
            <a:prstGeom prst="rect">
              <a:avLst/>
            </a:prstGeom>
          </p:spPr>
        </p:pic>
      </p:grp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1B75E3BE-0B62-E025-0BA8-F723F991F24C}"/>
              </a:ext>
            </a:extLst>
          </p:cNvPr>
          <p:cNvSpPr/>
          <p:nvPr/>
        </p:nvSpPr>
        <p:spPr>
          <a:xfrm>
            <a:off x="1278384" y="3045041"/>
            <a:ext cx="9712171" cy="3812959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C5ABE6-F950-9590-ADF0-EAC358B99750}"/>
              </a:ext>
            </a:extLst>
          </p:cNvPr>
          <p:cNvSpPr txBox="1"/>
          <p:nvPr/>
        </p:nvSpPr>
        <p:spPr>
          <a:xfrm>
            <a:off x="6365289" y="195309"/>
            <a:ext cx="559589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사이트 소개</a:t>
            </a:r>
            <a:r>
              <a:rPr lang="en-US" altLang="ko-KR" dirty="0"/>
              <a:t>	</a:t>
            </a:r>
            <a:r>
              <a:rPr lang="ko-KR" altLang="en-US" dirty="0"/>
              <a:t>검색</a:t>
            </a:r>
            <a:r>
              <a:rPr lang="en-US" altLang="ko-KR" dirty="0"/>
              <a:t>	</a:t>
            </a:r>
            <a:r>
              <a:rPr lang="ko-KR" altLang="en-US" dirty="0"/>
              <a:t>리뷰</a:t>
            </a:r>
            <a:r>
              <a:rPr lang="en-US" altLang="ko-KR" dirty="0"/>
              <a:t>	|	</a:t>
            </a:r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17804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E524B1-C573-3532-D006-8A68FA01B36D}"/>
              </a:ext>
            </a:extLst>
          </p:cNvPr>
          <p:cNvSpPr txBox="1"/>
          <p:nvPr/>
        </p:nvSpPr>
        <p:spPr>
          <a:xfrm>
            <a:off x="230820" y="195309"/>
            <a:ext cx="16423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AB933-608F-9998-1A4C-2617910609E5}"/>
              </a:ext>
            </a:extLst>
          </p:cNvPr>
          <p:cNvSpPr txBox="1"/>
          <p:nvPr/>
        </p:nvSpPr>
        <p:spPr>
          <a:xfrm>
            <a:off x="6365289" y="195309"/>
            <a:ext cx="559589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사이트 소개</a:t>
            </a:r>
            <a:r>
              <a:rPr lang="en-US" altLang="ko-KR" dirty="0"/>
              <a:t>	</a:t>
            </a:r>
            <a:r>
              <a:rPr lang="ko-KR" altLang="en-US" dirty="0"/>
              <a:t>검색</a:t>
            </a:r>
            <a:r>
              <a:rPr lang="en-US" altLang="ko-KR" dirty="0"/>
              <a:t>	</a:t>
            </a:r>
            <a:r>
              <a:rPr lang="ko-KR" altLang="en-US" dirty="0"/>
              <a:t>리뷰</a:t>
            </a:r>
            <a:r>
              <a:rPr lang="en-US" altLang="ko-KR" dirty="0"/>
              <a:t>	|	</a:t>
            </a:r>
            <a:r>
              <a:rPr lang="ko-KR" altLang="en-US" dirty="0"/>
              <a:t>로그인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118A41-61B8-9854-CA42-1CF571054638}"/>
              </a:ext>
            </a:extLst>
          </p:cNvPr>
          <p:cNvGrpSpPr/>
          <p:nvPr/>
        </p:nvGrpSpPr>
        <p:grpSpPr>
          <a:xfrm>
            <a:off x="2345184" y="1036922"/>
            <a:ext cx="7501631" cy="630315"/>
            <a:chOff x="2345184" y="1286353"/>
            <a:chExt cx="7501631" cy="630315"/>
          </a:xfrm>
        </p:grpSpPr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2357A99B-CB5F-0464-822A-417187516C87}"/>
                </a:ext>
              </a:extLst>
            </p:cNvPr>
            <p:cNvSpPr/>
            <p:nvPr/>
          </p:nvSpPr>
          <p:spPr>
            <a:xfrm>
              <a:off x="2345184" y="1286353"/>
              <a:ext cx="7501631" cy="63031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래픽 7" descr="돋보기 단색으로 채워진">
              <a:extLst>
                <a:ext uri="{FF2B5EF4-FFF2-40B4-BE49-F238E27FC236}">
                  <a16:creationId xmlns:a16="http://schemas.microsoft.com/office/drawing/2014/main" id="{1CB4C7E0-79EA-B0EC-8F07-CECC79B1C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60892" y="1349976"/>
              <a:ext cx="514336" cy="51433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483C06-28B2-507E-FB88-08783270FF93}"/>
              </a:ext>
            </a:extLst>
          </p:cNvPr>
          <p:cNvSpPr txBox="1"/>
          <p:nvPr/>
        </p:nvSpPr>
        <p:spPr>
          <a:xfrm>
            <a:off x="454241" y="2256408"/>
            <a:ext cx="105496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시군명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BCF36-68EA-0FE0-BA10-8E19779DD538}"/>
              </a:ext>
            </a:extLst>
          </p:cNvPr>
          <p:cNvSpPr txBox="1"/>
          <p:nvPr/>
        </p:nvSpPr>
        <p:spPr>
          <a:xfrm>
            <a:off x="3738978" y="2256408"/>
            <a:ext cx="507506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소재지도로명주소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EDE86-E4A5-ADBC-55B7-291B6C03D9B4}"/>
              </a:ext>
            </a:extLst>
          </p:cNvPr>
          <p:cNvSpPr txBox="1"/>
          <p:nvPr/>
        </p:nvSpPr>
        <p:spPr>
          <a:xfrm>
            <a:off x="10209320" y="2256408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리뷰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62907-517D-23BB-B081-D5CABE48BDCC}"/>
              </a:ext>
            </a:extLst>
          </p:cNvPr>
          <p:cNvSpPr txBox="1"/>
          <p:nvPr/>
        </p:nvSpPr>
        <p:spPr>
          <a:xfrm>
            <a:off x="8814046" y="2256408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우편번호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4D9AE-1F5C-DD46-D7C6-A8E13794616E}"/>
              </a:ext>
            </a:extLst>
          </p:cNvPr>
          <p:cNvSpPr txBox="1"/>
          <p:nvPr/>
        </p:nvSpPr>
        <p:spPr>
          <a:xfrm>
            <a:off x="1509204" y="2256408"/>
            <a:ext cx="222977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사업장명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ECACC6-A2C7-1EA9-4FA8-8017AE6875AC}"/>
              </a:ext>
            </a:extLst>
          </p:cNvPr>
          <p:cNvSpPr txBox="1"/>
          <p:nvPr/>
        </p:nvSpPr>
        <p:spPr>
          <a:xfrm>
            <a:off x="454241" y="2845579"/>
            <a:ext cx="105496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가평군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9F54F3-0A2E-B009-4ECC-098166380C20}"/>
              </a:ext>
            </a:extLst>
          </p:cNvPr>
          <p:cNvSpPr txBox="1"/>
          <p:nvPr/>
        </p:nvSpPr>
        <p:spPr>
          <a:xfrm>
            <a:off x="3738978" y="2845579"/>
            <a:ext cx="507506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경기도 가평군 하면 </a:t>
            </a:r>
            <a:r>
              <a:rPr lang="ko-KR" altLang="en-US" dirty="0" err="1"/>
              <a:t>조종희망로</a:t>
            </a:r>
            <a:r>
              <a:rPr lang="ko-KR" altLang="en-US" dirty="0"/>
              <a:t> </a:t>
            </a:r>
            <a:r>
              <a:rPr lang="en-US" altLang="ko-KR" dirty="0"/>
              <a:t>5, 3</a:t>
            </a:r>
            <a:r>
              <a:rPr lang="ko-KR" altLang="en-US" dirty="0"/>
              <a:t>층 </a:t>
            </a:r>
            <a:r>
              <a:rPr lang="en-US" altLang="ko-KR" dirty="0"/>
              <a:t>(</a:t>
            </a:r>
            <a:r>
              <a:rPr lang="ko-KR" altLang="en-US" dirty="0"/>
              <a:t>태영빌딩</a:t>
            </a:r>
            <a:r>
              <a:rPr lang="en-US" altLang="ko-KR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99CB9-78CF-2D26-5686-2BDCAAEC3633}"/>
              </a:ext>
            </a:extLst>
          </p:cNvPr>
          <p:cNvSpPr txBox="1"/>
          <p:nvPr/>
        </p:nvSpPr>
        <p:spPr>
          <a:xfrm>
            <a:off x="10209320" y="2845579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B8A4C-3EB8-C142-E7AA-E18CF43DDE76}"/>
              </a:ext>
            </a:extLst>
          </p:cNvPr>
          <p:cNvSpPr txBox="1"/>
          <p:nvPr/>
        </p:nvSpPr>
        <p:spPr>
          <a:xfrm>
            <a:off x="8814046" y="2845579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12437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96FCA-E770-DEC5-8487-D0A723A66FED}"/>
              </a:ext>
            </a:extLst>
          </p:cNvPr>
          <p:cNvSpPr txBox="1"/>
          <p:nvPr/>
        </p:nvSpPr>
        <p:spPr>
          <a:xfrm>
            <a:off x="1509204" y="2845579"/>
            <a:ext cx="222977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 err="1"/>
              <a:t>태영지엘에스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60DF86-3921-63A9-E03C-4C35C6900EFB}"/>
              </a:ext>
            </a:extLst>
          </p:cNvPr>
          <p:cNvSpPr txBox="1"/>
          <p:nvPr/>
        </p:nvSpPr>
        <p:spPr>
          <a:xfrm>
            <a:off x="454241" y="3491910"/>
            <a:ext cx="105496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가평군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A7CEB-7169-A374-186A-1FF8ED0D5796}"/>
              </a:ext>
            </a:extLst>
          </p:cNvPr>
          <p:cNvSpPr txBox="1"/>
          <p:nvPr/>
        </p:nvSpPr>
        <p:spPr>
          <a:xfrm>
            <a:off x="3738978" y="3491910"/>
            <a:ext cx="507506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경기도 가평군 하면 </a:t>
            </a:r>
            <a:r>
              <a:rPr lang="ko-KR" altLang="en-US" dirty="0" err="1"/>
              <a:t>조종희망로</a:t>
            </a:r>
            <a:r>
              <a:rPr lang="ko-KR" altLang="en-US" dirty="0"/>
              <a:t> </a:t>
            </a:r>
            <a:r>
              <a:rPr lang="en-US" altLang="ko-KR" dirty="0"/>
              <a:t>5, 3</a:t>
            </a:r>
            <a:r>
              <a:rPr lang="ko-KR" altLang="en-US" dirty="0"/>
              <a:t>층 </a:t>
            </a:r>
            <a:r>
              <a:rPr lang="en-US" altLang="ko-KR" dirty="0"/>
              <a:t>(</a:t>
            </a:r>
            <a:r>
              <a:rPr lang="ko-KR" altLang="en-US" dirty="0"/>
              <a:t>태영빌딩</a:t>
            </a:r>
            <a:r>
              <a:rPr lang="en-US" altLang="ko-KR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6D6E7-D680-642C-A050-755CFE00DAF9}"/>
              </a:ext>
            </a:extLst>
          </p:cNvPr>
          <p:cNvSpPr txBox="1"/>
          <p:nvPr/>
        </p:nvSpPr>
        <p:spPr>
          <a:xfrm>
            <a:off x="10209320" y="3491910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AC7DF0-2FEB-A198-1B89-9E91BFE86A7F}"/>
              </a:ext>
            </a:extLst>
          </p:cNvPr>
          <p:cNvSpPr txBox="1"/>
          <p:nvPr/>
        </p:nvSpPr>
        <p:spPr>
          <a:xfrm>
            <a:off x="8814046" y="3491910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12437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DB35CE-D271-A7A6-466C-08ACF9413A3A}"/>
              </a:ext>
            </a:extLst>
          </p:cNvPr>
          <p:cNvSpPr txBox="1"/>
          <p:nvPr/>
        </p:nvSpPr>
        <p:spPr>
          <a:xfrm>
            <a:off x="1509204" y="3491910"/>
            <a:ext cx="222977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 err="1"/>
              <a:t>태영지엘에스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CC3EF-BF19-9CA3-3521-283248634D28}"/>
              </a:ext>
            </a:extLst>
          </p:cNvPr>
          <p:cNvSpPr txBox="1"/>
          <p:nvPr/>
        </p:nvSpPr>
        <p:spPr>
          <a:xfrm>
            <a:off x="454241" y="4138241"/>
            <a:ext cx="105496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가평군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24C050-3BEF-88F3-8253-B5BA4D6BB921}"/>
              </a:ext>
            </a:extLst>
          </p:cNvPr>
          <p:cNvSpPr txBox="1"/>
          <p:nvPr/>
        </p:nvSpPr>
        <p:spPr>
          <a:xfrm>
            <a:off x="3738978" y="4138241"/>
            <a:ext cx="507506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경기도 가평군 하면 </a:t>
            </a:r>
            <a:r>
              <a:rPr lang="ko-KR" altLang="en-US" dirty="0" err="1"/>
              <a:t>조종희망로</a:t>
            </a:r>
            <a:r>
              <a:rPr lang="ko-KR" altLang="en-US" dirty="0"/>
              <a:t> </a:t>
            </a:r>
            <a:r>
              <a:rPr lang="en-US" altLang="ko-KR" dirty="0"/>
              <a:t>5, 3</a:t>
            </a:r>
            <a:r>
              <a:rPr lang="ko-KR" altLang="en-US" dirty="0"/>
              <a:t>층 </a:t>
            </a:r>
            <a:r>
              <a:rPr lang="en-US" altLang="ko-KR" dirty="0"/>
              <a:t>(</a:t>
            </a:r>
            <a:r>
              <a:rPr lang="ko-KR" altLang="en-US" dirty="0"/>
              <a:t>태영빌딩</a:t>
            </a:r>
            <a:r>
              <a:rPr lang="en-US" altLang="ko-KR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CE85CE-3F83-380D-63A0-459153E2D6A5}"/>
              </a:ext>
            </a:extLst>
          </p:cNvPr>
          <p:cNvSpPr txBox="1"/>
          <p:nvPr/>
        </p:nvSpPr>
        <p:spPr>
          <a:xfrm>
            <a:off x="10209320" y="4138241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CBA227-97AB-9F26-D38A-7CE769136D18}"/>
              </a:ext>
            </a:extLst>
          </p:cNvPr>
          <p:cNvSpPr txBox="1"/>
          <p:nvPr/>
        </p:nvSpPr>
        <p:spPr>
          <a:xfrm>
            <a:off x="8814046" y="4138241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12437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B5AE5B-5FA4-7720-D1A0-F751A8520549}"/>
              </a:ext>
            </a:extLst>
          </p:cNvPr>
          <p:cNvSpPr txBox="1"/>
          <p:nvPr/>
        </p:nvSpPr>
        <p:spPr>
          <a:xfrm>
            <a:off x="1509204" y="4138241"/>
            <a:ext cx="222977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 err="1"/>
              <a:t>태영지엘에스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DE33F-3D17-1D3E-1E87-BFF175A32EAD}"/>
              </a:ext>
            </a:extLst>
          </p:cNvPr>
          <p:cNvSpPr txBox="1"/>
          <p:nvPr/>
        </p:nvSpPr>
        <p:spPr>
          <a:xfrm>
            <a:off x="454241" y="4784572"/>
            <a:ext cx="105496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가평군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24E7C4-5CD6-C101-C395-874114729329}"/>
              </a:ext>
            </a:extLst>
          </p:cNvPr>
          <p:cNvSpPr txBox="1"/>
          <p:nvPr/>
        </p:nvSpPr>
        <p:spPr>
          <a:xfrm>
            <a:off x="3738978" y="4784572"/>
            <a:ext cx="507506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경기도 가평군 하면 </a:t>
            </a:r>
            <a:r>
              <a:rPr lang="ko-KR" altLang="en-US" dirty="0" err="1"/>
              <a:t>조종희망로</a:t>
            </a:r>
            <a:r>
              <a:rPr lang="ko-KR" altLang="en-US" dirty="0"/>
              <a:t> </a:t>
            </a:r>
            <a:r>
              <a:rPr lang="en-US" altLang="ko-KR" dirty="0"/>
              <a:t>5, 3</a:t>
            </a:r>
            <a:r>
              <a:rPr lang="ko-KR" altLang="en-US" dirty="0"/>
              <a:t>층 </a:t>
            </a:r>
            <a:r>
              <a:rPr lang="en-US" altLang="ko-KR" dirty="0"/>
              <a:t>(</a:t>
            </a:r>
            <a:r>
              <a:rPr lang="ko-KR" altLang="en-US" dirty="0"/>
              <a:t>태영빌딩</a:t>
            </a:r>
            <a:r>
              <a:rPr lang="en-US" altLang="ko-KR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906DB4-FE7A-952F-74C0-81C98A1FADA6}"/>
              </a:ext>
            </a:extLst>
          </p:cNvPr>
          <p:cNvSpPr txBox="1"/>
          <p:nvPr/>
        </p:nvSpPr>
        <p:spPr>
          <a:xfrm>
            <a:off x="10209320" y="4784572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64168B-005B-6AD5-49B0-6B2CDD3BD72E}"/>
              </a:ext>
            </a:extLst>
          </p:cNvPr>
          <p:cNvSpPr txBox="1"/>
          <p:nvPr/>
        </p:nvSpPr>
        <p:spPr>
          <a:xfrm>
            <a:off x="8814046" y="4784572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12437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16E24A-D67D-B58C-F85D-9919777774D8}"/>
              </a:ext>
            </a:extLst>
          </p:cNvPr>
          <p:cNvSpPr txBox="1"/>
          <p:nvPr/>
        </p:nvSpPr>
        <p:spPr>
          <a:xfrm>
            <a:off x="1509204" y="4784572"/>
            <a:ext cx="222977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 err="1"/>
              <a:t>태영지엘에스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544084-CBE9-CA68-F2BB-8D58ECF4C518}"/>
              </a:ext>
            </a:extLst>
          </p:cNvPr>
          <p:cNvSpPr txBox="1"/>
          <p:nvPr/>
        </p:nvSpPr>
        <p:spPr>
          <a:xfrm>
            <a:off x="454241" y="5430903"/>
            <a:ext cx="105496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가평군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F5253C-AF2B-7F78-ABB1-9DD59D96A6CD}"/>
              </a:ext>
            </a:extLst>
          </p:cNvPr>
          <p:cNvSpPr txBox="1"/>
          <p:nvPr/>
        </p:nvSpPr>
        <p:spPr>
          <a:xfrm>
            <a:off x="3738978" y="5430903"/>
            <a:ext cx="507506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경기도 가평군 하면 </a:t>
            </a:r>
            <a:r>
              <a:rPr lang="ko-KR" altLang="en-US" dirty="0" err="1"/>
              <a:t>조종희망로</a:t>
            </a:r>
            <a:r>
              <a:rPr lang="ko-KR" altLang="en-US" dirty="0"/>
              <a:t> </a:t>
            </a:r>
            <a:r>
              <a:rPr lang="en-US" altLang="ko-KR" dirty="0"/>
              <a:t>5, 3</a:t>
            </a:r>
            <a:r>
              <a:rPr lang="ko-KR" altLang="en-US" dirty="0"/>
              <a:t>층 </a:t>
            </a:r>
            <a:r>
              <a:rPr lang="en-US" altLang="ko-KR" dirty="0"/>
              <a:t>(</a:t>
            </a:r>
            <a:r>
              <a:rPr lang="ko-KR" altLang="en-US" dirty="0"/>
              <a:t>태영빌딩</a:t>
            </a:r>
            <a:r>
              <a:rPr lang="en-US" altLang="ko-KR" dirty="0"/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76D4D1-F213-BECB-53F5-1D09876562BD}"/>
              </a:ext>
            </a:extLst>
          </p:cNvPr>
          <p:cNvSpPr txBox="1"/>
          <p:nvPr/>
        </p:nvSpPr>
        <p:spPr>
          <a:xfrm>
            <a:off x="10209320" y="5430903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2B9A26-57F9-5B91-B110-D3E53ABF0073}"/>
              </a:ext>
            </a:extLst>
          </p:cNvPr>
          <p:cNvSpPr txBox="1"/>
          <p:nvPr/>
        </p:nvSpPr>
        <p:spPr>
          <a:xfrm>
            <a:off x="8814046" y="5430903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12437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AA7171-728C-FD3B-CF22-D066039E8F4B}"/>
              </a:ext>
            </a:extLst>
          </p:cNvPr>
          <p:cNvSpPr txBox="1"/>
          <p:nvPr/>
        </p:nvSpPr>
        <p:spPr>
          <a:xfrm>
            <a:off x="1509204" y="5430903"/>
            <a:ext cx="222977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 err="1"/>
              <a:t>태영지엘에스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D8576B-F71E-3B60-F540-7E703C216A1B}"/>
              </a:ext>
            </a:extLst>
          </p:cNvPr>
          <p:cNvSpPr txBox="1"/>
          <p:nvPr/>
        </p:nvSpPr>
        <p:spPr>
          <a:xfrm>
            <a:off x="454241" y="6077234"/>
            <a:ext cx="105496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가평군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6DBEF2-8C99-FE51-D974-C23F640DAACF}"/>
              </a:ext>
            </a:extLst>
          </p:cNvPr>
          <p:cNvSpPr txBox="1"/>
          <p:nvPr/>
        </p:nvSpPr>
        <p:spPr>
          <a:xfrm>
            <a:off x="3738978" y="6077234"/>
            <a:ext cx="507506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경기도 가평군 하면 </a:t>
            </a:r>
            <a:r>
              <a:rPr lang="ko-KR" altLang="en-US" dirty="0" err="1"/>
              <a:t>조종희망로</a:t>
            </a:r>
            <a:r>
              <a:rPr lang="ko-KR" altLang="en-US" dirty="0"/>
              <a:t> </a:t>
            </a:r>
            <a:r>
              <a:rPr lang="en-US" altLang="ko-KR" dirty="0"/>
              <a:t>5, 3</a:t>
            </a:r>
            <a:r>
              <a:rPr lang="ko-KR" altLang="en-US" dirty="0"/>
              <a:t>층 </a:t>
            </a:r>
            <a:r>
              <a:rPr lang="en-US" altLang="ko-KR" dirty="0"/>
              <a:t>(</a:t>
            </a:r>
            <a:r>
              <a:rPr lang="ko-KR" altLang="en-US" dirty="0"/>
              <a:t>태영빌딩</a:t>
            </a:r>
            <a:r>
              <a:rPr lang="en-US" altLang="ko-KR" dirty="0"/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ACA4FD-68CF-6984-4B2F-2D55547BC1DE}"/>
              </a:ext>
            </a:extLst>
          </p:cNvPr>
          <p:cNvSpPr txBox="1"/>
          <p:nvPr/>
        </p:nvSpPr>
        <p:spPr>
          <a:xfrm>
            <a:off x="10209320" y="6077234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23DD87-837A-1555-4F7F-8F0349EB027D}"/>
              </a:ext>
            </a:extLst>
          </p:cNvPr>
          <p:cNvSpPr txBox="1"/>
          <p:nvPr/>
        </p:nvSpPr>
        <p:spPr>
          <a:xfrm>
            <a:off x="8814046" y="6077234"/>
            <a:ext cx="139527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12437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0E27A1-2C9B-6CD8-B4E0-5EFFD718D83A}"/>
              </a:ext>
            </a:extLst>
          </p:cNvPr>
          <p:cNvSpPr txBox="1"/>
          <p:nvPr/>
        </p:nvSpPr>
        <p:spPr>
          <a:xfrm>
            <a:off x="1509204" y="6077234"/>
            <a:ext cx="222977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  <a:r>
              <a:rPr lang="ko-KR" altLang="en-US" dirty="0" err="1"/>
              <a:t>태영지엘에스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97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E524B1-C573-3532-D006-8A68FA01B36D}"/>
              </a:ext>
            </a:extLst>
          </p:cNvPr>
          <p:cNvSpPr txBox="1"/>
          <p:nvPr/>
        </p:nvSpPr>
        <p:spPr>
          <a:xfrm>
            <a:off x="230820" y="195309"/>
            <a:ext cx="16423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118A41-61B8-9854-CA42-1CF571054638}"/>
              </a:ext>
            </a:extLst>
          </p:cNvPr>
          <p:cNvGrpSpPr/>
          <p:nvPr/>
        </p:nvGrpSpPr>
        <p:grpSpPr>
          <a:xfrm>
            <a:off x="2345184" y="1489683"/>
            <a:ext cx="7501631" cy="630315"/>
            <a:chOff x="2345184" y="1286353"/>
            <a:chExt cx="7501631" cy="630315"/>
          </a:xfrm>
        </p:grpSpPr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2357A99B-CB5F-0464-822A-417187516C87}"/>
                </a:ext>
              </a:extLst>
            </p:cNvPr>
            <p:cNvSpPr/>
            <p:nvPr/>
          </p:nvSpPr>
          <p:spPr>
            <a:xfrm>
              <a:off x="2345184" y="1286353"/>
              <a:ext cx="7501631" cy="63031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래픽 7" descr="돋보기 단색으로 채워진">
              <a:extLst>
                <a:ext uri="{FF2B5EF4-FFF2-40B4-BE49-F238E27FC236}">
                  <a16:creationId xmlns:a16="http://schemas.microsoft.com/office/drawing/2014/main" id="{1CB4C7E0-79EA-B0EC-8F07-CECC79B1C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60892" y="1349976"/>
              <a:ext cx="514336" cy="51433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EE436D8-4224-F6F1-C657-35EBE898AFD7}"/>
              </a:ext>
            </a:extLst>
          </p:cNvPr>
          <p:cNvSpPr txBox="1"/>
          <p:nvPr/>
        </p:nvSpPr>
        <p:spPr>
          <a:xfrm>
            <a:off x="6365289" y="195309"/>
            <a:ext cx="559589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사이트 소개</a:t>
            </a:r>
            <a:r>
              <a:rPr lang="en-US" altLang="ko-KR" dirty="0"/>
              <a:t>	</a:t>
            </a:r>
            <a:r>
              <a:rPr lang="ko-KR" altLang="en-US" dirty="0"/>
              <a:t>검색</a:t>
            </a:r>
            <a:r>
              <a:rPr lang="en-US" altLang="ko-KR" dirty="0"/>
              <a:t>	</a:t>
            </a:r>
            <a:r>
              <a:rPr lang="ko-KR" altLang="en-US" dirty="0"/>
              <a:t>리뷰</a:t>
            </a:r>
            <a:r>
              <a:rPr lang="en-US" altLang="ko-KR" dirty="0"/>
              <a:t>	|	</a:t>
            </a:r>
            <a:r>
              <a:rPr lang="ko-KR" altLang="en-US" dirty="0"/>
              <a:t>로그인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5AEAF6E2-DC3B-57C0-FE3B-1A257C1302B2}"/>
              </a:ext>
            </a:extLst>
          </p:cNvPr>
          <p:cNvSpPr/>
          <p:nvPr/>
        </p:nvSpPr>
        <p:spPr>
          <a:xfrm>
            <a:off x="1278384" y="2627791"/>
            <a:ext cx="9712171" cy="42302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EB8A057-A14C-7172-CD0D-D7B68A89F06F}"/>
              </a:ext>
            </a:extLst>
          </p:cNvPr>
          <p:cNvCxnSpPr/>
          <p:nvPr/>
        </p:nvCxnSpPr>
        <p:spPr>
          <a:xfrm>
            <a:off x="1438183" y="3258105"/>
            <a:ext cx="933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F4035B-9C91-4FE8-F5E9-2FD6792FBAF6}"/>
              </a:ext>
            </a:extLst>
          </p:cNvPr>
          <p:cNvCxnSpPr/>
          <p:nvPr/>
        </p:nvCxnSpPr>
        <p:spPr>
          <a:xfrm>
            <a:off x="1438183" y="4058575"/>
            <a:ext cx="933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C671CAF-76BD-E967-FA8F-842C4A8F65F3}"/>
              </a:ext>
            </a:extLst>
          </p:cNvPr>
          <p:cNvCxnSpPr/>
          <p:nvPr/>
        </p:nvCxnSpPr>
        <p:spPr>
          <a:xfrm>
            <a:off x="1438183" y="4850167"/>
            <a:ext cx="933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A291A8F-851B-03B4-88F9-24FF39434610}"/>
              </a:ext>
            </a:extLst>
          </p:cNvPr>
          <p:cNvCxnSpPr/>
          <p:nvPr/>
        </p:nvCxnSpPr>
        <p:spPr>
          <a:xfrm>
            <a:off x="1466295" y="5597371"/>
            <a:ext cx="933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ED870EF-E771-1095-A8AE-22169E925DAE}"/>
              </a:ext>
            </a:extLst>
          </p:cNvPr>
          <p:cNvCxnSpPr/>
          <p:nvPr/>
        </p:nvCxnSpPr>
        <p:spPr>
          <a:xfrm>
            <a:off x="1466295" y="6326820"/>
            <a:ext cx="933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C40C60-70E2-3AA5-2015-2AA6B09AD631}"/>
              </a:ext>
            </a:extLst>
          </p:cNvPr>
          <p:cNvSpPr txBox="1"/>
          <p:nvPr/>
        </p:nvSpPr>
        <p:spPr>
          <a:xfrm>
            <a:off x="1519477" y="27642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선택된 </a:t>
            </a:r>
            <a:r>
              <a:rPr lang="ko-KR" altLang="en-US" b="1" dirty="0" err="1"/>
              <a:t>공장명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909374-82CA-3CD1-E7FD-CBEEBB7B1E6B}"/>
              </a:ext>
            </a:extLst>
          </p:cNvPr>
          <p:cNvSpPr txBox="1"/>
          <p:nvPr/>
        </p:nvSpPr>
        <p:spPr>
          <a:xfrm>
            <a:off x="1438182" y="3456661"/>
            <a:ext cx="630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선택된 </a:t>
            </a:r>
            <a:r>
              <a:rPr lang="ko-KR" altLang="en-US"/>
              <a:t>공장 리뷰입니다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7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5AEAF6E2-DC3B-57C0-FE3B-1A257C1302B2}"/>
              </a:ext>
            </a:extLst>
          </p:cNvPr>
          <p:cNvSpPr/>
          <p:nvPr/>
        </p:nvSpPr>
        <p:spPr>
          <a:xfrm rot="10800000">
            <a:off x="1278384" y="1520035"/>
            <a:ext cx="9712171" cy="42302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EB8A057-A14C-7172-CD0D-D7B68A89F06F}"/>
              </a:ext>
            </a:extLst>
          </p:cNvPr>
          <p:cNvCxnSpPr/>
          <p:nvPr/>
        </p:nvCxnSpPr>
        <p:spPr>
          <a:xfrm>
            <a:off x="1438183" y="2150349"/>
            <a:ext cx="933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F4035B-9C91-4FE8-F5E9-2FD6792FBAF6}"/>
              </a:ext>
            </a:extLst>
          </p:cNvPr>
          <p:cNvCxnSpPr/>
          <p:nvPr/>
        </p:nvCxnSpPr>
        <p:spPr>
          <a:xfrm>
            <a:off x="1438183" y="2950819"/>
            <a:ext cx="933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C671CAF-76BD-E967-FA8F-842C4A8F65F3}"/>
              </a:ext>
            </a:extLst>
          </p:cNvPr>
          <p:cNvCxnSpPr/>
          <p:nvPr/>
        </p:nvCxnSpPr>
        <p:spPr>
          <a:xfrm>
            <a:off x="1438183" y="3742411"/>
            <a:ext cx="933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A291A8F-851B-03B4-88F9-24FF39434610}"/>
              </a:ext>
            </a:extLst>
          </p:cNvPr>
          <p:cNvCxnSpPr>
            <a:cxnSpLocks/>
          </p:cNvCxnSpPr>
          <p:nvPr/>
        </p:nvCxnSpPr>
        <p:spPr>
          <a:xfrm>
            <a:off x="1278384" y="4489615"/>
            <a:ext cx="9712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909374-82CA-3CD1-E7FD-CBEEBB7B1E6B}"/>
              </a:ext>
            </a:extLst>
          </p:cNvPr>
          <p:cNvSpPr txBox="1"/>
          <p:nvPr/>
        </p:nvSpPr>
        <p:spPr>
          <a:xfrm>
            <a:off x="1438182" y="2348905"/>
            <a:ext cx="630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선택된 공장 리뷰입니다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1C219-71A9-A7C3-59F4-860068DCB88F}"/>
              </a:ext>
            </a:extLst>
          </p:cNvPr>
          <p:cNvSpPr txBox="1"/>
          <p:nvPr/>
        </p:nvSpPr>
        <p:spPr>
          <a:xfrm>
            <a:off x="1438181" y="1613643"/>
            <a:ext cx="630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선택된 공장 리뷰입니다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0A38E-E99F-D20A-A3CC-CD87C1AFD5F9}"/>
              </a:ext>
            </a:extLst>
          </p:cNvPr>
          <p:cNvSpPr txBox="1"/>
          <p:nvPr/>
        </p:nvSpPr>
        <p:spPr>
          <a:xfrm>
            <a:off x="1438180" y="3179240"/>
            <a:ext cx="630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선택된 공장 리뷰입니다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BB53FB-52D6-7F74-7075-00BE616C82A6}"/>
              </a:ext>
            </a:extLst>
          </p:cNvPr>
          <p:cNvSpPr txBox="1"/>
          <p:nvPr/>
        </p:nvSpPr>
        <p:spPr>
          <a:xfrm>
            <a:off x="1438179" y="3931721"/>
            <a:ext cx="630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선택된 공장 리뷰입니다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A7A6E0-DF98-3547-6F33-68EF73AF147E}"/>
              </a:ext>
            </a:extLst>
          </p:cNvPr>
          <p:cNvSpPr txBox="1"/>
          <p:nvPr/>
        </p:nvSpPr>
        <p:spPr>
          <a:xfrm>
            <a:off x="2982896" y="4920753"/>
            <a:ext cx="630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+ 20</a:t>
            </a:r>
            <a:r>
              <a:rPr lang="ko-KR" altLang="en-US" dirty="0"/>
              <a:t>개 </a:t>
            </a:r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9DF20E-2CEC-5A95-6DD7-2049E4351F0E}"/>
              </a:ext>
            </a:extLst>
          </p:cNvPr>
          <p:cNvSpPr txBox="1"/>
          <p:nvPr/>
        </p:nvSpPr>
        <p:spPr>
          <a:xfrm>
            <a:off x="2944427" y="416206"/>
            <a:ext cx="6303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…</a:t>
            </a:r>
            <a:endParaRPr lang="ko-KR" altLang="en-US" sz="3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A4A94B-759B-3431-8446-BF706989E82B}"/>
              </a:ext>
            </a:extLst>
          </p:cNvPr>
          <p:cNvSpPr/>
          <p:nvPr/>
        </p:nvSpPr>
        <p:spPr>
          <a:xfrm>
            <a:off x="0" y="6237171"/>
            <a:ext cx="12192000" cy="62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65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7B43D1-4527-FDEC-E9B8-D662B6851414}"/>
              </a:ext>
            </a:extLst>
          </p:cNvPr>
          <p:cNvSpPr txBox="1"/>
          <p:nvPr/>
        </p:nvSpPr>
        <p:spPr>
          <a:xfrm>
            <a:off x="230820" y="195309"/>
            <a:ext cx="16423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B1738-8A4F-6CE6-91E5-2D1A97795E7C}"/>
              </a:ext>
            </a:extLst>
          </p:cNvPr>
          <p:cNvSpPr txBox="1"/>
          <p:nvPr/>
        </p:nvSpPr>
        <p:spPr>
          <a:xfrm>
            <a:off x="6365289" y="195309"/>
            <a:ext cx="559589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사이트 소개</a:t>
            </a:r>
            <a:r>
              <a:rPr lang="en-US" altLang="ko-KR" dirty="0"/>
              <a:t>	</a:t>
            </a:r>
            <a:r>
              <a:rPr lang="ko-KR" altLang="en-US" dirty="0"/>
              <a:t>검색</a:t>
            </a:r>
            <a:r>
              <a:rPr lang="en-US" altLang="ko-KR" dirty="0"/>
              <a:t>	</a:t>
            </a:r>
            <a:r>
              <a:rPr lang="ko-KR" altLang="en-US" dirty="0"/>
              <a:t>리뷰</a:t>
            </a:r>
            <a:r>
              <a:rPr lang="en-US" altLang="ko-KR" dirty="0"/>
              <a:t>	|	</a:t>
            </a:r>
            <a:r>
              <a:rPr lang="ko-KR" altLang="en-US" dirty="0"/>
              <a:t>로그인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7874E5D4-0A59-3D6F-ED21-B73A2E6392EE}"/>
              </a:ext>
            </a:extLst>
          </p:cNvPr>
          <p:cNvSpPr/>
          <p:nvPr/>
        </p:nvSpPr>
        <p:spPr>
          <a:xfrm>
            <a:off x="661876" y="1069192"/>
            <a:ext cx="10868248" cy="545673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B04BE-E339-E938-8386-E046CF02904E}"/>
              </a:ext>
            </a:extLst>
          </p:cNvPr>
          <p:cNvSpPr txBox="1"/>
          <p:nvPr/>
        </p:nvSpPr>
        <p:spPr>
          <a:xfrm>
            <a:off x="3298054" y="1223608"/>
            <a:ext cx="5595891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/>
              <a:t>공장명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8AC13C-FA96-ECC0-E4AA-DF346E903771}"/>
              </a:ext>
            </a:extLst>
          </p:cNvPr>
          <p:cNvSpPr txBox="1"/>
          <p:nvPr/>
        </p:nvSpPr>
        <p:spPr>
          <a:xfrm>
            <a:off x="1052004" y="1935992"/>
            <a:ext cx="5595891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800" dirty="0"/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AA9DA-D2EA-90A9-48F7-BCB3FAEE7715}"/>
              </a:ext>
            </a:extLst>
          </p:cNvPr>
          <p:cNvSpPr txBox="1"/>
          <p:nvPr/>
        </p:nvSpPr>
        <p:spPr>
          <a:xfrm>
            <a:off x="1052004" y="2568955"/>
            <a:ext cx="5595891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/>
              <a:t>아이디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0A147B-18DF-38D2-AEBD-45F3C20C33B2}"/>
              </a:ext>
            </a:extLst>
          </p:cNvPr>
          <p:cNvSpPr txBox="1"/>
          <p:nvPr/>
        </p:nvSpPr>
        <p:spPr>
          <a:xfrm>
            <a:off x="1052003" y="3073506"/>
            <a:ext cx="5595891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2020-12-28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6F488-A325-19A4-9CC3-113E3CEF428F}"/>
              </a:ext>
            </a:extLst>
          </p:cNvPr>
          <p:cNvSpPr txBox="1"/>
          <p:nvPr/>
        </p:nvSpPr>
        <p:spPr>
          <a:xfrm>
            <a:off x="1052003" y="3643008"/>
            <a:ext cx="5595891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내용을 입력하세요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3A60E5-CBEC-66D1-8CDB-3450C3D5E02B}"/>
              </a:ext>
            </a:extLst>
          </p:cNvPr>
          <p:cNvCxnSpPr/>
          <p:nvPr/>
        </p:nvCxnSpPr>
        <p:spPr>
          <a:xfrm>
            <a:off x="1052003" y="5823284"/>
            <a:ext cx="10007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0275B9-DEED-C2D2-30EE-F55D2D6C7109}"/>
              </a:ext>
            </a:extLst>
          </p:cNvPr>
          <p:cNvSpPr txBox="1"/>
          <p:nvPr/>
        </p:nvSpPr>
        <p:spPr>
          <a:xfrm>
            <a:off x="8663982" y="5974551"/>
            <a:ext cx="2318443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2000" dirty="0"/>
              <a:t>작성하기</a:t>
            </a:r>
            <a:r>
              <a:rPr lang="en-US" altLang="ko-KR" sz="2000" dirty="0"/>
              <a:t>…</a:t>
            </a:r>
            <a:endParaRPr lang="ko-KR" altLang="en-US" sz="20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D54BD2-B4BE-4B8F-9775-E22C8A45F3FE}"/>
              </a:ext>
            </a:extLst>
          </p:cNvPr>
          <p:cNvCxnSpPr/>
          <p:nvPr/>
        </p:nvCxnSpPr>
        <p:spPr>
          <a:xfrm>
            <a:off x="975001" y="1820492"/>
            <a:ext cx="10007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02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D1E25255-BEF3-12EE-9C0C-21FABAFC1078}"/>
              </a:ext>
            </a:extLst>
          </p:cNvPr>
          <p:cNvSpPr/>
          <p:nvPr/>
        </p:nvSpPr>
        <p:spPr>
          <a:xfrm>
            <a:off x="3432347" y="898864"/>
            <a:ext cx="5327305" cy="471961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4F68A-E778-04AB-A9DB-8285B52A21AB}"/>
              </a:ext>
            </a:extLst>
          </p:cNvPr>
          <p:cNvSpPr txBox="1"/>
          <p:nvPr/>
        </p:nvSpPr>
        <p:spPr>
          <a:xfrm>
            <a:off x="4880499" y="1365510"/>
            <a:ext cx="243100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로고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CC245-5FC7-7927-5274-57AF49CC1F34}"/>
              </a:ext>
            </a:extLst>
          </p:cNvPr>
          <p:cNvSpPr txBox="1"/>
          <p:nvPr/>
        </p:nvSpPr>
        <p:spPr>
          <a:xfrm>
            <a:off x="4097020" y="2416931"/>
            <a:ext cx="3997960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아이디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61A58D0-9A87-9E8D-20B0-C48E8A49F18A}"/>
              </a:ext>
            </a:extLst>
          </p:cNvPr>
          <p:cNvCxnSpPr>
            <a:cxnSpLocks/>
          </p:cNvCxnSpPr>
          <p:nvPr/>
        </p:nvCxnSpPr>
        <p:spPr>
          <a:xfrm>
            <a:off x="4102100" y="2999208"/>
            <a:ext cx="400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748F26-CF7B-8D6F-D374-A605B1FE61F1}"/>
              </a:ext>
            </a:extLst>
          </p:cNvPr>
          <p:cNvSpPr txBox="1"/>
          <p:nvPr/>
        </p:nvSpPr>
        <p:spPr>
          <a:xfrm>
            <a:off x="4112260" y="3370048"/>
            <a:ext cx="3997960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비밀번호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C7AD58-6902-4F10-BF74-2F2C0E35DFA3}"/>
              </a:ext>
            </a:extLst>
          </p:cNvPr>
          <p:cNvCxnSpPr>
            <a:cxnSpLocks/>
          </p:cNvCxnSpPr>
          <p:nvPr/>
        </p:nvCxnSpPr>
        <p:spPr>
          <a:xfrm>
            <a:off x="4117340" y="3952325"/>
            <a:ext cx="400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E0752E63-183D-7A02-914F-29B70B108912}"/>
              </a:ext>
            </a:extLst>
          </p:cNvPr>
          <p:cNvSpPr/>
          <p:nvPr/>
        </p:nvSpPr>
        <p:spPr>
          <a:xfrm>
            <a:off x="4564380" y="4534603"/>
            <a:ext cx="3063240" cy="58477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81503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9103B-EAB6-C252-1AA6-87ADC0A4B483}"/>
              </a:ext>
            </a:extLst>
          </p:cNvPr>
          <p:cNvSpPr txBox="1"/>
          <p:nvPr/>
        </p:nvSpPr>
        <p:spPr>
          <a:xfrm>
            <a:off x="230820" y="195309"/>
            <a:ext cx="617885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아빠가 화물차 기사신데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항상 </a:t>
            </a:r>
            <a:r>
              <a:rPr lang="ko-KR" altLang="en-US" dirty="0" err="1"/>
              <a:t>집에와서</a:t>
            </a:r>
            <a:endParaRPr lang="en-US" altLang="ko-KR" dirty="0"/>
          </a:p>
          <a:p>
            <a:r>
              <a:rPr lang="ko-KR" altLang="en-US" dirty="0"/>
              <a:t>어디 공장 </a:t>
            </a:r>
            <a:r>
              <a:rPr lang="ko-KR" altLang="en-US" dirty="0" err="1"/>
              <a:t>가는길이</a:t>
            </a:r>
            <a:r>
              <a:rPr lang="ko-KR" altLang="en-US" dirty="0"/>
              <a:t> 어때서 사고가 날 뻔했고</a:t>
            </a:r>
            <a:endParaRPr lang="en-US" altLang="ko-KR" dirty="0"/>
          </a:p>
          <a:p>
            <a:r>
              <a:rPr lang="ko-KR" altLang="en-US" dirty="0"/>
              <a:t>공장에서 짐 내리는데 뭐 이러이러해서 </a:t>
            </a:r>
            <a:r>
              <a:rPr lang="ko-KR" altLang="en-US" dirty="0" err="1"/>
              <a:t>안좋았고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그런 얘기들을 동료 기사분들하고 얘기 나누시는 걸 보고</a:t>
            </a:r>
            <a:endParaRPr lang="en-US" altLang="ko-KR" dirty="0"/>
          </a:p>
          <a:p>
            <a:r>
              <a:rPr lang="ko-KR" altLang="en-US" dirty="0" err="1"/>
              <a:t>만들어야겠다고</a:t>
            </a:r>
            <a:r>
              <a:rPr lang="ko-KR" altLang="en-US" dirty="0"/>
              <a:t> 생각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65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225</Words>
  <Application>Microsoft Office PowerPoint</Application>
  <PresentationFormat>와이드스크린</PresentationFormat>
  <Paragraphs>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박수현</dc:creator>
  <cp:lastModifiedBy>박수현</cp:lastModifiedBy>
  <cp:revision>9</cp:revision>
  <dcterms:created xsi:type="dcterms:W3CDTF">2022-12-13T14:00:26Z</dcterms:created>
  <dcterms:modified xsi:type="dcterms:W3CDTF">2023-01-19T14:09:46Z</dcterms:modified>
</cp:coreProperties>
</file>