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EAEF1-D4F5-8D67-F2E0-EC9334735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5451E-6D4B-4642-E953-F434DDF28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8C721-724F-0458-34CE-8AD34BB8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45752-9493-3A20-02B9-B7F94C73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C6DB2-E554-701E-EC19-37A766EC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25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B2672-0CAC-053A-52D5-9F274B65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EAA3E6-DEE6-D21B-7EDF-723050FC0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4F3ED-39E1-F355-F83C-16421392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1917B-FAB1-3AA1-E8EF-652A141A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D6193-220D-DAFD-628E-DF4004F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3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93487C-3B64-106C-3D3F-2FEFBDA47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14BCE9-4E7C-8630-B1E4-97D2B15F3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BB9E6-CCAD-9C0C-E689-BFD6B5A3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BB523-D0D2-7E2C-814C-A4B47B40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EDE1E-C88B-44B1-F5C2-B20A818F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3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9081D-7A03-499D-FDC8-89530413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38727-93A6-5408-EA19-F2CD598C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628A1-C680-D12B-3E7F-0A763DB1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4439E-C2E1-0072-A946-3F809915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C5385-18B3-5BF8-A2F3-EEA7F771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7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2172B-70BB-4D6A-AAA1-D5EC4C52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54C31-C18B-4EAD-60FE-65BCA7AA3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BBFCC-A10C-3E48-5E08-A114064C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A0742-8C0D-613F-5FD7-B42FB7B4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33834-A3BE-B20C-A38E-EC854868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8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A875-15E6-170A-3E91-F273839F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FD0EA-BB52-69DD-4EEB-FE45E7B18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227EE4-BAB8-4A6C-0938-4B17FB2EC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85B02-A64F-753A-114A-3EC1CB7F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8A187-303D-7258-EE12-79CE54C7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3F00C-403F-AA6B-C730-5962A94B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4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48C07-A1A1-9D32-7E4F-26AC1F68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E179E-C81C-B90F-00CC-0A1580A6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6750A-CBAD-38D0-D15D-7E5DCC3F2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25EF25-746E-EE2E-997C-F1C23FA5F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60FA36-3AFF-9653-8FDA-1F9BB0FC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97F869-55DC-2D8B-0EFB-E1DD2897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CADA49-A422-F9A8-2261-B7FBE6BF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8D2E26-440B-5D38-DCD0-2BC484F3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9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62816-10CE-F68F-E666-487CF3B1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3267B-C84A-2DB3-161B-D6B12B14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6342F1-CE01-BC2F-D62A-2BFA0E58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ECD494-C3AE-6F1C-FCC9-5D34C73F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9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5FF88-9BD7-8CDB-F363-96AC15BD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F56E2-95A8-EDFB-25EA-2C7E6483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CC0D17-88FA-8B67-FA1D-0DA1A0AD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6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CA497-0905-7497-06F6-D9620802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6F279-060B-4E78-E1B9-7EAEFB95F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3AE7F5-7B10-EAE9-68A0-0D26C1CF8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42A38-E211-55AD-CDC3-2BC75FC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11BC4-CD23-4D1E-D048-51187264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93548A-396D-8663-7732-690AC347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7875E-B02B-E24E-7705-1682EDED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D1F8DF-F1B0-EC06-49DF-61C65E3A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7B2759-0D6C-3695-3F63-54FFC1973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09B08-1AC5-8A23-739E-D03410F7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59257-7C23-1E55-67BC-1AC4BD93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92E0DC-8BD5-9828-91AD-652C456E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1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88F19E-54B2-BD8B-84A5-8F47C6A4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F2A0D-8F1B-8BA5-8E55-C030E2FAC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71640-98EE-0078-85FA-3E6074EE7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C2BC-BDE8-4A49-BB7E-1836355468B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2F815-C603-6098-3423-8949B8F46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C1CDA-7201-76F1-9511-0C5C27BD0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6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CAAD6-1E28-FBE5-8BC2-1AE306C94E8F}"/>
              </a:ext>
            </a:extLst>
          </p:cNvPr>
          <p:cNvSpPr txBox="1"/>
          <p:nvPr/>
        </p:nvSpPr>
        <p:spPr>
          <a:xfrm>
            <a:off x="4883168" y="70577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양주시 청소년 수련원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10F5-EE94-66EF-A446-7DD3C5C63E1F}"/>
              </a:ext>
            </a:extLst>
          </p:cNvPr>
          <p:cNvSpPr txBox="1"/>
          <p:nvPr/>
        </p:nvSpPr>
        <p:spPr>
          <a:xfrm>
            <a:off x="3995104" y="1075107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스마트한 추적 놀이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FDA74-3809-A9B8-7BBE-92C63CC73FD1}"/>
              </a:ext>
            </a:extLst>
          </p:cNvPr>
          <p:cNvSpPr txBox="1"/>
          <p:nvPr/>
        </p:nvSpPr>
        <p:spPr>
          <a:xfrm>
            <a:off x="3132748" y="19981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/>
              <a:t>조이름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F63FD-9A04-D647-D2E5-DA3D10B5B005}"/>
              </a:ext>
            </a:extLst>
          </p:cNvPr>
          <p:cNvSpPr txBox="1"/>
          <p:nvPr/>
        </p:nvSpPr>
        <p:spPr>
          <a:xfrm>
            <a:off x="3348773" y="2641563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팀원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CC9BB-2511-07A7-2D15-5E9C3C4D90C7}"/>
              </a:ext>
            </a:extLst>
          </p:cNvPr>
          <p:cNvSpPr txBox="1"/>
          <p:nvPr/>
        </p:nvSpPr>
        <p:spPr>
          <a:xfrm>
            <a:off x="3363580" y="3543203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E2A06F8-B973-FF72-D3F4-16483291A924}"/>
              </a:ext>
            </a:extLst>
          </p:cNvPr>
          <p:cNvSpPr/>
          <p:nvPr/>
        </p:nvSpPr>
        <p:spPr>
          <a:xfrm>
            <a:off x="4158609" y="2598581"/>
            <a:ext cx="3999787" cy="475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팀원</a:t>
            </a:r>
            <a:r>
              <a:rPr lang="en-US" altLang="ko-KR" dirty="0"/>
              <a:t>1, </a:t>
            </a:r>
            <a:r>
              <a:rPr lang="ko-KR" altLang="en-US" dirty="0"/>
              <a:t>팀원</a:t>
            </a:r>
            <a:r>
              <a:rPr lang="en-US" altLang="ko-KR" dirty="0"/>
              <a:t>2, </a:t>
            </a:r>
            <a:r>
              <a:rPr lang="ko-KR" altLang="en-US" dirty="0"/>
              <a:t>팀원</a:t>
            </a:r>
            <a:r>
              <a:rPr lang="en-US" altLang="ko-KR" dirty="0"/>
              <a:t>3, …</a:t>
            </a:r>
            <a:endParaRPr lang="ko-KR" altLang="en-US" dirty="0"/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653B643-E90F-EE9C-422F-E69E6F99ADD4}"/>
              </a:ext>
            </a:extLst>
          </p:cNvPr>
          <p:cNvSpPr/>
          <p:nvPr/>
        </p:nvSpPr>
        <p:spPr>
          <a:xfrm>
            <a:off x="2935548" y="253014"/>
            <a:ext cx="6320901" cy="6604986"/>
          </a:xfrm>
          <a:prstGeom prst="round2SameRect">
            <a:avLst>
              <a:gd name="adj1" fmla="val 9364"/>
              <a:gd name="adj2" fmla="val 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D867469-7D33-3578-2AED-3FE112F088BB}"/>
              </a:ext>
            </a:extLst>
          </p:cNvPr>
          <p:cNvSpPr/>
          <p:nvPr/>
        </p:nvSpPr>
        <p:spPr>
          <a:xfrm>
            <a:off x="4158609" y="3252855"/>
            <a:ext cx="3999786" cy="1123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사진 포즈</a:t>
            </a:r>
            <a:r>
              <a:rPr lang="en-US" altLang="ko-KR" dirty="0"/>
              <a:t>1 </a:t>
            </a:r>
            <a:r>
              <a:rPr lang="ko-KR" altLang="en-US" dirty="0"/>
              <a:t>설명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01991E9-1084-333E-6202-BD48B10520EB}"/>
              </a:ext>
            </a:extLst>
          </p:cNvPr>
          <p:cNvSpPr/>
          <p:nvPr/>
        </p:nvSpPr>
        <p:spPr>
          <a:xfrm>
            <a:off x="4158609" y="1942282"/>
            <a:ext cx="751066" cy="475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199516-0D1B-4191-FFB9-62CCC44CB190}"/>
              </a:ext>
            </a:extLst>
          </p:cNvPr>
          <p:cNvSpPr txBox="1"/>
          <p:nvPr/>
        </p:nvSpPr>
        <p:spPr>
          <a:xfrm>
            <a:off x="4909675" y="19849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조</a:t>
            </a:r>
          </a:p>
        </p:txBody>
      </p:sp>
      <p:sp>
        <p:nvSpPr>
          <p:cNvPr id="25" name="순서도: 추출 24">
            <a:extLst>
              <a:ext uri="{FF2B5EF4-FFF2-40B4-BE49-F238E27FC236}">
                <a16:creationId xmlns:a16="http://schemas.microsoft.com/office/drawing/2014/main" id="{879D0920-DAA9-8B6E-C6A3-333566B397E9}"/>
              </a:ext>
            </a:extLst>
          </p:cNvPr>
          <p:cNvSpPr/>
          <p:nvPr/>
        </p:nvSpPr>
        <p:spPr>
          <a:xfrm rot="10800000">
            <a:off x="4676311" y="2141357"/>
            <a:ext cx="160195" cy="78888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41FA4A3-5ED7-56AE-FC5F-7CC56335C4C7}"/>
              </a:ext>
            </a:extLst>
          </p:cNvPr>
          <p:cNvSpPr/>
          <p:nvPr/>
        </p:nvSpPr>
        <p:spPr>
          <a:xfrm>
            <a:off x="8386409" y="1942282"/>
            <a:ext cx="523050" cy="11235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FEB3A-4AF8-013C-B954-D2CF6B11A29B}"/>
              </a:ext>
            </a:extLst>
          </p:cNvPr>
          <p:cNvSpPr txBox="1"/>
          <p:nvPr/>
        </p:nvSpPr>
        <p:spPr>
          <a:xfrm>
            <a:off x="3348773" y="484630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0E393ED-B4CF-5220-D29F-DFD53979DBA6}"/>
              </a:ext>
            </a:extLst>
          </p:cNvPr>
          <p:cNvSpPr/>
          <p:nvPr/>
        </p:nvSpPr>
        <p:spPr>
          <a:xfrm>
            <a:off x="4143802" y="4555952"/>
            <a:ext cx="3999786" cy="1123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사진 포즈</a:t>
            </a:r>
            <a:r>
              <a:rPr lang="en-US" altLang="ko-KR" dirty="0"/>
              <a:t>1 </a:t>
            </a:r>
            <a:r>
              <a:rPr lang="ko-KR" altLang="en-US" dirty="0"/>
              <a:t>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A6B98F-E3E2-2C6D-F364-9DD977F83B7B}"/>
              </a:ext>
            </a:extLst>
          </p:cNvPr>
          <p:cNvSpPr txBox="1"/>
          <p:nvPr/>
        </p:nvSpPr>
        <p:spPr>
          <a:xfrm>
            <a:off x="5778109" y="6084228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FA946E7-D7CD-4023-9341-E0693D55D9B3}"/>
              </a:ext>
            </a:extLst>
          </p:cNvPr>
          <p:cNvSpPr/>
          <p:nvPr/>
        </p:nvSpPr>
        <p:spPr>
          <a:xfrm>
            <a:off x="8386411" y="3230582"/>
            <a:ext cx="523049" cy="522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9564E9D-F923-13A1-5031-5E8DFA13B75E}"/>
              </a:ext>
            </a:extLst>
          </p:cNvPr>
          <p:cNvSpPr/>
          <p:nvPr/>
        </p:nvSpPr>
        <p:spPr>
          <a:xfrm>
            <a:off x="8386412" y="3832225"/>
            <a:ext cx="523049" cy="522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1EE3297-6968-F5B2-944C-F16072D9CCE6}"/>
              </a:ext>
            </a:extLst>
          </p:cNvPr>
          <p:cNvSpPr/>
          <p:nvPr/>
        </p:nvSpPr>
        <p:spPr>
          <a:xfrm>
            <a:off x="8386410" y="4555952"/>
            <a:ext cx="523049" cy="522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BFB97B8-504A-DFDC-CEE2-746F9A8A2900}"/>
              </a:ext>
            </a:extLst>
          </p:cNvPr>
          <p:cNvSpPr/>
          <p:nvPr/>
        </p:nvSpPr>
        <p:spPr>
          <a:xfrm>
            <a:off x="8386411" y="5157595"/>
            <a:ext cx="523049" cy="522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A478E349-EBD3-72F3-109E-CDE644728F9C}"/>
              </a:ext>
            </a:extLst>
          </p:cNvPr>
          <p:cNvSpPr/>
          <p:nvPr/>
        </p:nvSpPr>
        <p:spPr>
          <a:xfrm>
            <a:off x="8526014" y="3329790"/>
            <a:ext cx="243840" cy="323775"/>
          </a:xfrm>
          <a:prstGeom prst="rightArrow">
            <a:avLst>
              <a:gd name="adj1" fmla="val 50000"/>
              <a:gd name="adj2" fmla="val 645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B79C0AB2-0FC2-9A78-2D52-4F6DC84204DC}"/>
              </a:ext>
            </a:extLst>
          </p:cNvPr>
          <p:cNvSpPr/>
          <p:nvPr/>
        </p:nvSpPr>
        <p:spPr>
          <a:xfrm>
            <a:off x="8526014" y="4680790"/>
            <a:ext cx="243840" cy="323775"/>
          </a:xfrm>
          <a:prstGeom prst="rightArrow">
            <a:avLst>
              <a:gd name="adj1" fmla="val 50000"/>
              <a:gd name="adj2" fmla="val 645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래픽 58" descr="새로 고침 단색으로 채워진">
            <a:extLst>
              <a:ext uri="{FF2B5EF4-FFF2-40B4-BE49-F238E27FC236}">
                <a16:creationId xmlns:a16="http://schemas.microsoft.com/office/drawing/2014/main" id="{FEABEBC5-8BAE-D8EF-21C8-03DB3696F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8442646" y="3892141"/>
            <a:ext cx="410575" cy="402359"/>
          </a:xfrm>
          <a:prstGeom prst="rect">
            <a:avLst/>
          </a:prstGeom>
        </p:spPr>
      </p:pic>
      <p:pic>
        <p:nvPicPr>
          <p:cNvPr id="60" name="그래픽 59" descr="새로 고침 단색으로 채워진">
            <a:extLst>
              <a:ext uri="{FF2B5EF4-FFF2-40B4-BE49-F238E27FC236}">
                <a16:creationId xmlns:a16="http://schemas.microsoft.com/office/drawing/2014/main" id="{F6E99071-3C7C-18F2-D0E1-EDE9BEE71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8442646" y="5217471"/>
            <a:ext cx="410575" cy="4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6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CAAD6-1E28-FBE5-8BC2-1AE306C94E8F}"/>
              </a:ext>
            </a:extLst>
          </p:cNvPr>
          <p:cNvSpPr txBox="1"/>
          <p:nvPr/>
        </p:nvSpPr>
        <p:spPr>
          <a:xfrm>
            <a:off x="4883168" y="70577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양주시 청소년 수련원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10F5-EE94-66EF-A446-7DD3C5C63E1F}"/>
              </a:ext>
            </a:extLst>
          </p:cNvPr>
          <p:cNvSpPr txBox="1"/>
          <p:nvPr/>
        </p:nvSpPr>
        <p:spPr>
          <a:xfrm>
            <a:off x="3995104" y="1075107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스마트한 추적 놀이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653B643-E90F-EE9C-422F-E69E6F99ADD4}"/>
              </a:ext>
            </a:extLst>
          </p:cNvPr>
          <p:cNvSpPr/>
          <p:nvPr/>
        </p:nvSpPr>
        <p:spPr>
          <a:xfrm>
            <a:off x="2935548" y="253014"/>
            <a:ext cx="6320901" cy="6604986"/>
          </a:xfrm>
          <a:prstGeom prst="round2SameRect">
            <a:avLst>
              <a:gd name="adj1" fmla="val 9364"/>
              <a:gd name="adj2" fmla="val 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3474A-7CED-448B-2996-31C21B68F754}"/>
              </a:ext>
            </a:extLst>
          </p:cNvPr>
          <p:cNvSpPr txBox="1"/>
          <p:nvPr/>
        </p:nvSpPr>
        <p:spPr>
          <a:xfrm>
            <a:off x="5879404" y="637836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CC4FECE-35D2-B63E-2B85-6A85DB3D1A44}"/>
              </a:ext>
            </a:extLst>
          </p:cNvPr>
          <p:cNvSpPr/>
          <p:nvPr/>
        </p:nvSpPr>
        <p:spPr>
          <a:xfrm>
            <a:off x="3282014" y="1853263"/>
            <a:ext cx="1177656" cy="475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정답관리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67923F1-3623-9E4D-D39E-040D6B91AE11}"/>
              </a:ext>
            </a:extLst>
          </p:cNvPr>
          <p:cNvGrpSpPr/>
          <p:nvPr/>
        </p:nvGrpSpPr>
        <p:grpSpPr>
          <a:xfrm>
            <a:off x="3282014" y="2603701"/>
            <a:ext cx="5627968" cy="1107736"/>
            <a:chOff x="3228723" y="2478843"/>
            <a:chExt cx="5627968" cy="110773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FC0DB3C-4364-164A-F338-1E09EF24C1DB}"/>
                </a:ext>
              </a:extLst>
            </p:cNvPr>
            <p:cNvSpPr/>
            <p:nvPr/>
          </p:nvSpPr>
          <p:spPr>
            <a:xfrm>
              <a:off x="3228723" y="2478843"/>
              <a:ext cx="1303825" cy="11077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조</a:t>
              </a:r>
              <a:endParaRPr lang="en-US" altLang="ko-KR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E577602-AEE3-D310-769E-DE31E020748E}"/>
                </a:ext>
              </a:extLst>
            </p:cNvPr>
            <p:cNvSpPr/>
            <p:nvPr/>
          </p:nvSpPr>
          <p:spPr>
            <a:xfrm>
              <a:off x="4670104" y="2478843"/>
              <a:ext cx="1303825" cy="11077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조</a:t>
              </a:r>
              <a:endParaRPr lang="en-US" altLang="ko-KR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316083E-BC20-FC3E-929F-5C2BBCB817F9}"/>
                </a:ext>
              </a:extLst>
            </p:cNvPr>
            <p:cNvSpPr/>
            <p:nvPr/>
          </p:nvSpPr>
          <p:spPr>
            <a:xfrm>
              <a:off x="6111485" y="2478843"/>
              <a:ext cx="1303825" cy="11077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조</a:t>
              </a:r>
              <a:endParaRPr lang="en-US" altLang="ko-KR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94E3CED-62CA-A75F-B0FB-23876A9D5E79}"/>
                </a:ext>
              </a:extLst>
            </p:cNvPr>
            <p:cNvSpPr/>
            <p:nvPr/>
          </p:nvSpPr>
          <p:spPr>
            <a:xfrm>
              <a:off x="7552866" y="2478843"/>
              <a:ext cx="1303825" cy="11077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ko-KR" altLang="en-US" dirty="0"/>
                <a:t>조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825343-3D40-804F-93C9-255592D06953}"/>
              </a:ext>
            </a:extLst>
          </p:cNvPr>
          <p:cNvGrpSpPr/>
          <p:nvPr/>
        </p:nvGrpSpPr>
        <p:grpSpPr>
          <a:xfrm>
            <a:off x="3282014" y="3887466"/>
            <a:ext cx="5627968" cy="1107736"/>
            <a:chOff x="3228723" y="2478843"/>
            <a:chExt cx="5627968" cy="110773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B52BD99-8E05-4969-CDE3-154E715AE1B0}"/>
                </a:ext>
              </a:extLst>
            </p:cNvPr>
            <p:cNvSpPr/>
            <p:nvPr/>
          </p:nvSpPr>
          <p:spPr>
            <a:xfrm>
              <a:off x="3228723" y="2478843"/>
              <a:ext cx="1303825" cy="11077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ko-KR" altLang="en-US" dirty="0"/>
                <a:t>조</a:t>
              </a:r>
              <a:endParaRPr lang="en-US" altLang="ko-KR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9C88CFF-F95E-DD7D-0232-7543D6F2C722}"/>
                </a:ext>
              </a:extLst>
            </p:cNvPr>
            <p:cNvSpPr/>
            <p:nvPr/>
          </p:nvSpPr>
          <p:spPr>
            <a:xfrm>
              <a:off x="4670104" y="2478843"/>
              <a:ext cx="1303825" cy="11077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r>
                <a:rPr lang="ko-KR" altLang="en-US" dirty="0"/>
                <a:t>조</a:t>
              </a:r>
              <a:endParaRPr lang="en-US" altLang="ko-KR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9686EDF-5293-62F2-95CB-E5E56197D135}"/>
                </a:ext>
              </a:extLst>
            </p:cNvPr>
            <p:cNvSpPr/>
            <p:nvPr/>
          </p:nvSpPr>
          <p:spPr>
            <a:xfrm>
              <a:off x="6111485" y="2478843"/>
              <a:ext cx="1303825" cy="11077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r>
                <a:rPr lang="ko-KR" altLang="en-US" dirty="0"/>
                <a:t>조</a:t>
              </a:r>
              <a:endParaRPr lang="en-US" altLang="ko-KR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C6B589C-3885-B949-6AA6-919BAFA22B2F}"/>
                </a:ext>
              </a:extLst>
            </p:cNvPr>
            <p:cNvSpPr/>
            <p:nvPr/>
          </p:nvSpPr>
          <p:spPr>
            <a:xfrm>
              <a:off x="7552866" y="2478843"/>
              <a:ext cx="1303825" cy="11077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r>
                <a:rPr lang="ko-KR" altLang="en-US" dirty="0"/>
                <a:t>조</a:t>
              </a:r>
              <a:endParaRPr lang="en-US" altLang="ko-KR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EEE2C20-755A-02CA-85C7-8FC37F620304}"/>
              </a:ext>
            </a:extLst>
          </p:cNvPr>
          <p:cNvGrpSpPr/>
          <p:nvPr/>
        </p:nvGrpSpPr>
        <p:grpSpPr>
          <a:xfrm>
            <a:off x="3282014" y="5171231"/>
            <a:ext cx="5627968" cy="1107736"/>
            <a:chOff x="3228723" y="2478843"/>
            <a:chExt cx="5627968" cy="1107736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1E64686-83EA-EC0A-11A0-1504DE3E8746}"/>
                </a:ext>
              </a:extLst>
            </p:cNvPr>
            <p:cNvSpPr/>
            <p:nvPr/>
          </p:nvSpPr>
          <p:spPr>
            <a:xfrm>
              <a:off x="3228723" y="2478843"/>
              <a:ext cx="1303825" cy="11077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r>
                <a:rPr lang="ko-KR" altLang="en-US" dirty="0"/>
                <a:t>조</a:t>
              </a:r>
              <a:endParaRPr lang="en-US" altLang="ko-KR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822306A-2FE0-9381-0124-F073FA18E8D6}"/>
                </a:ext>
              </a:extLst>
            </p:cNvPr>
            <p:cNvSpPr/>
            <p:nvPr/>
          </p:nvSpPr>
          <p:spPr>
            <a:xfrm>
              <a:off x="4670104" y="2478843"/>
              <a:ext cx="1303825" cy="11077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r>
                <a:rPr lang="ko-KR" altLang="en-US" dirty="0"/>
                <a:t>조</a:t>
              </a:r>
              <a:endParaRPr lang="en-US" altLang="ko-KR" dirty="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5F3DC6A-1E86-9B1F-DB13-41CD51809A0A}"/>
                </a:ext>
              </a:extLst>
            </p:cNvPr>
            <p:cNvSpPr/>
            <p:nvPr/>
          </p:nvSpPr>
          <p:spPr>
            <a:xfrm>
              <a:off x="6111485" y="2478843"/>
              <a:ext cx="1303825" cy="11077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r>
                <a:rPr lang="ko-KR" altLang="en-US" dirty="0"/>
                <a:t>조</a:t>
              </a:r>
              <a:endParaRPr lang="en-US" altLang="ko-KR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7A18D9B-F24E-5D9D-ED40-3B1ADD20992D}"/>
                </a:ext>
              </a:extLst>
            </p:cNvPr>
            <p:cNvSpPr/>
            <p:nvPr/>
          </p:nvSpPr>
          <p:spPr>
            <a:xfrm>
              <a:off x="7552866" y="2478843"/>
              <a:ext cx="1303825" cy="11077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r>
                <a:rPr lang="ko-KR" altLang="en-US" dirty="0"/>
                <a:t>조</a:t>
              </a:r>
              <a:endParaRPr lang="en-US" altLang="ko-KR" dirty="0"/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64B459DD-90A4-DF5B-332B-D876DBC0A853}"/>
              </a:ext>
            </a:extLst>
          </p:cNvPr>
          <p:cNvSpPr/>
          <p:nvPr/>
        </p:nvSpPr>
        <p:spPr>
          <a:xfrm>
            <a:off x="4216893" y="2441359"/>
            <a:ext cx="372862" cy="3728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16807E5-45AD-BEC0-C3B3-34D0DF6DAEC9}"/>
              </a:ext>
            </a:extLst>
          </p:cNvPr>
          <p:cNvSpPr/>
          <p:nvPr/>
        </p:nvSpPr>
        <p:spPr>
          <a:xfrm>
            <a:off x="5723136" y="3721379"/>
            <a:ext cx="372862" cy="3728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DB6A855-4B0A-9659-9690-73535562AAF2}"/>
              </a:ext>
            </a:extLst>
          </p:cNvPr>
          <p:cNvSpPr/>
          <p:nvPr/>
        </p:nvSpPr>
        <p:spPr>
          <a:xfrm>
            <a:off x="7122401" y="2441359"/>
            <a:ext cx="372862" cy="3728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E8B6C98-16E4-E7E7-8692-C5D8142CF328}"/>
              </a:ext>
            </a:extLst>
          </p:cNvPr>
          <p:cNvSpPr/>
          <p:nvPr/>
        </p:nvSpPr>
        <p:spPr>
          <a:xfrm>
            <a:off x="8422105" y="1853262"/>
            <a:ext cx="491056" cy="475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72" name="그래픽 71" descr="새로 고침 단색으로 채워진">
            <a:extLst>
              <a:ext uri="{FF2B5EF4-FFF2-40B4-BE49-F238E27FC236}">
                <a16:creationId xmlns:a16="http://schemas.microsoft.com/office/drawing/2014/main" id="{126D0F0A-EFE1-8F79-DCFA-AD01981E8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8462345" y="1889588"/>
            <a:ext cx="410575" cy="4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9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CAAD6-1E28-FBE5-8BC2-1AE306C94E8F}"/>
              </a:ext>
            </a:extLst>
          </p:cNvPr>
          <p:cNvSpPr txBox="1"/>
          <p:nvPr/>
        </p:nvSpPr>
        <p:spPr>
          <a:xfrm>
            <a:off x="4883168" y="70577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양주시 청소년 수련원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10F5-EE94-66EF-A446-7DD3C5C63E1F}"/>
              </a:ext>
            </a:extLst>
          </p:cNvPr>
          <p:cNvSpPr txBox="1"/>
          <p:nvPr/>
        </p:nvSpPr>
        <p:spPr>
          <a:xfrm>
            <a:off x="3995104" y="1075107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스마트한 추적 놀이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653B643-E90F-EE9C-422F-E69E6F99ADD4}"/>
              </a:ext>
            </a:extLst>
          </p:cNvPr>
          <p:cNvSpPr/>
          <p:nvPr/>
        </p:nvSpPr>
        <p:spPr>
          <a:xfrm>
            <a:off x="2935548" y="253014"/>
            <a:ext cx="6320901" cy="6604986"/>
          </a:xfrm>
          <a:prstGeom prst="round2SameRect">
            <a:avLst>
              <a:gd name="adj1" fmla="val 9364"/>
              <a:gd name="adj2" fmla="val 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3BB50-F447-E00D-6FD3-1A42447A026B}"/>
              </a:ext>
            </a:extLst>
          </p:cNvPr>
          <p:cNvSpPr txBox="1"/>
          <p:nvPr/>
        </p:nvSpPr>
        <p:spPr>
          <a:xfrm>
            <a:off x="5625356" y="18540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16 </a:t>
            </a:r>
            <a:r>
              <a:rPr lang="ko-KR" altLang="en-US" sz="2400" dirty="0"/>
              <a:t>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0C4568-7CB6-319F-1402-3C79E5720696}"/>
              </a:ext>
            </a:extLst>
          </p:cNvPr>
          <p:cNvSpPr txBox="1"/>
          <p:nvPr/>
        </p:nvSpPr>
        <p:spPr>
          <a:xfrm>
            <a:off x="3248167" y="2568343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1, </a:t>
            </a:r>
            <a:r>
              <a:rPr lang="ko-KR" altLang="en-US" dirty="0"/>
              <a:t>팀원</a:t>
            </a:r>
            <a:r>
              <a:rPr lang="en-US" altLang="ko-KR" dirty="0"/>
              <a:t>2, </a:t>
            </a:r>
            <a:r>
              <a:rPr lang="ko-KR" altLang="en-US" dirty="0"/>
              <a:t>팀원</a:t>
            </a:r>
            <a:r>
              <a:rPr lang="en-US" altLang="ko-KR" dirty="0"/>
              <a:t>3, </a:t>
            </a:r>
            <a:r>
              <a:rPr lang="ko-KR" altLang="en-US" dirty="0"/>
              <a:t>팀원</a:t>
            </a:r>
            <a:r>
              <a:rPr lang="en-US" altLang="ko-KR" dirty="0"/>
              <a:t>4, </a:t>
            </a:r>
            <a:r>
              <a:rPr lang="ko-KR" altLang="en-US" dirty="0"/>
              <a:t>팀원</a:t>
            </a:r>
            <a:r>
              <a:rPr lang="en-US" altLang="ko-KR" dirty="0"/>
              <a:t>5, </a:t>
            </a:r>
            <a:r>
              <a:rPr lang="ko-KR" altLang="en-US" dirty="0"/>
              <a:t>팀원</a:t>
            </a:r>
            <a:r>
              <a:rPr lang="en-US" altLang="ko-KR" dirty="0"/>
              <a:t>6, </a:t>
            </a:r>
            <a:r>
              <a:rPr lang="ko-KR" altLang="en-US" dirty="0"/>
              <a:t>팀원</a:t>
            </a:r>
            <a:r>
              <a:rPr lang="en-US" altLang="ko-KR" dirty="0"/>
              <a:t>7 …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73025F-4A09-5898-B40D-88061443976F}"/>
              </a:ext>
            </a:extLst>
          </p:cNvPr>
          <p:cNvSpPr txBox="1"/>
          <p:nvPr/>
        </p:nvSpPr>
        <p:spPr>
          <a:xfrm>
            <a:off x="3262974" y="352093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9021A65-A181-6B7F-E4FA-CF043850F5CB}"/>
              </a:ext>
            </a:extLst>
          </p:cNvPr>
          <p:cNvSpPr/>
          <p:nvPr/>
        </p:nvSpPr>
        <p:spPr>
          <a:xfrm>
            <a:off x="8285802" y="3230582"/>
            <a:ext cx="523049" cy="522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7B3C1B-9194-0AAD-17E6-E88FF92C4246}"/>
              </a:ext>
            </a:extLst>
          </p:cNvPr>
          <p:cNvSpPr txBox="1"/>
          <p:nvPr/>
        </p:nvSpPr>
        <p:spPr>
          <a:xfrm>
            <a:off x="3248167" y="482402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DE0296C-5DD2-3AF1-7C31-D688DAB00A90}"/>
              </a:ext>
            </a:extLst>
          </p:cNvPr>
          <p:cNvSpPr/>
          <p:nvPr/>
        </p:nvSpPr>
        <p:spPr>
          <a:xfrm>
            <a:off x="8285803" y="3832225"/>
            <a:ext cx="523049" cy="522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원형: 비어 있음 77">
            <a:extLst>
              <a:ext uri="{FF2B5EF4-FFF2-40B4-BE49-F238E27FC236}">
                <a16:creationId xmlns:a16="http://schemas.microsoft.com/office/drawing/2014/main" id="{ABF9C9E5-819F-C19F-0438-E06DEC0AD481}"/>
              </a:ext>
            </a:extLst>
          </p:cNvPr>
          <p:cNvSpPr/>
          <p:nvPr/>
        </p:nvSpPr>
        <p:spPr>
          <a:xfrm>
            <a:off x="8401073" y="3339683"/>
            <a:ext cx="292506" cy="292506"/>
          </a:xfrm>
          <a:prstGeom prst="don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곱하기 기호 78">
            <a:extLst>
              <a:ext uri="{FF2B5EF4-FFF2-40B4-BE49-F238E27FC236}">
                <a16:creationId xmlns:a16="http://schemas.microsoft.com/office/drawing/2014/main" id="{26848C56-0895-CB3E-A25B-DF64296FD28F}"/>
              </a:ext>
            </a:extLst>
          </p:cNvPr>
          <p:cNvSpPr/>
          <p:nvPr/>
        </p:nvSpPr>
        <p:spPr>
          <a:xfrm>
            <a:off x="8338184" y="3884179"/>
            <a:ext cx="418284" cy="41828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617379C-2025-D58C-0FA3-544F68826461}"/>
              </a:ext>
            </a:extLst>
          </p:cNvPr>
          <p:cNvSpPr/>
          <p:nvPr/>
        </p:nvSpPr>
        <p:spPr>
          <a:xfrm>
            <a:off x="8285802" y="4539762"/>
            <a:ext cx="523049" cy="522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E5DC40F-161A-77F8-38C1-5D3F7F356CB1}"/>
              </a:ext>
            </a:extLst>
          </p:cNvPr>
          <p:cNvSpPr/>
          <p:nvPr/>
        </p:nvSpPr>
        <p:spPr>
          <a:xfrm>
            <a:off x="8285803" y="5141405"/>
            <a:ext cx="523049" cy="522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원형: 비어 있음 81">
            <a:extLst>
              <a:ext uri="{FF2B5EF4-FFF2-40B4-BE49-F238E27FC236}">
                <a16:creationId xmlns:a16="http://schemas.microsoft.com/office/drawing/2014/main" id="{A18013F1-7CC8-5397-6B13-9D11913BE5A3}"/>
              </a:ext>
            </a:extLst>
          </p:cNvPr>
          <p:cNvSpPr/>
          <p:nvPr/>
        </p:nvSpPr>
        <p:spPr>
          <a:xfrm>
            <a:off x="8401073" y="4648863"/>
            <a:ext cx="292506" cy="292506"/>
          </a:xfrm>
          <a:prstGeom prst="don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곱하기 기호 82">
            <a:extLst>
              <a:ext uri="{FF2B5EF4-FFF2-40B4-BE49-F238E27FC236}">
                <a16:creationId xmlns:a16="http://schemas.microsoft.com/office/drawing/2014/main" id="{EA66D2F1-51D9-FC21-0069-1C24B9D1A190}"/>
              </a:ext>
            </a:extLst>
          </p:cNvPr>
          <p:cNvSpPr/>
          <p:nvPr/>
        </p:nvSpPr>
        <p:spPr>
          <a:xfrm>
            <a:off x="8338184" y="5193359"/>
            <a:ext cx="418284" cy="41828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6282152-E17C-B4D3-35C5-232214A55363}"/>
              </a:ext>
            </a:extLst>
          </p:cNvPr>
          <p:cNvSpPr/>
          <p:nvPr/>
        </p:nvSpPr>
        <p:spPr>
          <a:xfrm>
            <a:off x="4158609" y="3252855"/>
            <a:ext cx="3999786" cy="1123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사진 포즈</a:t>
            </a:r>
            <a:r>
              <a:rPr lang="en-US" altLang="ko-KR" dirty="0"/>
              <a:t>1 </a:t>
            </a:r>
            <a:r>
              <a:rPr lang="ko-KR" altLang="en-US" dirty="0"/>
              <a:t>설명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8BCF9BC3-35B3-E3BA-7C5C-C6AD80DBAFE7}"/>
              </a:ext>
            </a:extLst>
          </p:cNvPr>
          <p:cNvSpPr/>
          <p:nvPr/>
        </p:nvSpPr>
        <p:spPr>
          <a:xfrm>
            <a:off x="4143802" y="4555952"/>
            <a:ext cx="3999786" cy="1123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사진 포즈</a:t>
            </a:r>
            <a:r>
              <a:rPr lang="en-US" altLang="ko-KR" dirty="0"/>
              <a:t>1 </a:t>
            </a:r>
            <a:r>
              <a:rPr lang="ko-KR" altLang="en-US" dirty="0"/>
              <a:t>설명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16F002-8241-D8C7-A24A-6B5313F489E8}"/>
              </a:ext>
            </a:extLst>
          </p:cNvPr>
          <p:cNvSpPr txBox="1"/>
          <p:nvPr/>
        </p:nvSpPr>
        <p:spPr>
          <a:xfrm>
            <a:off x="5778109" y="6084228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CE30F6F-5E99-CDDE-C23A-16F410AC7EBE}"/>
              </a:ext>
            </a:extLst>
          </p:cNvPr>
          <p:cNvSpPr/>
          <p:nvPr/>
        </p:nvSpPr>
        <p:spPr>
          <a:xfrm>
            <a:off x="3248167" y="1791664"/>
            <a:ext cx="523049" cy="522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주택 단색으로 채워진">
            <a:extLst>
              <a:ext uri="{FF2B5EF4-FFF2-40B4-BE49-F238E27FC236}">
                <a16:creationId xmlns:a16="http://schemas.microsoft.com/office/drawing/2014/main" id="{6DD43F68-1694-47CE-A562-6AD9A86CB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8858" y="1821892"/>
            <a:ext cx="461665" cy="46166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42A0FA-B62D-A29B-E693-97D78AED9A2A}"/>
              </a:ext>
            </a:extLst>
          </p:cNvPr>
          <p:cNvSpPr/>
          <p:nvPr/>
        </p:nvSpPr>
        <p:spPr>
          <a:xfrm>
            <a:off x="3882277" y="1785752"/>
            <a:ext cx="523049" cy="522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배지 체크 표시1 단색으로 채워진">
            <a:extLst>
              <a:ext uri="{FF2B5EF4-FFF2-40B4-BE49-F238E27FC236}">
                <a16:creationId xmlns:a16="http://schemas.microsoft.com/office/drawing/2014/main" id="{9A8E97B8-42A9-945B-4EA6-2C06C68A0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8112" y="1831159"/>
            <a:ext cx="431378" cy="4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9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CAAD6-1E28-FBE5-8BC2-1AE306C94E8F}"/>
              </a:ext>
            </a:extLst>
          </p:cNvPr>
          <p:cNvSpPr txBox="1"/>
          <p:nvPr/>
        </p:nvSpPr>
        <p:spPr>
          <a:xfrm>
            <a:off x="4883168" y="70577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양주시 청소년 수련원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10F5-EE94-66EF-A446-7DD3C5C63E1F}"/>
              </a:ext>
            </a:extLst>
          </p:cNvPr>
          <p:cNvSpPr txBox="1"/>
          <p:nvPr/>
        </p:nvSpPr>
        <p:spPr>
          <a:xfrm>
            <a:off x="3995104" y="1075107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스마트한 추적 놀이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0653B643-E90F-EE9C-422F-E69E6F99ADD4}"/>
              </a:ext>
            </a:extLst>
          </p:cNvPr>
          <p:cNvSpPr/>
          <p:nvPr/>
        </p:nvSpPr>
        <p:spPr>
          <a:xfrm>
            <a:off x="2935548" y="253014"/>
            <a:ext cx="6320901" cy="6604986"/>
          </a:xfrm>
          <a:prstGeom prst="round2SameRect">
            <a:avLst>
              <a:gd name="adj1" fmla="val 9364"/>
              <a:gd name="adj2" fmla="val 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D52204DC-7781-EA36-7318-F765F4E950A6}"/>
              </a:ext>
            </a:extLst>
          </p:cNvPr>
          <p:cNvSpPr/>
          <p:nvPr/>
        </p:nvSpPr>
        <p:spPr>
          <a:xfrm>
            <a:off x="3248167" y="1791664"/>
            <a:ext cx="523049" cy="522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8" name="그래픽 87" descr="주택 단색으로 채워진">
            <a:extLst>
              <a:ext uri="{FF2B5EF4-FFF2-40B4-BE49-F238E27FC236}">
                <a16:creationId xmlns:a16="http://schemas.microsoft.com/office/drawing/2014/main" id="{1C53A419-E5E1-C112-CCEC-B164FE4A0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8858" y="1821892"/>
            <a:ext cx="461665" cy="46166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E65FCCF-39CA-FD74-F91F-EA28E32BC236}"/>
              </a:ext>
            </a:extLst>
          </p:cNvPr>
          <p:cNvSpPr txBox="1"/>
          <p:nvPr/>
        </p:nvSpPr>
        <p:spPr>
          <a:xfrm>
            <a:off x="3301078" y="284365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BAD76B6-8B8E-3BDF-8AAF-27EC8FA63A14}"/>
              </a:ext>
            </a:extLst>
          </p:cNvPr>
          <p:cNvSpPr/>
          <p:nvPr/>
        </p:nvSpPr>
        <p:spPr>
          <a:xfrm>
            <a:off x="4096107" y="2553308"/>
            <a:ext cx="4750850" cy="1123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사진 포즈</a:t>
            </a:r>
            <a:r>
              <a:rPr lang="en-US" altLang="ko-KR" dirty="0"/>
              <a:t>1 </a:t>
            </a:r>
            <a:r>
              <a:rPr lang="ko-KR" altLang="en-US" dirty="0"/>
              <a:t>설명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D867CB-C39B-3336-2F60-0D545358E3EC}"/>
              </a:ext>
            </a:extLst>
          </p:cNvPr>
          <p:cNvSpPr txBox="1"/>
          <p:nvPr/>
        </p:nvSpPr>
        <p:spPr>
          <a:xfrm>
            <a:off x="3286271" y="4146753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38354C7-DA7C-05C0-6284-2036546B9BF7}"/>
              </a:ext>
            </a:extLst>
          </p:cNvPr>
          <p:cNvSpPr/>
          <p:nvPr/>
        </p:nvSpPr>
        <p:spPr>
          <a:xfrm>
            <a:off x="4081299" y="3856405"/>
            <a:ext cx="4765657" cy="1123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사진 포즈</a:t>
            </a:r>
            <a:r>
              <a:rPr lang="en-US" altLang="ko-KR" dirty="0"/>
              <a:t>1 </a:t>
            </a:r>
            <a:r>
              <a:rPr lang="ko-KR" altLang="en-US" dirty="0"/>
              <a:t>설명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4B9D606-9654-A0CC-86C7-99BA91C51DC8}"/>
              </a:ext>
            </a:extLst>
          </p:cNvPr>
          <p:cNvSpPr txBox="1"/>
          <p:nvPr/>
        </p:nvSpPr>
        <p:spPr>
          <a:xfrm>
            <a:off x="5715607" y="538468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74FA04-1A61-A678-F341-97359D98B765}"/>
              </a:ext>
            </a:extLst>
          </p:cNvPr>
          <p:cNvSpPr txBox="1"/>
          <p:nvPr/>
        </p:nvSpPr>
        <p:spPr>
          <a:xfrm>
            <a:off x="5681083" y="18521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정답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011AF5B-D3B3-28EF-DF0B-B952F9CAED65}"/>
              </a:ext>
            </a:extLst>
          </p:cNvPr>
          <p:cNvSpPr/>
          <p:nvPr/>
        </p:nvSpPr>
        <p:spPr>
          <a:xfrm>
            <a:off x="7654743" y="6082793"/>
            <a:ext cx="1192213" cy="522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저장하기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DC6CA54E-7C6D-6A1C-F40E-CA640848227F}"/>
              </a:ext>
            </a:extLst>
          </p:cNvPr>
          <p:cNvSpPr/>
          <p:nvPr/>
        </p:nvSpPr>
        <p:spPr>
          <a:xfrm>
            <a:off x="6266045" y="6082792"/>
            <a:ext cx="1192213" cy="522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112253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133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수현</dc:creator>
  <cp:lastModifiedBy>박 수현</cp:lastModifiedBy>
  <cp:revision>9</cp:revision>
  <dcterms:created xsi:type="dcterms:W3CDTF">2023-05-18T06:48:13Z</dcterms:created>
  <dcterms:modified xsi:type="dcterms:W3CDTF">2023-05-18T07:59:56Z</dcterms:modified>
</cp:coreProperties>
</file>