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AE177-365F-1061-512E-32EB09EDB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791482-49E1-9C37-7786-CC42314CC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7F91A-CF6B-A126-2B78-C6ED03B7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E6BE0-9B43-2650-D45A-30927169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6F072-EE4C-7545-3DAC-970C6CE3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3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C8786-4A1A-34BE-87E6-E83D9D0F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15A1D6-3465-92D4-0D97-B085396A3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56B95-BD4A-CC13-1917-35D06BAA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D11E2-0DCE-483A-FD2D-237C25D0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8FD2F-617C-AEB5-4D0B-232EF923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6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87EABE-2631-DFAC-1BB4-6467C5441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B1B07-C9A3-7474-4BDB-36731937C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3643C-BF08-B4AF-B188-A8400B2C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BE3A9-42C3-DC20-2968-997E40E0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33D25-5CB0-3A32-021A-202E44C4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1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6FB90-B842-45D8-71E5-1DA87243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849CE-3C8D-42CD-7437-CA96CE3E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4130F8-9C6C-AACB-73D5-016293D4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D3716-A1B8-325E-895B-C20CDF39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D191B-05C0-3064-2D16-61ED3F04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3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FEC4A-E2A2-7132-D664-9A11F5A9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5249B-4B61-CDB5-20E8-BF8B1DDA6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363EF-5780-664D-07DE-988430D2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F6726-BE4C-2295-7AF7-E46A4CBD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8F5FD-6821-3D44-EB66-F81D4135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6E0DB-51D8-21B9-81B0-D8237A8C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6A5B5-AF6D-B562-2B3D-C3E00B33B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2B128-CF49-82CF-F17A-3EDF5147E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56726-38BA-AD5C-626A-BE05A560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BBC49A-BC36-9755-13E9-4EEBB327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B6AED-C40E-0549-E9A6-47ADD5B0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71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10A41-990E-A86E-88A5-AC3F0EC0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D6765-6B2B-33E7-B85A-EB5AEF06A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2A98C-053B-A205-68AC-4683037E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7E6F1-93A0-5553-2671-1D4420FC9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C38031-3BAD-783E-2FBA-6630323AF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ECFEBB-AAD1-5709-71FF-28D8A565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B1D9E8-B6EA-7E0A-9C1A-DA51CC01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BE677F-DC40-2EDA-7B57-766C938B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2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443E-7891-2B8A-FAD1-7F46BC52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C86079-4ABE-E5D0-A191-76897DEF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E33C0E-C7B4-9BC3-317C-7E6335829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9F8866-9516-A1C1-9829-0919D117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700410-D95A-AC86-966D-12926343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465094-B7C8-67EC-771C-E7CEE995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0CFCEC-8F53-1D15-88CD-A008A3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7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08C85-DE8F-03A0-E361-BA1EF626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26039-A1B5-071D-F10A-7F71F7DB9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455EE-25B6-ABD1-53D0-709F28366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9827C-AE67-7F76-C7CA-A32704EE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4D217-611C-37F7-10F1-E1CDAFEA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6F74AE-0EB0-45ED-D3AB-5A0A2C2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5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95F3A-8CBF-E309-23EE-48E9C47F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EFA4E9-A2F4-BE3F-3E57-951006B26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C2313E-DFFE-7CEA-807A-6A8CDB3BC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2CE34-869B-AA18-9947-B7A45530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F11A5-0B61-646C-EE63-92A02146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2BD17-3516-3992-A5CA-1771ACF5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13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BC1125-080B-9EB7-51AF-C79B7082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DA411-5516-6AE0-B81D-C05779085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3CEA24-5CF5-DC49-6115-8B30DE37D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2308-5FA8-49C9-91B0-D1773736FABC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603C2-6D5D-B18D-B856-F92B29A12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361CA-FD99-DFB2-4015-19A4942BF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733B-793E-4C6D-A4E5-CD8CA79A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1A3952-4006-B11C-1A54-C020EB04A4C9}"/>
              </a:ext>
            </a:extLst>
          </p:cNvPr>
          <p:cNvSpPr/>
          <p:nvPr/>
        </p:nvSpPr>
        <p:spPr>
          <a:xfrm>
            <a:off x="2" y="1784412"/>
            <a:ext cx="3488924" cy="5073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8F752A-616D-BDCE-F469-A89102A51617}"/>
              </a:ext>
            </a:extLst>
          </p:cNvPr>
          <p:cNvSpPr/>
          <p:nvPr/>
        </p:nvSpPr>
        <p:spPr>
          <a:xfrm>
            <a:off x="3488925" y="656948"/>
            <a:ext cx="8703075" cy="6201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2B868A-4D70-CFE1-8792-F1EE36205341}"/>
              </a:ext>
            </a:extLst>
          </p:cNvPr>
          <p:cNvSpPr/>
          <p:nvPr/>
        </p:nvSpPr>
        <p:spPr>
          <a:xfrm>
            <a:off x="1" y="0"/>
            <a:ext cx="12191999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3CD9B8-9925-34AD-31BF-4F51D8583230}"/>
              </a:ext>
            </a:extLst>
          </p:cNvPr>
          <p:cNvSpPr/>
          <p:nvPr/>
        </p:nvSpPr>
        <p:spPr>
          <a:xfrm>
            <a:off x="0" y="656948"/>
            <a:ext cx="3488924" cy="1127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제작자 설명 및 출처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B314DF5-EFEA-186C-CFB7-F4F26768460F}"/>
              </a:ext>
            </a:extLst>
          </p:cNvPr>
          <p:cNvSpPr/>
          <p:nvPr/>
        </p:nvSpPr>
        <p:spPr>
          <a:xfrm>
            <a:off x="170895" y="1927564"/>
            <a:ext cx="3147134" cy="2085143"/>
          </a:xfrm>
          <a:prstGeom prst="roundRect">
            <a:avLst>
              <a:gd name="adj" fmla="val 4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615617-43C5-879F-45D9-BEC724380D76}"/>
              </a:ext>
            </a:extLst>
          </p:cNvPr>
          <p:cNvSpPr/>
          <p:nvPr/>
        </p:nvSpPr>
        <p:spPr>
          <a:xfrm>
            <a:off x="3765613" y="995779"/>
            <a:ext cx="8068322" cy="3860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YOUTUBE </a:t>
            </a:r>
            <a:r>
              <a:rPr lang="ko-KR" altLang="en-US" dirty="0"/>
              <a:t>영상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21582F-FC37-6104-4196-706A2CE3FE5E}"/>
              </a:ext>
            </a:extLst>
          </p:cNvPr>
          <p:cNvSpPr/>
          <p:nvPr/>
        </p:nvSpPr>
        <p:spPr>
          <a:xfrm>
            <a:off x="3765612" y="4999892"/>
            <a:ext cx="8068322" cy="1650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관련 설명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5E75E6-A44E-8388-7D95-E85198B2EF44}"/>
              </a:ext>
            </a:extLst>
          </p:cNvPr>
          <p:cNvSpPr/>
          <p:nvPr/>
        </p:nvSpPr>
        <p:spPr>
          <a:xfrm>
            <a:off x="91738" y="102648"/>
            <a:ext cx="485312" cy="451651"/>
          </a:xfrm>
          <a:prstGeom prst="roundRect">
            <a:avLst>
              <a:gd name="adj" fmla="val 4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로고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9088B61-597A-6E87-1A8F-6954AB533F50}"/>
              </a:ext>
            </a:extLst>
          </p:cNvPr>
          <p:cNvSpPr/>
          <p:nvPr/>
        </p:nvSpPr>
        <p:spPr>
          <a:xfrm>
            <a:off x="170895" y="4210605"/>
            <a:ext cx="3147134" cy="2440248"/>
          </a:xfrm>
          <a:prstGeom prst="roundRect">
            <a:avLst>
              <a:gd name="adj" fmla="val 45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EAB26E-07AC-CDE9-FFA2-17F50B321023}"/>
              </a:ext>
            </a:extLst>
          </p:cNvPr>
          <p:cNvSpPr/>
          <p:nvPr/>
        </p:nvSpPr>
        <p:spPr>
          <a:xfrm>
            <a:off x="170896" y="2474652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1CD589-92AD-A390-77A0-24B6A1D18D10}"/>
              </a:ext>
            </a:extLst>
          </p:cNvPr>
          <p:cNvSpPr/>
          <p:nvPr/>
        </p:nvSpPr>
        <p:spPr>
          <a:xfrm>
            <a:off x="170895" y="2962924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48C82-7FB2-DFC8-D2FA-21F6F8CCF403}"/>
              </a:ext>
            </a:extLst>
          </p:cNvPr>
          <p:cNvSpPr txBox="1"/>
          <p:nvPr/>
        </p:nvSpPr>
        <p:spPr>
          <a:xfrm>
            <a:off x="260410" y="2029860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</a:t>
            </a:r>
            <a:r>
              <a:rPr lang="ko-KR" altLang="en-US" dirty="0"/>
              <a:t>코바늘 기초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096466-13F9-5E15-4EFD-82F573E398C2}"/>
              </a:ext>
            </a:extLst>
          </p:cNvPr>
          <p:cNvSpPr txBox="1"/>
          <p:nvPr/>
        </p:nvSpPr>
        <p:spPr>
          <a:xfrm>
            <a:off x="260409" y="2534122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#1.0 </a:t>
            </a:r>
            <a:r>
              <a:rPr lang="ko-KR" altLang="en-US" dirty="0"/>
              <a:t>짧은 뜨기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226A98-0A90-B5CB-3A0B-566B06603AF9}"/>
              </a:ext>
            </a:extLst>
          </p:cNvPr>
          <p:cNvSpPr txBox="1"/>
          <p:nvPr/>
        </p:nvSpPr>
        <p:spPr>
          <a:xfrm>
            <a:off x="260409" y="3032766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/>
              <a:t>1.1 </a:t>
            </a:r>
            <a:r>
              <a:rPr lang="ko-KR" altLang="en-US" dirty="0" err="1"/>
              <a:t>한길긴뜨기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B706A-C3CD-B77A-6DBE-3E5B58B5EFD7}"/>
              </a:ext>
            </a:extLst>
          </p:cNvPr>
          <p:cNvSpPr txBox="1"/>
          <p:nvPr/>
        </p:nvSpPr>
        <p:spPr>
          <a:xfrm>
            <a:off x="260408" y="3576140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#1.2 </a:t>
            </a:r>
            <a:r>
              <a:rPr lang="ko-KR" altLang="en-US" dirty="0" err="1"/>
              <a:t>코줄이기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3F1EA2-2A31-9D9C-6D74-DF309A7740D7}"/>
              </a:ext>
            </a:extLst>
          </p:cNvPr>
          <p:cNvSpPr/>
          <p:nvPr/>
        </p:nvSpPr>
        <p:spPr>
          <a:xfrm>
            <a:off x="170896" y="4702947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346F2A7-A5C5-8AAA-76C6-CFFB93FB1844}"/>
              </a:ext>
            </a:extLst>
          </p:cNvPr>
          <p:cNvSpPr/>
          <p:nvPr/>
        </p:nvSpPr>
        <p:spPr>
          <a:xfrm>
            <a:off x="170895" y="5191219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F9ED67-8CB1-6AC5-D128-B68192E89EA2}"/>
              </a:ext>
            </a:extLst>
          </p:cNvPr>
          <p:cNvSpPr/>
          <p:nvPr/>
        </p:nvSpPr>
        <p:spPr>
          <a:xfrm>
            <a:off x="170895" y="5679491"/>
            <a:ext cx="3147134" cy="488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CC051E-8D71-B751-781C-1AE7CA7E81F5}"/>
              </a:ext>
            </a:extLst>
          </p:cNvPr>
          <p:cNvSpPr txBox="1"/>
          <p:nvPr/>
        </p:nvSpPr>
        <p:spPr>
          <a:xfrm>
            <a:off x="260408" y="4284517"/>
            <a:ext cx="191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 </a:t>
            </a:r>
            <a:r>
              <a:rPr lang="ko-KR" altLang="en-US" dirty="0"/>
              <a:t>코바늘 고급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4FDBC93-2A56-5A99-9E4C-BF2CFCEE7ED6}"/>
              </a:ext>
            </a:extLst>
          </p:cNvPr>
          <p:cNvSpPr/>
          <p:nvPr/>
        </p:nvSpPr>
        <p:spPr>
          <a:xfrm>
            <a:off x="1458095" y="95437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메뉴 숨기기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4AC474D-CEA8-645F-7907-2C55378744B3}"/>
              </a:ext>
            </a:extLst>
          </p:cNvPr>
          <p:cNvSpPr/>
          <p:nvPr/>
        </p:nvSpPr>
        <p:spPr>
          <a:xfrm>
            <a:off x="154173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037615F-38AD-6254-A3CB-2715FF3CFACF}"/>
              </a:ext>
            </a:extLst>
          </p:cNvPr>
          <p:cNvSpPr/>
          <p:nvPr/>
        </p:nvSpPr>
        <p:spPr>
          <a:xfrm>
            <a:off x="3619744" y="95437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이전 영상</a:t>
            </a: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7B09A7C4-3D3D-01D8-533C-FDACE5B7E4F7}"/>
              </a:ext>
            </a:extLst>
          </p:cNvPr>
          <p:cNvSpPr/>
          <p:nvPr/>
        </p:nvSpPr>
        <p:spPr>
          <a:xfrm>
            <a:off x="1614502" y="225845"/>
            <a:ext cx="197569" cy="197569"/>
          </a:xfrm>
          <a:prstGeom prst="mathMultiply">
            <a:avLst>
              <a:gd name="adj1" fmla="val 125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04F8BDF-2D95-8C1C-745A-439D78FC7C49}"/>
              </a:ext>
            </a:extLst>
          </p:cNvPr>
          <p:cNvSpPr/>
          <p:nvPr/>
        </p:nvSpPr>
        <p:spPr>
          <a:xfrm>
            <a:off x="369284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79C2F660-5DA9-801E-0E9F-23D1E4C00386}"/>
              </a:ext>
            </a:extLst>
          </p:cNvPr>
          <p:cNvSpPr/>
          <p:nvPr/>
        </p:nvSpPr>
        <p:spPr>
          <a:xfrm>
            <a:off x="3807899" y="279723"/>
            <a:ext cx="112996" cy="74613"/>
          </a:xfrm>
          <a:prstGeom prst="leftArrow">
            <a:avLst>
              <a:gd name="adj1" fmla="val 287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4E7483A-F79C-A3CF-7B92-FF25BE8E120B}"/>
              </a:ext>
            </a:extLst>
          </p:cNvPr>
          <p:cNvSpPr/>
          <p:nvPr/>
        </p:nvSpPr>
        <p:spPr>
          <a:xfrm>
            <a:off x="10124004" y="102648"/>
            <a:ext cx="1910179" cy="451651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다음 </a:t>
            </a:r>
            <a:r>
              <a:rPr lang="ko-KR" altLang="en-US" sz="1100" dirty="0"/>
              <a:t>영상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978EC6-B39E-EFB8-003C-582ABCA06BBD}"/>
              </a:ext>
            </a:extLst>
          </p:cNvPr>
          <p:cNvSpPr/>
          <p:nvPr/>
        </p:nvSpPr>
        <p:spPr>
          <a:xfrm flipH="1">
            <a:off x="11619506" y="145479"/>
            <a:ext cx="343102" cy="3431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7AC05633-1EFD-3561-B599-F2944966F9A3}"/>
              </a:ext>
            </a:extLst>
          </p:cNvPr>
          <p:cNvSpPr/>
          <p:nvPr/>
        </p:nvSpPr>
        <p:spPr>
          <a:xfrm flipH="1">
            <a:off x="11734559" y="279723"/>
            <a:ext cx="112996" cy="74613"/>
          </a:xfrm>
          <a:prstGeom prst="leftArrow">
            <a:avLst>
              <a:gd name="adj1" fmla="val 28726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76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34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박수현</dc:creator>
  <cp:lastModifiedBy>박수현</cp:lastModifiedBy>
  <cp:revision>6</cp:revision>
  <dcterms:created xsi:type="dcterms:W3CDTF">2022-11-14T15:57:25Z</dcterms:created>
  <dcterms:modified xsi:type="dcterms:W3CDTF">2022-11-15T14:08:04Z</dcterms:modified>
</cp:coreProperties>
</file>