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71" r:id="rId10"/>
    <p:sldId id="272" r:id="rId11"/>
    <p:sldId id="259" r:id="rId12"/>
    <p:sldId id="268" r:id="rId13"/>
    <p:sldId id="269" r:id="rId14"/>
    <p:sldId id="260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5094-EB1B-478B-8F5C-F5C1481F9B5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55CA6-AFC2-4D8F-9EB2-B186CAC4B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0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DB8-CD74-F347-44E8-8697988E6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396E10-FEB5-3ED2-2176-3879ACAC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070D7-935E-F22C-3DCA-FB41A499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B6F2-612D-4C6F-9456-53E098E203A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506F9-59F1-FF79-2E4D-B2A4C222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7B424-44DC-9507-ADE2-C16ADED7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5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BF27E-8941-ADA4-1B94-98861FC1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9588D1-9D49-E888-6F8B-8F89DA5EE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AFA73-0D63-B97E-E7F8-2C7E3BEE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B6F2-612D-4C6F-9456-53E098E203A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8FAC-7DF2-180D-14DE-A2B290C1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D4D3D-5C2E-AF97-C269-550978B6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5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8B97E2-0811-0A2B-6DAD-23712E211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1B0AE6-6C3F-D51E-0B2A-1450B9A77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CE0F1-09D5-B29C-4C83-6FBD791E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B6F2-612D-4C6F-9456-53E098E203A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78936-1AEA-B0DD-BB37-C55EB650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DCFE7-8F1B-D68B-893C-1436C275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17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5566F-FEF8-7DA0-4195-6C37938C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2FCB0-34DE-1291-50E0-9C261E3FA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788FD-F9FD-F3CC-D8A5-9D59F37F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B6F2-612D-4C6F-9456-53E098E203A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909F3-76C1-7DCB-5426-2E35530E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A6ABA-3683-6A19-99B7-EB03EED6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04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BE4B2-DCB6-A886-07F9-1D2F16B1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2145E-E653-CA96-C67C-F94185B95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3F3A4-8F67-7332-1424-7E81F1AF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B6F2-612D-4C6F-9456-53E098E203A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43023-55FB-71A1-680A-AF21E29C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7A5D9-91A6-2709-30D0-1D09ABC1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25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DC6A4-743C-F250-7434-859D1DF1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43004-A6B2-19B0-9535-4020D3086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3BB86E-AAC2-3407-1639-51DA5C2A5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3CAEC7-573C-738B-634A-82B62E13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B6F2-612D-4C6F-9456-53E098E203A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EC01E-31D1-B01F-DB62-53ACE6F4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F2D84-144F-25EC-2BE2-EC4A0622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3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F4AF5-D13A-3B35-9D7E-CB85BB2C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0AD4F-1C8A-CD4D-C8F4-7AB73C9CC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B55916-1386-4CA7-8C96-1A882F189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D5AB97-9F24-0C84-BA68-4232A16F7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2A56C9-45A0-1925-2FDF-2D6C6FF3C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33A74F-F6B0-255D-92C8-8C112A10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B6F2-612D-4C6F-9456-53E098E203A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AFD6D0-557C-E53F-182D-5290A489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96E1E9-62DF-7BEB-6FAD-A22DD51C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6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2745D-1143-7E19-9ABA-0A8E1596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C68D87-D58A-6CB5-00EF-F9B2374B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B6F2-612D-4C6F-9456-53E098E203A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ABEE27-671A-ED24-6480-80EA1AA5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68C755-6818-CE37-B8A6-CCD6A51F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5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388932-5042-884C-A3A1-9A73A828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B6F2-612D-4C6F-9456-53E098E203A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99408E-2E11-CA04-E9A2-74BD7242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495940-7C03-92A3-506C-9AEE113E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1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4BAE7-7349-EA9B-3B0A-2C70D026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42BCF-474A-32B5-E580-9E8AFDD6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F58BFD-F689-103C-C8D9-71A68FE6A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CA682-E20F-E044-C93E-C596E3AC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B6F2-612D-4C6F-9456-53E098E203A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64E741-A318-DEF4-C141-A972D14B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20B4D7-78B1-5C43-ED46-A064D2E9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7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CF163-EFE3-1EA9-C5D5-3EB8F417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FB0BAA-E6C4-25E9-1F39-60FF0AFF5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F91101-65F1-112C-B491-7928E803C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918157-234B-6AC8-643D-E380EFE9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B6F2-612D-4C6F-9456-53E098E203A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2FA28-241E-2005-6BA4-ABC94943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7D3CE0-F475-E568-645B-F77B2A47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5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EBC4E0-230C-E49A-9E2A-24108F31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5E5C2-C374-7CFF-9779-3B7FC0BB9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C75D3-C307-5A29-9EF6-C4E4F15B9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1B6F2-612D-4C6F-9456-53E098E203A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EE1BE-7050-29B2-C220-D8E3C621A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0EABF-1443-FB1A-E117-B27F7DC76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4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295930-3B3C-EE70-2F0F-037E10211735}"/>
              </a:ext>
            </a:extLst>
          </p:cNvPr>
          <p:cNvSpPr/>
          <p:nvPr/>
        </p:nvSpPr>
        <p:spPr>
          <a:xfrm>
            <a:off x="1" y="0"/>
            <a:ext cx="2253006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사이트 맵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A999299-C753-2437-9C4D-C4AF0C7999C4}"/>
              </a:ext>
            </a:extLst>
          </p:cNvPr>
          <p:cNvSpPr/>
          <p:nvPr/>
        </p:nvSpPr>
        <p:spPr>
          <a:xfrm>
            <a:off x="5546717" y="591811"/>
            <a:ext cx="1480008" cy="5373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메인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4AF070-1EDA-0B7D-B6DC-F5D5CBB41876}"/>
              </a:ext>
            </a:extLst>
          </p:cNvPr>
          <p:cNvGrpSpPr/>
          <p:nvPr/>
        </p:nvGrpSpPr>
        <p:grpSpPr>
          <a:xfrm>
            <a:off x="152400" y="5472258"/>
            <a:ext cx="11887200" cy="980388"/>
            <a:chOff x="152400" y="5575953"/>
            <a:chExt cx="11887200" cy="98038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ADB90F3-9D15-A438-4E7C-A65B3BCD820C}"/>
                </a:ext>
              </a:extLst>
            </p:cNvPr>
            <p:cNvSpPr/>
            <p:nvPr/>
          </p:nvSpPr>
          <p:spPr>
            <a:xfrm>
              <a:off x="152400" y="5575953"/>
              <a:ext cx="11887200" cy="980388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457108-1CDE-9F40-C1AF-10C54E8FEA6D}"/>
                </a:ext>
              </a:extLst>
            </p:cNvPr>
            <p:cNvSpPr/>
            <p:nvPr/>
          </p:nvSpPr>
          <p:spPr>
            <a:xfrm>
              <a:off x="155541" y="5841850"/>
              <a:ext cx="1197204" cy="4457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Footer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영역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48CEA84-9B0F-A748-6523-ACA07531B449}"/>
                </a:ext>
              </a:extLst>
            </p:cNvPr>
            <p:cNvGrpSpPr/>
            <p:nvPr/>
          </p:nvGrpSpPr>
          <p:grpSpPr>
            <a:xfrm>
              <a:off x="4844581" y="5841850"/>
              <a:ext cx="3105306" cy="445733"/>
              <a:chOff x="3696500" y="6123227"/>
              <a:chExt cx="3105306" cy="445733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1F79244-A946-0D82-B17F-53F2A4DEA4A5}"/>
                  </a:ext>
                </a:extLst>
              </p:cNvPr>
              <p:cNvSpPr/>
              <p:nvPr/>
            </p:nvSpPr>
            <p:spPr>
              <a:xfrm>
                <a:off x="3696500" y="6123227"/>
                <a:ext cx="1227720" cy="4457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연락처 목록</a:t>
                </a: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9BBDA4-8C4A-A493-E2D0-38368DA4A616}"/>
                  </a:ext>
                </a:extLst>
              </p:cNvPr>
              <p:cNvSpPr/>
              <p:nvPr/>
            </p:nvSpPr>
            <p:spPr>
              <a:xfrm>
                <a:off x="5036819" y="6123227"/>
                <a:ext cx="1764987" cy="4457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저작권</a:t>
                </a:r>
              </a:p>
            </p:txBody>
          </p:sp>
        </p:grp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9BB5367-3F01-1EC4-0402-2BFC7890C1E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07" y="5575953"/>
              <a:ext cx="0" cy="98038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E31513-7384-E75F-DBB0-91A33A165E23}"/>
              </a:ext>
            </a:extLst>
          </p:cNvPr>
          <p:cNvSpPr/>
          <p:nvPr/>
        </p:nvSpPr>
        <p:spPr>
          <a:xfrm>
            <a:off x="130403" y="3152201"/>
            <a:ext cx="1197202" cy="445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GNB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영역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C337445-6A3B-123A-0629-EF89DEE55893}"/>
              </a:ext>
            </a:extLst>
          </p:cNvPr>
          <p:cNvGrpSpPr/>
          <p:nvPr/>
        </p:nvGrpSpPr>
        <p:grpSpPr>
          <a:xfrm>
            <a:off x="150830" y="1378262"/>
            <a:ext cx="6484634" cy="3754906"/>
            <a:chOff x="150829" y="1282046"/>
            <a:chExt cx="9666786" cy="401581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49BD355-F9D8-49C2-16FA-FEF6390CA0F2}"/>
                </a:ext>
              </a:extLst>
            </p:cNvPr>
            <p:cNvSpPr/>
            <p:nvPr/>
          </p:nvSpPr>
          <p:spPr>
            <a:xfrm>
              <a:off x="150829" y="1282046"/>
              <a:ext cx="9666786" cy="4015818"/>
            </a:xfrm>
            <a:prstGeom prst="roundRect">
              <a:avLst>
                <a:gd name="adj" fmla="val 5043"/>
              </a:avLst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0DC0DC1-4BF2-2614-019F-F9F20BF53815}"/>
                </a:ext>
              </a:extLst>
            </p:cNvPr>
            <p:cNvCxnSpPr>
              <a:cxnSpLocks/>
            </p:cNvCxnSpPr>
            <p:nvPr/>
          </p:nvCxnSpPr>
          <p:spPr>
            <a:xfrm>
              <a:off x="1916316" y="1282046"/>
              <a:ext cx="0" cy="4015818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24A7134-37FC-1157-C593-BA153385B7F7}"/>
              </a:ext>
            </a:extLst>
          </p:cNvPr>
          <p:cNvSpPr/>
          <p:nvPr/>
        </p:nvSpPr>
        <p:spPr>
          <a:xfrm>
            <a:off x="6837693" y="1378262"/>
            <a:ext cx="5201908" cy="3754906"/>
          </a:xfrm>
          <a:prstGeom prst="roundRect">
            <a:avLst>
              <a:gd name="adj" fmla="val 5043"/>
            </a:avLst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C919A6-5F0C-DDCB-38E3-2F6091B721F9}"/>
              </a:ext>
            </a:extLst>
          </p:cNvPr>
          <p:cNvSpPr/>
          <p:nvPr/>
        </p:nvSpPr>
        <p:spPr>
          <a:xfrm>
            <a:off x="4360048" y="3207512"/>
            <a:ext cx="1716237" cy="6230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문의하기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C3FA652-DC39-D782-6248-DADC633E4C0E}"/>
              </a:ext>
            </a:extLst>
          </p:cNvPr>
          <p:cNvSpPr/>
          <p:nvPr/>
        </p:nvSpPr>
        <p:spPr>
          <a:xfrm>
            <a:off x="1846977" y="3201163"/>
            <a:ext cx="1984946" cy="6230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서비스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이용절차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소개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54DAC9D6-CFF9-9E8D-D607-8C101B7653AB}"/>
              </a:ext>
            </a:extLst>
          </p:cNvPr>
          <p:cNvCxnSpPr>
            <a:cxnSpLocks/>
            <a:stCxn id="34" idx="0"/>
            <a:endCxn id="30" idx="0"/>
          </p:cNvCxnSpPr>
          <p:nvPr/>
        </p:nvCxnSpPr>
        <p:spPr>
          <a:xfrm rot="16200000" flipH="1">
            <a:off x="4025633" y="2014979"/>
            <a:ext cx="6349" cy="2378717"/>
          </a:xfrm>
          <a:prstGeom prst="bentConnector3">
            <a:avLst>
              <a:gd name="adj1" fmla="val -865897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FD65E34-44EB-8518-AD42-87E7A5433B57}"/>
              </a:ext>
            </a:extLst>
          </p:cNvPr>
          <p:cNvSpPr/>
          <p:nvPr/>
        </p:nvSpPr>
        <p:spPr>
          <a:xfrm>
            <a:off x="9792048" y="3201162"/>
            <a:ext cx="1716237" cy="6230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회원가입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F66A6BE-0A2D-22AC-ED79-89799142ECC0}"/>
              </a:ext>
            </a:extLst>
          </p:cNvPr>
          <p:cNvCxnSpPr>
            <a:cxnSpLocks/>
            <a:endCxn id="46" idx="0"/>
          </p:cNvCxnSpPr>
          <p:nvPr/>
        </p:nvCxnSpPr>
        <p:spPr>
          <a:xfrm rot="16200000" flipH="1">
            <a:off x="9271201" y="1822197"/>
            <a:ext cx="6349" cy="2751581"/>
          </a:xfrm>
          <a:prstGeom prst="bentConnector3">
            <a:avLst>
              <a:gd name="adj1" fmla="val -922476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CBB564B-29BC-CF43-00BB-F048FA7C7CEE}"/>
              </a:ext>
            </a:extLst>
          </p:cNvPr>
          <p:cNvSpPr/>
          <p:nvPr/>
        </p:nvSpPr>
        <p:spPr>
          <a:xfrm>
            <a:off x="7342613" y="3207512"/>
            <a:ext cx="1716237" cy="6230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로그인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91E60E6-6D88-F8C0-DDCA-50166114299A}"/>
              </a:ext>
            </a:extLst>
          </p:cNvPr>
          <p:cNvCxnSpPr>
            <a:cxnSpLocks/>
          </p:cNvCxnSpPr>
          <p:nvPr/>
        </p:nvCxnSpPr>
        <p:spPr>
          <a:xfrm>
            <a:off x="4064000" y="1960376"/>
            <a:ext cx="0" cy="69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C5BA283-253F-FF2D-60E0-F1691F7402FA}"/>
              </a:ext>
            </a:extLst>
          </p:cNvPr>
          <p:cNvCxnSpPr>
            <a:cxnSpLocks/>
          </p:cNvCxnSpPr>
          <p:nvPr/>
        </p:nvCxnSpPr>
        <p:spPr>
          <a:xfrm>
            <a:off x="9409844" y="1960376"/>
            <a:ext cx="0" cy="646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CD4FA4B-4257-951D-D5CF-6C117D9EAC40}"/>
              </a:ext>
            </a:extLst>
          </p:cNvPr>
          <p:cNvCxnSpPr>
            <a:cxnSpLocks/>
          </p:cNvCxnSpPr>
          <p:nvPr/>
        </p:nvCxnSpPr>
        <p:spPr>
          <a:xfrm flipH="1">
            <a:off x="4064000" y="1960376"/>
            <a:ext cx="53458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C0C345D-6218-10B5-86D0-C0FBD311CAEF}"/>
              </a:ext>
            </a:extLst>
          </p:cNvPr>
          <p:cNvCxnSpPr>
            <a:cxnSpLocks/>
          </p:cNvCxnSpPr>
          <p:nvPr/>
        </p:nvCxnSpPr>
        <p:spPr>
          <a:xfrm>
            <a:off x="6299421" y="1129139"/>
            <a:ext cx="0" cy="8312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93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51B637-E2B1-0594-63CF-ABEB86299703}"/>
              </a:ext>
            </a:extLst>
          </p:cNvPr>
          <p:cNvSpPr/>
          <p:nvPr/>
        </p:nvSpPr>
        <p:spPr>
          <a:xfrm>
            <a:off x="44389" y="0"/>
            <a:ext cx="4572001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스토리보드 </a:t>
            </a:r>
            <a:r>
              <a:rPr lang="en-US" altLang="ko-KR" sz="2800" b="1" dirty="0">
                <a:solidFill>
                  <a:schemeClr val="tx1"/>
                </a:solidFill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</a:rPr>
              <a:t>문의 하기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5012210C-6097-CD56-149B-A810668CD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9576"/>
              </p:ext>
            </p:extLst>
          </p:nvPr>
        </p:nvGraphicFramePr>
        <p:xfrm>
          <a:off x="160867" y="575732"/>
          <a:ext cx="11929534" cy="610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0333">
                  <a:extLst>
                    <a:ext uri="{9D8B030D-6E8A-4147-A177-3AD203B41FA5}">
                      <a16:colId xmlns:a16="http://schemas.microsoft.com/office/drawing/2014/main" val="739347753"/>
                    </a:ext>
                  </a:extLst>
                </a:gridCol>
                <a:gridCol w="2489201">
                  <a:extLst>
                    <a:ext uri="{9D8B030D-6E8A-4147-A177-3AD203B41FA5}">
                      <a16:colId xmlns:a16="http://schemas.microsoft.com/office/drawing/2014/main" val="2724379673"/>
                    </a:ext>
                  </a:extLst>
                </a:gridCol>
              </a:tblGrid>
              <a:tr h="41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NAVIGATION:</a:t>
                      </a:r>
                      <a:r>
                        <a:rPr lang="ko-KR" altLang="en-US" dirty="0"/>
                        <a:t> 문의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 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4063"/>
                  </a:ext>
                </a:extLst>
              </a:tr>
              <a:tr h="5692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/>
                        <a:t>각각 </a:t>
                      </a:r>
                      <a:r>
                        <a:rPr lang="ko-KR" altLang="en-US" dirty="0" err="1"/>
                        <a:t>최신순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조회순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날짜순으로 정렬</a:t>
                      </a:r>
                      <a:endParaRPr lang="en-US" altLang="ko-KR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/>
                        <a:t>새로운 문의 작성 화면으로 이동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문의 목록 출력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검색하고자 하는 문의의 제목을 입력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입력된 제목을 토대로 검색 후 목록 출력 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4537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7008EC-2007-1A85-AFE6-1CA0007F3BFD}"/>
              </a:ext>
            </a:extLst>
          </p:cNvPr>
          <p:cNvSpPr txBox="1"/>
          <p:nvPr/>
        </p:nvSpPr>
        <p:spPr>
          <a:xfrm flipH="1">
            <a:off x="3638367" y="1231785"/>
            <a:ext cx="273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/>
              <a:t>factoreview</a:t>
            </a:r>
            <a:endParaRPr lang="ko-KR" altLang="en-US" sz="32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3EA3E54-DC16-FC19-A7EB-72BA6233783B}"/>
              </a:ext>
            </a:extLst>
          </p:cNvPr>
          <p:cNvSpPr/>
          <p:nvPr/>
        </p:nvSpPr>
        <p:spPr>
          <a:xfrm>
            <a:off x="6905240" y="1742311"/>
            <a:ext cx="122374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문의작성</a:t>
            </a:r>
          </a:p>
        </p:txBody>
      </p:sp>
      <p:graphicFrame>
        <p:nvGraphicFramePr>
          <p:cNvPr id="6" name="표 22">
            <a:extLst>
              <a:ext uri="{FF2B5EF4-FFF2-40B4-BE49-F238E27FC236}">
                <a16:creationId xmlns:a16="http://schemas.microsoft.com/office/drawing/2014/main" id="{C1BEA95C-2693-3ADE-8A18-C606E9D9A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70420"/>
              </p:ext>
            </p:extLst>
          </p:nvPr>
        </p:nvGraphicFramePr>
        <p:xfrm>
          <a:off x="1907217" y="2452985"/>
          <a:ext cx="6221767" cy="2689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954">
                  <a:extLst>
                    <a:ext uri="{9D8B030D-6E8A-4147-A177-3AD203B41FA5}">
                      <a16:colId xmlns:a16="http://schemas.microsoft.com/office/drawing/2014/main" val="1535330514"/>
                    </a:ext>
                  </a:extLst>
                </a:gridCol>
                <a:gridCol w="1847347">
                  <a:extLst>
                    <a:ext uri="{9D8B030D-6E8A-4147-A177-3AD203B41FA5}">
                      <a16:colId xmlns:a16="http://schemas.microsoft.com/office/drawing/2014/main" val="1088627568"/>
                    </a:ext>
                  </a:extLst>
                </a:gridCol>
                <a:gridCol w="1595990">
                  <a:extLst>
                    <a:ext uri="{9D8B030D-6E8A-4147-A177-3AD203B41FA5}">
                      <a16:colId xmlns:a16="http://schemas.microsoft.com/office/drawing/2014/main" val="2185183200"/>
                    </a:ext>
                  </a:extLst>
                </a:gridCol>
                <a:gridCol w="1868476">
                  <a:extLst>
                    <a:ext uri="{9D8B030D-6E8A-4147-A177-3AD203B41FA5}">
                      <a16:colId xmlns:a16="http://schemas.microsoft.com/office/drawing/2014/main" val="3319425057"/>
                    </a:ext>
                  </a:extLst>
                </a:gridCol>
              </a:tblGrid>
              <a:tr h="448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93980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리뷰 오류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박수현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2020-12-25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580436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30246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795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27506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260771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8033AA2-2FF0-05BA-0FF3-33FAE48E4895}"/>
              </a:ext>
            </a:extLst>
          </p:cNvPr>
          <p:cNvSpPr/>
          <p:nvPr/>
        </p:nvSpPr>
        <p:spPr>
          <a:xfrm>
            <a:off x="1907217" y="1742310"/>
            <a:ext cx="134779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최신순</a:t>
            </a:r>
            <a:r>
              <a:rPr lang="ko-KR" altLang="en-US" dirty="0"/>
              <a:t> 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5E815-929A-2A00-9D0F-292D96E6EEC0}"/>
              </a:ext>
            </a:extLst>
          </p:cNvPr>
          <p:cNvSpPr txBox="1"/>
          <p:nvPr/>
        </p:nvSpPr>
        <p:spPr>
          <a:xfrm>
            <a:off x="3755254" y="5363499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◀ </a:t>
            </a:r>
            <a:r>
              <a:rPr lang="en-US" altLang="ko-KR" dirty="0"/>
              <a:t>1 2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5 </a:t>
            </a:r>
            <a:r>
              <a:rPr lang="ko-KR" altLang="en-US" dirty="0"/>
              <a:t>▶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F3BACEC-8499-56B9-6754-C74C02AA9DD9}"/>
              </a:ext>
            </a:extLst>
          </p:cNvPr>
          <p:cNvSpPr/>
          <p:nvPr/>
        </p:nvSpPr>
        <p:spPr>
          <a:xfrm>
            <a:off x="3222592" y="5819997"/>
            <a:ext cx="2734324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59CFF6-6288-13EF-5828-1C726B8C5F67}"/>
              </a:ext>
            </a:extLst>
          </p:cNvPr>
          <p:cNvSpPr/>
          <p:nvPr/>
        </p:nvSpPr>
        <p:spPr>
          <a:xfrm>
            <a:off x="5998341" y="5819997"/>
            <a:ext cx="1063841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08E040-293C-F441-9492-A9C07829AA45}"/>
              </a:ext>
            </a:extLst>
          </p:cNvPr>
          <p:cNvGrpSpPr/>
          <p:nvPr/>
        </p:nvGrpSpPr>
        <p:grpSpPr>
          <a:xfrm>
            <a:off x="1735528" y="1571947"/>
            <a:ext cx="328179" cy="340725"/>
            <a:chOff x="1644650" y="1138825"/>
            <a:chExt cx="328179" cy="34072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E4FFCB8-A56F-6FDA-0979-47FE8B026DAA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45A544-DEED-1BE3-288D-BAA0C3B91AA4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2B72BA0-DD6C-3A31-5723-C52B265BB3FF}"/>
              </a:ext>
            </a:extLst>
          </p:cNvPr>
          <p:cNvGrpSpPr/>
          <p:nvPr/>
        </p:nvGrpSpPr>
        <p:grpSpPr>
          <a:xfrm>
            <a:off x="6734003" y="1613354"/>
            <a:ext cx="328179" cy="340725"/>
            <a:chOff x="1644650" y="1138825"/>
            <a:chExt cx="328179" cy="34072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E5E2FD5-994B-D331-55C2-C5BD40739D60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1B92A-E38E-A65F-9EE5-EA99FA37FB93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231EDE6-0410-BDA8-F535-FD8ACDCAB992}"/>
              </a:ext>
            </a:extLst>
          </p:cNvPr>
          <p:cNvGrpSpPr/>
          <p:nvPr/>
        </p:nvGrpSpPr>
        <p:grpSpPr>
          <a:xfrm>
            <a:off x="1735527" y="2318042"/>
            <a:ext cx="328179" cy="340725"/>
            <a:chOff x="1644650" y="1138825"/>
            <a:chExt cx="328179" cy="34072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B6CB174-1BBA-FADA-5CC4-6CBECB09AE98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3E495E-24A0-E7C0-958E-EE401F1A0E34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2AAED6A-4966-ABE1-D305-C4278CBCC0BA}"/>
              </a:ext>
            </a:extLst>
          </p:cNvPr>
          <p:cNvGrpSpPr/>
          <p:nvPr/>
        </p:nvGrpSpPr>
        <p:grpSpPr>
          <a:xfrm>
            <a:off x="3058502" y="5649634"/>
            <a:ext cx="328179" cy="340725"/>
            <a:chOff x="1644650" y="1138825"/>
            <a:chExt cx="328179" cy="34072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1F819CC-BC36-DCB4-5D14-EF42CDE5E2D4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AEB267-D8DC-6A53-D466-4C916BB09A80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24773AF-01F8-3567-0C57-ED9A9F328DE7}"/>
              </a:ext>
            </a:extLst>
          </p:cNvPr>
          <p:cNvGrpSpPr/>
          <p:nvPr/>
        </p:nvGrpSpPr>
        <p:grpSpPr>
          <a:xfrm>
            <a:off x="5861138" y="5656598"/>
            <a:ext cx="328179" cy="340725"/>
            <a:chOff x="1644650" y="1138825"/>
            <a:chExt cx="328179" cy="34072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9E99FC0-162A-4F6E-769E-724EC7C5BE1A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5EAA95-12F9-7E12-FAB7-7FBEFF833ED1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5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084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6A7CFBD1-292D-3ACA-040A-51789B05A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14" y="1220736"/>
            <a:ext cx="7229194" cy="5137373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5EA86AA-808D-5F75-AC2C-5B9F75015E1C}"/>
              </a:ext>
            </a:extLst>
          </p:cNvPr>
          <p:cNvGrpSpPr/>
          <p:nvPr/>
        </p:nvGrpSpPr>
        <p:grpSpPr>
          <a:xfrm>
            <a:off x="5189144" y="1097765"/>
            <a:ext cx="328179" cy="340725"/>
            <a:chOff x="1644650" y="1138825"/>
            <a:chExt cx="328179" cy="34072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B88751A-C137-1AA9-8CB6-1A37077E4B6A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EFBE04-74E4-DECF-AF42-DF6BE52EEC68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83A676-1514-12D0-2D1C-0FF9739F0239}"/>
              </a:ext>
            </a:extLst>
          </p:cNvPr>
          <p:cNvGrpSpPr/>
          <p:nvPr/>
        </p:nvGrpSpPr>
        <p:grpSpPr>
          <a:xfrm>
            <a:off x="6388351" y="1097765"/>
            <a:ext cx="328179" cy="340725"/>
            <a:chOff x="1644650" y="1138825"/>
            <a:chExt cx="328179" cy="34072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730CA70-DB61-5A01-AC00-C591F8898836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A243D7-0D34-E5B2-2175-8532E3818E30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A47E3B9-070F-E70D-D83C-A6849BAA5CE9}"/>
              </a:ext>
            </a:extLst>
          </p:cNvPr>
          <p:cNvGrpSpPr/>
          <p:nvPr/>
        </p:nvGrpSpPr>
        <p:grpSpPr>
          <a:xfrm>
            <a:off x="7423468" y="1097765"/>
            <a:ext cx="328179" cy="340725"/>
            <a:chOff x="1644650" y="1138825"/>
            <a:chExt cx="328179" cy="34072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1B74999-178E-AC6A-D463-AA85B10808BD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D086F5-8C01-D333-5D96-D8C5B5D20246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B915B8-0A3F-EB11-A2B6-8A3D07B77CCF}"/>
              </a:ext>
            </a:extLst>
          </p:cNvPr>
          <p:cNvGrpSpPr/>
          <p:nvPr/>
        </p:nvGrpSpPr>
        <p:grpSpPr>
          <a:xfrm>
            <a:off x="1191424" y="1507617"/>
            <a:ext cx="328179" cy="340725"/>
            <a:chOff x="1644650" y="1138825"/>
            <a:chExt cx="328179" cy="340725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5DB5B2D-4A48-477B-E211-47384F3A62B0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E6B3E5-10DF-9D26-8935-914DD984DE5A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5F13D3B-1343-7393-E8B6-4F667E43C967}"/>
              </a:ext>
            </a:extLst>
          </p:cNvPr>
          <p:cNvGrpSpPr/>
          <p:nvPr/>
        </p:nvGrpSpPr>
        <p:grpSpPr>
          <a:xfrm>
            <a:off x="1179750" y="5346208"/>
            <a:ext cx="328179" cy="340725"/>
            <a:chOff x="1644650" y="1138825"/>
            <a:chExt cx="328179" cy="34072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166AB92-2590-CE3B-64EA-8116207CD60D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693877-2A52-3F41-A80B-E44358A91484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5</a:t>
              </a:r>
              <a:endParaRPr lang="ko-KR" altLang="en-US" sz="16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CEB56-8F71-418F-30BC-0A8B6995FB2F}"/>
              </a:ext>
            </a:extLst>
          </p:cNvPr>
          <p:cNvGrpSpPr/>
          <p:nvPr/>
        </p:nvGrpSpPr>
        <p:grpSpPr>
          <a:xfrm>
            <a:off x="1197775" y="5790886"/>
            <a:ext cx="328179" cy="340725"/>
            <a:chOff x="1644650" y="1138825"/>
            <a:chExt cx="328179" cy="34072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D9AEB37-295A-6A09-7D85-C4CB70AAE257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E2F852-A219-B371-3ADB-515B1D91FA98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6</a:t>
              </a:r>
              <a:endParaRPr lang="ko-KR" altLang="en-US" sz="1600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52F6AD-FE15-E03C-05C0-9FBC0220160E}"/>
              </a:ext>
            </a:extLst>
          </p:cNvPr>
          <p:cNvSpPr/>
          <p:nvPr/>
        </p:nvSpPr>
        <p:spPr>
          <a:xfrm>
            <a:off x="44389" y="0"/>
            <a:ext cx="4572001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스토리보드 </a:t>
            </a:r>
            <a:r>
              <a:rPr lang="en-US" altLang="ko-KR" sz="2800" b="1" dirty="0">
                <a:solidFill>
                  <a:schemeClr val="tx1"/>
                </a:solidFill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</a:rPr>
              <a:t>문의 하기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7">
            <a:extLst>
              <a:ext uri="{FF2B5EF4-FFF2-40B4-BE49-F238E27FC236}">
                <a16:creationId xmlns:a16="http://schemas.microsoft.com/office/drawing/2014/main" id="{62937E0D-15E0-88E2-2FA6-0EDD5D43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022298"/>
              </p:ext>
            </p:extLst>
          </p:nvPr>
        </p:nvGraphicFramePr>
        <p:xfrm>
          <a:off x="160867" y="575732"/>
          <a:ext cx="11929534" cy="610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0333">
                  <a:extLst>
                    <a:ext uri="{9D8B030D-6E8A-4147-A177-3AD203B41FA5}">
                      <a16:colId xmlns:a16="http://schemas.microsoft.com/office/drawing/2014/main" val="739347753"/>
                    </a:ext>
                  </a:extLst>
                </a:gridCol>
                <a:gridCol w="2489201">
                  <a:extLst>
                    <a:ext uri="{9D8B030D-6E8A-4147-A177-3AD203B41FA5}">
                      <a16:colId xmlns:a16="http://schemas.microsoft.com/office/drawing/2014/main" val="2724379673"/>
                    </a:ext>
                  </a:extLst>
                </a:gridCol>
              </a:tblGrid>
              <a:tr h="41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NAVIGATION:</a:t>
                      </a:r>
                      <a:r>
                        <a:rPr lang="ko-KR" altLang="en-US" dirty="0"/>
                        <a:t> 문의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 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4063"/>
                  </a:ext>
                </a:extLst>
              </a:tr>
              <a:tr h="5692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리뷰 목록 화면</a:t>
                      </a:r>
                      <a:r>
                        <a:rPr lang="en-US" altLang="ko-KR" dirty="0"/>
                        <a:t>(ppt – 10 page)</a:t>
                      </a:r>
                      <a:r>
                        <a:rPr lang="ko-KR" altLang="en-US" dirty="0"/>
                        <a:t>으로 이동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수정 화면으로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문의 작성자 로그인 시 출력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본인 확인 화면으로 이동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검색된 </a:t>
                      </a:r>
                      <a:r>
                        <a:rPr lang="ko-KR" altLang="en-US" dirty="0" err="1"/>
                        <a:t>문의글의</a:t>
                      </a:r>
                      <a:r>
                        <a:rPr lang="ko-KR" altLang="en-US" dirty="0"/>
                        <a:t> 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작성자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작성날짜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조회수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내용을 출력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이전 글로 이동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다음 글로 이동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45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14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2D95DD4-503D-DCAF-F978-8F696E6CE2DC}"/>
              </a:ext>
            </a:extLst>
          </p:cNvPr>
          <p:cNvSpPr/>
          <p:nvPr/>
        </p:nvSpPr>
        <p:spPr>
          <a:xfrm>
            <a:off x="1473693" y="1396013"/>
            <a:ext cx="5335480" cy="4065973"/>
          </a:xfrm>
          <a:prstGeom prst="roundRect">
            <a:avLst>
              <a:gd name="adj" fmla="val 35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 소개</a:t>
            </a:r>
            <a:endParaRPr lang="en-US" altLang="ko-KR" dirty="0"/>
          </a:p>
          <a:p>
            <a:pPr algn="ctr"/>
            <a:r>
              <a:rPr lang="ko-KR" altLang="en-US" dirty="0"/>
              <a:t>또는</a:t>
            </a:r>
            <a:endParaRPr lang="en-US" altLang="ko-KR" dirty="0"/>
          </a:p>
          <a:p>
            <a:pPr algn="ctr"/>
            <a:r>
              <a:rPr lang="ko-KR" altLang="en-US" dirty="0"/>
              <a:t>서비스 이용절차</a:t>
            </a:r>
            <a:endParaRPr lang="en-US" altLang="ko-KR" dirty="0"/>
          </a:p>
          <a:p>
            <a:pPr algn="ctr"/>
            <a:r>
              <a:rPr lang="ko-KR" altLang="en-US" dirty="0"/>
              <a:t>이미지 또는 글</a:t>
            </a:r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B668E9-ECBD-B7EE-699C-4CDBD22DBA1D}"/>
              </a:ext>
            </a:extLst>
          </p:cNvPr>
          <p:cNvSpPr/>
          <p:nvPr/>
        </p:nvSpPr>
        <p:spPr>
          <a:xfrm>
            <a:off x="6922995" y="1396013"/>
            <a:ext cx="1697222" cy="672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r>
              <a:rPr lang="ko-KR" altLang="en-US" dirty="0"/>
              <a:t>단계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AFF60D3-AD0D-FB75-161F-ED45E453A65A}"/>
              </a:ext>
            </a:extLst>
          </p:cNvPr>
          <p:cNvSpPr/>
          <p:nvPr/>
        </p:nvSpPr>
        <p:spPr>
          <a:xfrm>
            <a:off x="6922995" y="2205361"/>
            <a:ext cx="1697222" cy="672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단계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67187C-272F-0D16-66DF-D6F1DDB6BDB6}"/>
              </a:ext>
            </a:extLst>
          </p:cNvPr>
          <p:cNvSpPr/>
          <p:nvPr/>
        </p:nvSpPr>
        <p:spPr>
          <a:xfrm>
            <a:off x="6922995" y="3014709"/>
            <a:ext cx="1697222" cy="672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단계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02B8DF-5408-5AE6-798B-16F45FAA3772}"/>
              </a:ext>
            </a:extLst>
          </p:cNvPr>
          <p:cNvSpPr/>
          <p:nvPr/>
        </p:nvSpPr>
        <p:spPr>
          <a:xfrm>
            <a:off x="4598525" y="5608469"/>
            <a:ext cx="1497475" cy="5082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138302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2A0FFCCF-0369-A8B2-EE12-D06CABF09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5" b="10814"/>
          <a:stretch/>
        </p:blipFill>
        <p:spPr>
          <a:xfrm>
            <a:off x="1153837" y="1180072"/>
            <a:ext cx="6802202" cy="44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0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81F0FA9B-AB71-DB7F-8C43-96822703B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71110"/>
              </p:ext>
            </p:extLst>
          </p:nvPr>
        </p:nvGraphicFramePr>
        <p:xfrm>
          <a:off x="682593" y="1057015"/>
          <a:ext cx="8128000" cy="4225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983">
                  <a:extLst>
                    <a:ext uri="{9D8B030D-6E8A-4147-A177-3AD203B41FA5}">
                      <a16:colId xmlns:a16="http://schemas.microsoft.com/office/drawing/2014/main" val="1157289445"/>
                    </a:ext>
                  </a:extLst>
                </a:gridCol>
                <a:gridCol w="6893017">
                  <a:extLst>
                    <a:ext uri="{9D8B030D-6E8A-4147-A177-3AD203B41FA5}">
                      <a16:colId xmlns:a16="http://schemas.microsoft.com/office/drawing/2014/main" val="1469297165"/>
                    </a:ext>
                  </a:extLst>
                </a:gridCol>
              </a:tblGrid>
              <a:tr h="337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74493"/>
                  </a:ext>
                </a:extLst>
              </a:tr>
              <a:tr h="337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박수현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095373"/>
                  </a:ext>
                </a:extLst>
              </a:tr>
              <a:tr h="337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2020-12-25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64038"/>
                  </a:ext>
                </a:extLst>
              </a:tr>
              <a:tr h="337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99053"/>
                  </a:ext>
                </a:extLst>
              </a:tr>
              <a:tr h="337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99064"/>
                  </a:ext>
                </a:extLst>
              </a:tr>
              <a:tr h="2396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817706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F85C271-8DBA-3277-C1B9-250C38B59CD0}"/>
              </a:ext>
            </a:extLst>
          </p:cNvPr>
          <p:cNvSpPr/>
          <p:nvPr/>
        </p:nvSpPr>
        <p:spPr>
          <a:xfrm>
            <a:off x="7746752" y="604503"/>
            <a:ext cx="1063841" cy="3405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B038AB8-D8E1-E774-073B-F780291FCDD3}"/>
              </a:ext>
            </a:extLst>
          </p:cNvPr>
          <p:cNvSpPr/>
          <p:nvPr/>
        </p:nvSpPr>
        <p:spPr>
          <a:xfrm>
            <a:off x="6594134" y="604502"/>
            <a:ext cx="1063841" cy="3405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DC71116-496C-BD88-5F5F-B576772E5C3A}"/>
              </a:ext>
            </a:extLst>
          </p:cNvPr>
          <p:cNvSpPr/>
          <p:nvPr/>
        </p:nvSpPr>
        <p:spPr>
          <a:xfrm>
            <a:off x="682593" y="5443050"/>
            <a:ext cx="1063841" cy="3405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이전글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1CD55BF-D094-8B44-1BC3-71151EE3BF0D}"/>
              </a:ext>
            </a:extLst>
          </p:cNvPr>
          <p:cNvSpPr/>
          <p:nvPr/>
        </p:nvSpPr>
        <p:spPr>
          <a:xfrm>
            <a:off x="682593" y="5914081"/>
            <a:ext cx="1063841" cy="3405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다음글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684D2F0-409E-16A0-74CB-27BEFC559B1F}"/>
              </a:ext>
            </a:extLst>
          </p:cNvPr>
          <p:cNvSpPr/>
          <p:nvPr/>
        </p:nvSpPr>
        <p:spPr>
          <a:xfrm>
            <a:off x="1887160" y="5443050"/>
            <a:ext cx="6857344" cy="3405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이전글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DA8A879-0118-E9FE-6449-25490844E1D6}"/>
              </a:ext>
            </a:extLst>
          </p:cNvPr>
          <p:cNvSpPr/>
          <p:nvPr/>
        </p:nvSpPr>
        <p:spPr>
          <a:xfrm>
            <a:off x="1887160" y="5914081"/>
            <a:ext cx="6857344" cy="3405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다음글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424DA36-46F4-A27B-200F-5B731CF43609}"/>
              </a:ext>
            </a:extLst>
          </p:cNvPr>
          <p:cNvSpPr/>
          <p:nvPr/>
        </p:nvSpPr>
        <p:spPr>
          <a:xfrm>
            <a:off x="5193438" y="604502"/>
            <a:ext cx="1311920" cy="3405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목록으로</a:t>
            </a:r>
          </a:p>
        </p:txBody>
      </p:sp>
    </p:spTree>
    <p:extLst>
      <p:ext uri="{BB962C8B-B14F-4D97-AF65-F5344CB8AC3E}">
        <p14:creationId xmlns:p14="http://schemas.microsoft.com/office/powerpoint/2010/main" val="315391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2FDA6D-87A4-83CC-0BAD-82B4DFBB5085}"/>
              </a:ext>
            </a:extLst>
          </p:cNvPr>
          <p:cNvSpPr/>
          <p:nvPr/>
        </p:nvSpPr>
        <p:spPr>
          <a:xfrm>
            <a:off x="785264" y="1368439"/>
            <a:ext cx="5832629" cy="470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7A378-1AE7-716F-145D-3D7ED6F3251D}"/>
              </a:ext>
            </a:extLst>
          </p:cNvPr>
          <p:cNvSpPr txBox="1"/>
          <p:nvPr/>
        </p:nvSpPr>
        <p:spPr>
          <a:xfrm flipH="1">
            <a:off x="2317400" y="1524748"/>
            <a:ext cx="273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/>
              <a:t>factoreview</a:t>
            </a:r>
            <a:endParaRPr lang="ko-KR" altLang="en-US" sz="3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9094CAA-D9E6-50ED-68CD-E37B6100AA0C}"/>
              </a:ext>
            </a:extLst>
          </p:cNvPr>
          <p:cNvSpPr/>
          <p:nvPr/>
        </p:nvSpPr>
        <p:spPr>
          <a:xfrm>
            <a:off x="1305347" y="2238480"/>
            <a:ext cx="3654641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공장명을 입력하세요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9BADCB-F49B-86F5-0D22-8AF039BB5218}"/>
              </a:ext>
            </a:extLst>
          </p:cNvPr>
          <p:cNvSpPr/>
          <p:nvPr/>
        </p:nvSpPr>
        <p:spPr>
          <a:xfrm>
            <a:off x="5096112" y="2238480"/>
            <a:ext cx="1063841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endParaRPr lang="ko-KR" altLang="en-US" dirty="0"/>
          </a:p>
        </p:txBody>
      </p:sp>
      <p:graphicFrame>
        <p:nvGraphicFramePr>
          <p:cNvPr id="6" name="표 22">
            <a:extLst>
              <a:ext uri="{FF2B5EF4-FFF2-40B4-BE49-F238E27FC236}">
                <a16:creationId xmlns:a16="http://schemas.microsoft.com/office/drawing/2014/main" id="{AF55E188-1E04-27A7-85E0-17E236BA0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523271"/>
              </p:ext>
            </p:extLst>
          </p:nvPr>
        </p:nvGraphicFramePr>
        <p:xfrm>
          <a:off x="1243203" y="2949154"/>
          <a:ext cx="4916752" cy="2689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091">
                  <a:extLst>
                    <a:ext uri="{9D8B030D-6E8A-4147-A177-3AD203B41FA5}">
                      <a16:colId xmlns:a16="http://schemas.microsoft.com/office/drawing/2014/main" val="1535330514"/>
                    </a:ext>
                  </a:extLst>
                </a:gridCol>
                <a:gridCol w="1739285">
                  <a:extLst>
                    <a:ext uri="{9D8B030D-6E8A-4147-A177-3AD203B41FA5}">
                      <a16:colId xmlns:a16="http://schemas.microsoft.com/office/drawing/2014/main" val="1088627568"/>
                    </a:ext>
                  </a:extLst>
                </a:gridCol>
                <a:gridCol w="1229188">
                  <a:extLst>
                    <a:ext uri="{9D8B030D-6E8A-4147-A177-3AD203B41FA5}">
                      <a16:colId xmlns:a16="http://schemas.microsoft.com/office/drawing/2014/main" val="2185183200"/>
                    </a:ext>
                  </a:extLst>
                </a:gridCol>
                <a:gridCol w="1229188">
                  <a:extLst>
                    <a:ext uri="{9D8B030D-6E8A-4147-A177-3AD203B41FA5}">
                      <a16:colId xmlns:a16="http://schemas.microsoft.com/office/drawing/2014/main" val="3319425057"/>
                    </a:ext>
                  </a:extLst>
                </a:gridCol>
              </a:tblGrid>
              <a:tr h="448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공장명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93980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580436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30246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795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27506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26077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03D15BD-3179-CC6D-DEBF-308F480B95BC}"/>
              </a:ext>
            </a:extLst>
          </p:cNvPr>
          <p:cNvSpPr/>
          <p:nvPr/>
        </p:nvSpPr>
        <p:spPr>
          <a:xfrm>
            <a:off x="785264" y="928650"/>
            <a:ext cx="5832629" cy="452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/>
              <a:t>서비스 소개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이용절차ㅣ문의하기</a:t>
            </a:r>
            <a:r>
              <a:rPr lang="ko-KR" altLang="en-US" sz="1400" dirty="0"/>
              <a:t> 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4FC18ED-4CD5-CD09-D7F2-8A36917FE719}"/>
              </a:ext>
            </a:extLst>
          </p:cNvPr>
          <p:cNvSpPr/>
          <p:nvPr/>
        </p:nvSpPr>
        <p:spPr>
          <a:xfrm>
            <a:off x="831410" y="970564"/>
            <a:ext cx="796308" cy="372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DA57F-BA97-0ACF-20DA-70B8FBCAA081}"/>
              </a:ext>
            </a:extLst>
          </p:cNvPr>
          <p:cNvSpPr/>
          <p:nvPr/>
        </p:nvSpPr>
        <p:spPr>
          <a:xfrm>
            <a:off x="785263" y="5926662"/>
            <a:ext cx="5832629" cy="653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이메일</a:t>
            </a:r>
            <a:r>
              <a:rPr lang="en-US" altLang="ko-KR" sz="1400" dirty="0"/>
              <a:t> </a:t>
            </a:r>
            <a:r>
              <a:rPr lang="ko-KR" altLang="en-US" sz="1400" dirty="0" err="1"/>
              <a:t>ㅣ</a:t>
            </a:r>
            <a:r>
              <a:rPr lang="ko-KR" altLang="en-US" sz="1400" dirty="0"/>
              <a:t> 카톡 </a:t>
            </a:r>
            <a:r>
              <a:rPr lang="ko-KR" altLang="en-US" sz="1400" dirty="0" err="1"/>
              <a:t>ㅣ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아이콘</a:t>
            </a:r>
            <a:endParaRPr lang="en-US" altLang="ko-KR" sz="1400" dirty="0"/>
          </a:p>
          <a:p>
            <a:pPr algn="ctr"/>
            <a:r>
              <a:rPr lang="ko-KR" altLang="ko-KR" sz="1400" dirty="0"/>
              <a:t>ⓒ</a:t>
            </a:r>
            <a:r>
              <a:rPr lang="en-US" altLang="ko-KR" sz="1400" dirty="0"/>
              <a:t>2022. Park </a:t>
            </a:r>
            <a:r>
              <a:rPr lang="en-US" altLang="ko-KR" sz="1400" dirty="0" err="1"/>
              <a:t>Su</a:t>
            </a:r>
            <a:r>
              <a:rPr lang="en-US" altLang="ko-KR" sz="1400" dirty="0"/>
              <a:t> Hyun.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048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602D28-FAB6-2C47-B826-4EA6F49CC013}"/>
              </a:ext>
            </a:extLst>
          </p:cNvPr>
          <p:cNvSpPr/>
          <p:nvPr/>
        </p:nvSpPr>
        <p:spPr>
          <a:xfrm>
            <a:off x="0" y="0"/>
            <a:ext cx="4421079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스토리보드 </a:t>
            </a:r>
            <a:r>
              <a:rPr lang="en-US" altLang="ko-KR" sz="2800" b="1" dirty="0">
                <a:solidFill>
                  <a:schemeClr val="tx1"/>
                </a:solidFill>
              </a:rPr>
              <a:t>- </a:t>
            </a:r>
            <a:r>
              <a:rPr lang="ko-KR" altLang="en-US" sz="2800" b="1" dirty="0">
                <a:solidFill>
                  <a:schemeClr val="tx1"/>
                </a:solidFill>
              </a:rPr>
              <a:t>개정이력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03B66BF-B98E-355C-6793-246B12821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17610"/>
              </p:ext>
            </p:extLst>
          </p:nvPr>
        </p:nvGraphicFramePr>
        <p:xfrm>
          <a:off x="285564" y="557570"/>
          <a:ext cx="11620872" cy="605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1136">
                  <a:extLst>
                    <a:ext uri="{9D8B030D-6E8A-4147-A177-3AD203B41FA5}">
                      <a16:colId xmlns:a16="http://schemas.microsoft.com/office/drawing/2014/main" val="3098262108"/>
                    </a:ext>
                  </a:extLst>
                </a:gridCol>
                <a:gridCol w="1225639">
                  <a:extLst>
                    <a:ext uri="{9D8B030D-6E8A-4147-A177-3AD203B41FA5}">
                      <a16:colId xmlns:a16="http://schemas.microsoft.com/office/drawing/2014/main" val="34745021"/>
                    </a:ext>
                  </a:extLst>
                </a:gridCol>
                <a:gridCol w="6037400">
                  <a:extLst>
                    <a:ext uri="{9D8B030D-6E8A-4147-A177-3AD203B41FA5}">
                      <a16:colId xmlns:a16="http://schemas.microsoft.com/office/drawing/2014/main" val="3754166576"/>
                    </a:ext>
                  </a:extLst>
                </a:gridCol>
                <a:gridCol w="1168899">
                  <a:extLst>
                    <a:ext uri="{9D8B030D-6E8A-4147-A177-3AD203B41FA5}">
                      <a16:colId xmlns:a16="http://schemas.microsoft.com/office/drawing/2014/main" val="4038379397"/>
                    </a:ext>
                  </a:extLst>
                </a:gridCol>
                <a:gridCol w="1168899">
                  <a:extLst>
                    <a:ext uri="{9D8B030D-6E8A-4147-A177-3AD203B41FA5}">
                      <a16:colId xmlns:a16="http://schemas.microsoft.com/office/drawing/2014/main" val="267017341"/>
                    </a:ext>
                  </a:extLst>
                </a:gridCol>
                <a:gridCol w="1168899">
                  <a:extLst>
                    <a:ext uri="{9D8B030D-6E8A-4147-A177-3AD203B41FA5}">
                      <a16:colId xmlns:a16="http://schemas.microsoft.com/office/drawing/2014/main" val="2245370342"/>
                    </a:ext>
                  </a:extLst>
                </a:gridCol>
              </a:tblGrid>
              <a:tr h="455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변경일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변경내용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542102"/>
                  </a:ext>
                </a:extLst>
              </a:tr>
              <a:tr h="523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1.0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22-05-23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버전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1.0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804480"/>
                  </a:ext>
                </a:extLst>
              </a:tr>
              <a:tr h="52392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760323"/>
                  </a:ext>
                </a:extLst>
              </a:tr>
              <a:tr h="45531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275706"/>
                  </a:ext>
                </a:extLst>
              </a:tr>
              <a:tr h="45531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380682"/>
                  </a:ext>
                </a:extLst>
              </a:tr>
              <a:tr h="45531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987813"/>
                  </a:ext>
                </a:extLst>
              </a:tr>
              <a:tr h="45531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116218"/>
                  </a:ext>
                </a:extLst>
              </a:tr>
              <a:tr h="45531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23194"/>
                  </a:ext>
                </a:extLst>
              </a:tr>
              <a:tr h="45531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311433"/>
                  </a:ext>
                </a:extLst>
              </a:tr>
              <a:tr h="45531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691192"/>
                  </a:ext>
                </a:extLst>
              </a:tr>
              <a:tr h="45531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938883"/>
                  </a:ext>
                </a:extLst>
              </a:tr>
              <a:tr h="45531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029993"/>
                  </a:ext>
                </a:extLst>
              </a:tr>
              <a:tr h="45531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98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64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5012210C-6097-CD56-149B-A810668CD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47535"/>
              </p:ext>
            </p:extLst>
          </p:nvPr>
        </p:nvGraphicFramePr>
        <p:xfrm>
          <a:off x="160867" y="575732"/>
          <a:ext cx="11929534" cy="610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0333">
                  <a:extLst>
                    <a:ext uri="{9D8B030D-6E8A-4147-A177-3AD203B41FA5}">
                      <a16:colId xmlns:a16="http://schemas.microsoft.com/office/drawing/2014/main" val="739347753"/>
                    </a:ext>
                  </a:extLst>
                </a:gridCol>
                <a:gridCol w="2489201">
                  <a:extLst>
                    <a:ext uri="{9D8B030D-6E8A-4147-A177-3AD203B41FA5}">
                      <a16:colId xmlns:a16="http://schemas.microsoft.com/office/drawing/2014/main" val="2724379673"/>
                    </a:ext>
                  </a:extLst>
                </a:gridCol>
              </a:tblGrid>
              <a:tr h="41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NAVIGATION: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메인페이지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전체 구성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 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4063"/>
                  </a:ext>
                </a:extLst>
              </a:tr>
              <a:tr h="5692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로그인 버튼과 </a:t>
                      </a:r>
                      <a:r>
                        <a:rPr lang="en-US" altLang="ko-KR" dirty="0"/>
                        <a:t>GNB </a:t>
                      </a:r>
                      <a:r>
                        <a:rPr lang="ko-KR" altLang="en-US" dirty="0"/>
                        <a:t>영역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핵심 기능 부분으로 공장명으로 검색할 수 있음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Footer </a:t>
                      </a:r>
                      <a:r>
                        <a:rPr lang="ko-KR" altLang="en-US" dirty="0"/>
                        <a:t>영역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4537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51B637-E2B1-0594-63CF-ABEB86299703}"/>
              </a:ext>
            </a:extLst>
          </p:cNvPr>
          <p:cNvSpPr/>
          <p:nvPr/>
        </p:nvSpPr>
        <p:spPr>
          <a:xfrm>
            <a:off x="0" y="0"/>
            <a:ext cx="4882718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스토리보드 </a:t>
            </a:r>
            <a:r>
              <a:rPr lang="en-US" altLang="ko-KR" sz="2800" b="1" dirty="0">
                <a:solidFill>
                  <a:schemeClr val="tx1"/>
                </a:solidFill>
              </a:rPr>
              <a:t>- </a:t>
            </a:r>
            <a:r>
              <a:rPr lang="ko-KR" altLang="en-US" sz="2800" b="1" dirty="0" err="1">
                <a:solidFill>
                  <a:schemeClr val="tx1"/>
                </a:solidFill>
              </a:rPr>
              <a:t>메인페이지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29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E56FFF82-3BAF-F2ED-A576-8BC88A02E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39" y="1295400"/>
            <a:ext cx="5237019" cy="5068482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715967B-C200-40CE-463D-90658BCBFC1B}"/>
              </a:ext>
            </a:extLst>
          </p:cNvPr>
          <p:cNvSpPr/>
          <p:nvPr/>
        </p:nvSpPr>
        <p:spPr>
          <a:xfrm>
            <a:off x="1976968" y="1231897"/>
            <a:ext cx="5372100" cy="533404"/>
          </a:xfrm>
          <a:prstGeom prst="roundRect">
            <a:avLst>
              <a:gd name="adj" fmla="val 680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46433B1-210B-A291-3D27-E8356C5B5ECC}"/>
              </a:ext>
            </a:extLst>
          </p:cNvPr>
          <p:cNvGrpSpPr/>
          <p:nvPr/>
        </p:nvGrpSpPr>
        <p:grpSpPr>
          <a:xfrm>
            <a:off x="1845614" y="1105990"/>
            <a:ext cx="328179" cy="340725"/>
            <a:chOff x="1644650" y="1138825"/>
            <a:chExt cx="328179" cy="34072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C674643-6CC0-E340-D9D2-1EBD4E3E06EC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A44E66-B0AB-626A-A34E-4281E4A8127B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600FA40-5F65-9A8B-6722-C1CA379937DE}"/>
              </a:ext>
            </a:extLst>
          </p:cNvPr>
          <p:cNvSpPr/>
          <p:nvPr/>
        </p:nvSpPr>
        <p:spPr>
          <a:xfrm>
            <a:off x="1976968" y="1834007"/>
            <a:ext cx="5372100" cy="3792096"/>
          </a:xfrm>
          <a:prstGeom prst="roundRect">
            <a:avLst>
              <a:gd name="adj" fmla="val 680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A27842F-9E12-1CA2-D530-50A32402EEB4}"/>
              </a:ext>
            </a:extLst>
          </p:cNvPr>
          <p:cNvGrpSpPr/>
          <p:nvPr/>
        </p:nvGrpSpPr>
        <p:grpSpPr>
          <a:xfrm>
            <a:off x="1845614" y="1708100"/>
            <a:ext cx="328179" cy="340725"/>
            <a:chOff x="1644650" y="1138825"/>
            <a:chExt cx="328179" cy="34072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28FD88D-77AA-546E-CB83-C0537545DA9A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52B6A0-F7CB-6B67-5B7C-588E74B7AE7B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DD9DA54-74E4-4690-DBB1-7378A443DF9B}"/>
              </a:ext>
            </a:extLst>
          </p:cNvPr>
          <p:cNvSpPr/>
          <p:nvPr/>
        </p:nvSpPr>
        <p:spPr>
          <a:xfrm>
            <a:off x="1976968" y="5688507"/>
            <a:ext cx="5372100" cy="738878"/>
          </a:xfrm>
          <a:prstGeom prst="roundRect">
            <a:avLst>
              <a:gd name="adj" fmla="val 680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420682E-0E65-DEB3-BE09-FB30A4FB75AA}"/>
              </a:ext>
            </a:extLst>
          </p:cNvPr>
          <p:cNvGrpSpPr/>
          <p:nvPr/>
        </p:nvGrpSpPr>
        <p:grpSpPr>
          <a:xfrm>
            <a:off x="1845614" y="5562600"/>
            <a:ext cx="328179" cy="340725"/>
            <a:chOff x="1644650" y="1138825"/>
            <a:chExt cx="328179" cy="34072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02F1733-5C5F-E387-2D08-4EA60539242B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AFA522-3A34-6A2A-51C8-4DBD8EA521E3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279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5012210C-6097-CD56-149B-A810668CD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068"/>
              </p:ext>
            </p:extLst>
          </p:nvPr>
        </p:nvGraphicFramePr>
        <p:xfrm>
          <a:off x="160867" y="575732"/>
          <a:ext cx="11929534" cy="610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0333">
                  <a:extLst>
                    <a:ext uri="{9D8B030D-6E8A-4147-A177-3AD203B41FA5}">
                      <a16:colId xmlns:a16="http://schemas.microsoft.com/office/drawing/2014/main" val="739347753"/>
                    </a:ext>
                  </a:extLst>
                </a:gridCol>
                <a:gridCol w="2489201">
                  <a:extLst>
                    <a:ext uri="{9D8B030D-6E8A-4147-A177-3AD203B41FA5}">
                      <a16:colId xmlns:a16="http://schemas.microsoft.com/office/drawing/2014/main" val="2724379673"/>
                    </a:ext>
                  </a:extLst>
                </a:gridCol>
              </a:tblGrid>
              <a:tr h="41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NAVIGATION: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메인페이지</a:t>
                      </a:r>
                      <a:r>
                        <a:rPr lang="en-US" altLang="ko-KR" dirty="0"/>
                        <a:t>(GNB </a:t>
                      </a:r>
                      <a:r>
                        <a:rPr lang="ko-KR" altLang="en-US" dirty="0"/>
                        <a:t>영역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 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4063"/>
                  </a:ext>
                </a:extLst>
              </a:tr>
              <a:tr h="5692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로그인 할 수 있는 화면으로 이동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서비스 소개 화면으로 이동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이용 절차 화면으로 이동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문의하기로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4537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51B637-E2B1-0594-63CF-ABEB86299703}"/>
              </a:ext>
            </a:extLst>
          </p:cNvPr>
          <p:cNvSpPr/>
          <p:nvPr/>
        </p:nvSpPr>
        <p:spPr>
          <a:xfrm>
            <a:off x="0" y="0"/>
            <a:ext cx="4882718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스토리보드 </a:t>
            </a:r>
            <a:r>
              <a:rPr lang="en-US" altLang="ko-KR" sz="2800" b="1" dirty="0">
                <a:solidFill>
                  <a:schemeClr val="tx1"/>
                </a:solidFill>
              </a:rPr>
              <a:t>- </a:t>
            </a:r>
            <a:r>
              <a:rPr lang="ko-KR" altLang="en-US" sz="2800" b="1" dirty="0" err="1">
                <a:solidFill>
                  <a:schemeClr val="tx1"/>
                </a:solidFill>
              </a:rPr>
              <a:t>메인페이지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564BA9-CD00-0188-1274-704B51DEC49F}"/>
              </a:ext>
            </a:extLst>
          </p:cNvPr>
          <p:cNvSpPr/>
          <p:nvPr/>
        </p:nvSpPr>
        <p:spPr>
          <a:xfrm>
            <a:off x="266332" y="3275861"/>
            <a:ext cx="9149954" cy="754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/>
              <a:t>서비스 소개 </a:t>
            </a:r>
            <a:r>
              <a:rPr lang="ko-KR" altLang="en-US" sz="1400" dirty="0" err="1"/>
              <a:t>ㅣ이용</a:t>
            </a:r>
            <a:r>
              <a:rPr lang="ko-KR" altLang="en-US" sz="1400" dirty="0"/>
              <a:t> 절차 </a:t>
            </a:r>
            <a:r>
              <a:rPr lang="ko-KR" altLang="en-US" sz="1400" dirty="0" err="1"/>
              <a:t>ㅣ문의하기</a:t>
            </a:r>
            <a:r>
              <a:rPr lang="ko-KR" altLang="en-US" sz="1400" dirty="0"/>
              <a:t> 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C83F8C9-6418-B4AD-9067-6517C388C1E9}"/>
              </a:ext>
            </a:extLst>
          </p:cNvPr>
          <p:cNvSpPr/>
          <p:nvPr/>
        </p:nvSpPr>
        <p:spPr>
          <a:xfrm>
            <a:off x="351076" y="3344096"/>
            <a:ext cx="1326232" cy="621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46433B1-210B-A291-3D27-E8356C5B5ECC}"/>
              </a:ext>
            </a:extLst>
          </p:cNvPr>
          <p:cNvGrpSpPr/>
          <p:nvPr/>
        </p:nvGrpSpPr>
        <p:grpSpPr>
          <a:xfrm>
            <a:off x="186986" y="3143090"/>
            <a:ext cx="328179" cy="340725"/>
            <a:chOff x="1644650" y="1138825"/>
            <a:chExt cx="328179" cy="34072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C674643-6CC0-E340-D9D2-1EBD4E3E06EC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A44E66-B0AB-626A-A34E-4281E4A8127B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A27842F-9E12-1CA2-D530-50A32402EEB4}"/>
              </a:ext>
            </a:extLst>
          </p:cNvPr>
          <p:cNvGrpSpPr/>
          <p:nvPr/>
        </p:nvGrpSpPr>
        <p:grpSpPr>
          <a:xfrm>
            <a:off x="6144530" y="3311281"/>
            <a:ext cx="328179" cy="340725"/>
            <a:chOff x="1644650" y="1138825"/>
            <a:chExt cx="328179" cy="34072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28FD88D-77AA-546E-CB83-C0537545DA9A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52B6A0-F7CB-6B67-5B7C-588E74B7AE7B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923A52-109F-3E8F-1652-D4A2B2539CE4}"/>
              </a:ext>
            </a:extLst>
          </p:cNvPr>
          <p:cNvGrpSpPr/>
          <p:nvPr/>
        </p:nvGrpSpPr>
        <p:grpSpPr>
          <a:xfrm>
            <a:off x="7340545" y="3258637"/>
            <a:ext cx="328179" cy="340725"/>
            <a:chOff x="1644650" y="1138825"/>
            <a:chExt cx="328179" cy="34072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CECCDD0-CF5A-E2A3-259D-79BA989A9691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F3BCF1-5CCC-5BBC-CEEE-2CC97457A4FE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08C23F-2F84-5CFA-AFD7-079A56B8C35A}"/>
              </a:ext>
            </a:extLst>
          </p:cNvPr>
          <p:cNvGrpSpPr/>
          <p:nvPr/>
        </p:nvGrpSpPr>
        <p:grpSpPr>
          <a:xfrm>
            <a:off x="8384144" y="3256466"/>
            <a:ext cx="328179" cy="340725"/>
            <a:chOff x="1644650" y="1138825"/>
            <a:chExt cx="328179" cy="34072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E7C0A0-9822-6499-9089-A7500DBC1870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5F4F3E-0168-BF4E-E316-815E722FE8EE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438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5012210C-6097-CD56-149B-A810668CD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339392"/>
              </p:ext>
            </p:extLst>
          </p:nvPr>
        </p:nvGraphicFramePr>
        <p:xfrm>
          <a:off x="160867" y="575732"/>
          <a:ext cx="11929534" cy="610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0333">
                  <a:extLst>
                    <a:ext uri="{9D8B030D-6E8A-4147-A177-3AD203B41FA5}">
                      <a16:colId xmlns:a16="http://schemas.microsoft.com/office/drawing/2014/main" val="739347753"/>
                    </a:ext>
                  </a:extLst>
                </a:gridCol>
                <a:gridCol w="2489201">
                  <a:extLst>
                    <a:ext uri="{9D8B030D-6E8A-4147-A177-3AD203B41FA5}">
                      <a16:colId xmlns:a16="http://schemas.microsoft.com/office/drawing/2014/main" val="2724379673"/>
                    </a:ext>
                  </a:extLst>
                </a:gridCol>
              </a:tblGrid>
              <a:tr h="41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NAVIGATION: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메인페이지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핵심 기능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영역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 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4063"/>
                  </a:ext>
                </a:extLst>
              </a:tr>
              <a:tr h="5692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세로 방향의 메인 로고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공장 목록을 검색하기 위해 공장명을 입력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입력된 공장명에 해당하는 목록이 출력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검색된 공장의 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공장명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위치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전화번호가 출력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err="1"/>
                        <a:t>공장명</a:t>
                      </a:r>
                      <a:r>
                        <a:rPr lang="ko-KR" altLang="en-US" dirty="0"/>
                        <a:t> 클릭 시 해당 공장의 리뷰 목록 화면</a:t>
                      </a:r>
                      <a:r>
                        <a:rPr lang="en-US" altLang="ko-KR" dirty="0"/>
                        <a:t>(ppt – 7 page) 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4537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51B637-E2B1-0594-63CF-ABEB86299703}"/>
              </a:ext>
            </a:extLst>
          </p:cNvPr>
          <p:cNvSpPr/>
          <p:nvPr/>
        </p:nvSpPr>
        <p:spPr>
          <a:xfrm>
            <a:off x="0" y="0"/>
            <a:ext cx="4882718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스토리보드 </a:t>
            </a:r>
            <a:r>
              <a:rPr lang="en-US" altLang="ko-KR" sz="2800" b="1" dirty="0">
                <a:solidFill>
                  <a:schemeClr val="tx1"/>
                </a:solidFill>
              </a:rPr>
              <a:t>- </a:t>
            </a:r>
            <a:r>
              <a:rPr lang="ko-KR" altLang="en-US" sz="2800" b="1" dirty="0" err="1">
                <a:solidFill>
                  <a:schemeClr val="tx1"/>
                </a:solidFill>
              </a:rPr>
              <a:t>메인페이지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4CEECB-AC55-4409-65CA-A4D2BBC80B4F}"/>
              </a:ext>
            </a:extLst>
          </p:cNvPr>
          <p:cNvSpPr txBox="1"/>
          <p:nvPr/>
        </p:nvSpPr>
        <p:spPr>
          <a:xfrm flipH="1">
            <a:off x="3398669" y="1693424"/>
            <a:ext cx="273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/>
              <a:t>factoreview</a:t>
            </a:r>
            <a:endParaRPr lang="ko-KR" altLang="en-US" sz="32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63A4F6F-BF9D-3999-4B8A-F40253BBE7DD}"/>
              </a:ext>
            </a:extLst>
          </p:cNvPr>
          <p:cNvSpPr/>
          <p:nvPr/>
        </p:nvSpPr>
        <p:spPr>
          <a:xfrm>
            <a:off x="1969363" y="2407156"/>
            <a:ext cx="4654859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공장명을 입력하세요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A12614C-B97C-822A-269B-A646454E9BAE}"/>
              </a:ext>
            </a:extLst>
          </p:cNvPr>
          <p:cNvSpPr/>
          <p:nvPr/>
        </p:nvSpPr>
        <p:spPr>
          <a:xfrm>
            <a:off x="6754428" y="2407156"/>
            <a:ext cx="1063841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endParaRPr lang="ko-KR" altLang="en-US" dirty="0"/>
          </a:p>
        </p:txBody>
      </p:sp>
      <p:graphicFrame>
        <p:nvGraphicFramePr>
          <p:cNvPr id="29" name="표 22">
            <a:extLst>
              <a:ext uri="{FF2B5EF4-FFF2-40B4-BE49-F238E27FC236}">
                <a16:creationId xmlns:a16="http://schemas.microsoft.com/office/drawing/2014/main" id="{BD85797B-E2E1-BBDA-F642-C77E0017E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95282"/>
              </p:ext>
            </p:extLst>
          </p:nvPr>
        </p:nvGraphicFramePr>
        <p:xfrm>
          <a:off x="1907218" y="3117830"/>
          <a:ext cx="5951000" cy="2689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353">
                  <a:extLst>
                    <a:ext uri="{9D8B030D-6E8A-4147-A177-3AD203B41FA5}">
                      <a16:colId xmlns:a16="http://schemas.microsoft.com/office/drawing/2014/main" val="1535330514"/>
                    </a:ext>
                  </a:extLst>
                </a:gridCol>
                <a:gridCol w="1766952">
                  <a:extLst>
                    <a:ext uri="{9D8B030D-6E8A-4147-A177-3AD203B41FA5}">
                      <a16:colId xmlns:a16="http://schemas.microsoft.com/office/drawing/2014/main" val="1088627568"/>
                    </a:ext>
                  </a:extLst>
                </a:gridCol>
                <a:gridCol w="1526534">
                  <a:extLst>
                    <a:ext uri="{9D8B030D-6E8A-4147-A177-3AD203B41FA5}">
                      <a16:colId xmlns:a16="http://schemas.microsoft.com/office/drawing/2014/main" val="2185183200"/>
                    </a:ext>
                  </a:extLst>
                </a:gridCol>
                <a:gridCol w="1787161">
                  <a:extLst>
                    <a:ext uri="{9D8B030D-6E8A-4147-A177-3AD203B41FA5}">
                      <a16:colId xmlns:a16="http://schemas.microsoft.com/office/drawing/2014/main" val="3319425057"/>
                    </a:ext>
                  </a:extLst>
                </a:gridCol>
              </a:tblGrid>
              <a:tr h="448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공장명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93980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공장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경기도 파주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010-1111-1111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580436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30246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795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27506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260771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1C8A94B1-54D6-6C4D-7A54-E413318E3A29}"/>
              </a:ext>
            </a:extLst>
          </p:cNvPr>
          <p:cNvGrpSpPr/>
          <p:nvPr/>
        </p:nvGrpSpPr>
        <p:grpSpPr>
          <a:xfrm>
            <a:off x="3482084" y="1546005"/>
            <a:ext cx="328179" cy="340725"/>
            <a:chOff x="1644650" y="1138825"/>
            <a:chExt cx="328179" cy="34072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ECD268E-18C4-FDDF-B41F-289FF46E84D7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3F9A7E-5D0E-EF57-17B1-25FE84E15A6F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802B92-1A48-4C5F-9737-7CDB70691A81}"/>
              </a:ext>
            </a:extLst>
          </p:cNvPr>
          <p:cNvGrpSpPr/>
          <p:nvPr/>
        </p:nvGrpSpPr>
        <p:grpSpPr>
          <a:xfrm>
            <a:off x="1805273" y="2236793"/>
            <a:ext cx="328179" cy="340725"/>
            <a:chOff x="1644650" y="1138825"/>
            <a:chExt cx="328179" cy="34072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12DFCCB-6213-E45A-9100-73A5DE60F802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D33B81B-10EC-D77B-362F-9BEAAB03FC85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A7BD635-4138-15FD-6B6E-E2AC4F7F6E0F}"/>
              </a:ext>
            </a:extLst>
          </p:cNvPr>
          <p:cNvGrpSpPr/>
          <p:nvPr/>
        </p:nvGrpSpPr>
        <p:grpSpPr>
          <a:xfrm>
            <a:off x="1793599" y="2945296"/>
            <a:ext cx="328179" cy="340725"/>
            <a:chOff x="1644650" y="1138825"/>
            <a:chExt cx="328179" cy="34072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3E03131-45D1-95D0-2DE2-1ED046848D08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8CF194-B2E8-C809-50BA-E8C17A8BBECA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B4FD3A0-CA85-35C8-E337-29D07C388A0A}"/>
              </a:ext>
            </a:extLst>
          </p:cNvPr>
          <p:cNvGrpSpPr/>
          <p:nvPr/>
        </p:nvGrpSpPr>
        <p:grpSpPr>
          <a:xfrm>
            <a:off x="6606197" y="2234622"/>
            <a:ext cx="328179" cy="340725"/>
            <a:chOff x="1644650" y="1138825"/>
            <a:chExt cx="328179" cy="34072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7C5D66-8B03-545C-CB5C-55848280C173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E3009B6-D317-0972-FD17-D3D590A5C4E8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048B53C-CA88-0C6B-29D1-B2950A480714}"/>
              </a:ext>
            </a:extLst>
          </p:cNvPr>
          <p:cNvGrpSpPr/>
          <p:nvPr/>
        </p:nvGrpSpPr>
        <p:grpSpPr>
          <a:xfrm>
            <a:off x="2638457" y="3402400"/>
            <a:ext cx="328179" cy="340725"/>
            <a:chOff x="1644650" y="1138825"/>
            <a:chExt cx="328179" cy="34072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8883002-FAD3-7C3B-9FDB-7AF306396FE3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E2B00FB-D94C-10E0-51D6-32A3BB71E187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5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71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5012210C-6097-CD56-149B-A810668CD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61624"/>
              </p:ext>
            </p:extLst>
          </p:nvPr>
        </p:nvGraphicFramePr>
        <p:xfrm>
          <a:off x="160867" y="575732"/>
          <a:ext cx="11929534" cy="610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0333">
                  <a:extLst>
                    <a:ext uri="{9D8B030D-6E8A-4147-A177-3AD203B41FA5}">
                      <a16:colId xmlns:a16="http://schemas.microsoft.com/office/drawing/2014/main" val="739347753"/>
                    </a:ext>
                  </a:extLst>
                </a:gridCol>
                <a:gridCol w="2489201">
                  <a:extLst>
                    <a:ext uri="{9D8B030D-6E8A-4147-A177-3AD203B41FA5}">
                      <a16:colId xmlns:a16="http://schemas.microsoft.com/office/drawing/2014/main" val="2724379673"/>
                    </a:ext>
                  </a:extLst>
                </a:gridCol>
              </a:tblGrid>
              <a:tr h="41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NAVIGATION: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메인페이지</a:t>
                      </a:r>
                      <a:r>
                        <a:rPr lang="en-US" altLang="ko-KR" dirty="0"/>
                        <a:t>(Footer </a:t>
                      </a:r>
                      <a:r>
                        <a:rPr lang="ko-KR" altLang="en-US" dirty="0"/>
                        <a:t>영역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 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4063"/>
                  </a:ext>
                </a:extLst>
              </a:tr>
              <a:tr h="5692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이메일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카카오톡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깃허브</a:t>
                      </a:r>
                      <a:r>
                        <a:rPr lang="ko-KR" altLang="en-US" dirty="0"/>
                        <a:t> 로고가 출력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클릭 시 각 해당 정보가 복사 됨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4537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51B637-E2B1-0594-63CF-ABEB86299703}"/>
              </a:ext>
            </a:extLst>
          </p:cNvPr>
          <p:cNvSpPr/>
          <p:nvPr/>
        </p:nvSpPr>
        <p:spPr>
          <a:xfrm>
            <a:off x="0" y="0"/>
            <a:ext cx="4882718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스토리보드 </a:t>
            </a:r>
            <a:r>
              <a:rPr lang="en-US" altLang="ko-KR" sz="2800" b="1" dirty="0">
                <a:solidFill>
                  <a:schemeClr val="tx1"/>
                </a:solidFill>
              </a:rPr>
              <a:t>- </a:t>
            </a:r>
            <a:r>
              <a:rPr lang="ko-KR" altLang="en-US" sz="2800" b="1" dirty="0" err="1">
                <a:solidFill>
                  <a:schemeClr val="tx1"/>
                </a:solidFill>
              </a:rPr>
              <a:t>메인페이지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6BA041-5BEC-689F-20CC-D5EB20CAA270}"/>
              </a:ext>
            </a:extLst>
          </p:cNvPr>
          <p:cNvSpPr/>
          <p:nvPr/>
        </p:nvSpPr>
        <p:spPr>
          <a:xfrm>
            <a:off x="720105" y="3266983"/>
            <a:ext cx="8325225" cy="932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  <a:r>
              <a:rPr lang="en-US" altLang="ko-KR" dirty="0"/>
              <a:t> </a:t>
            </a:r>
            <a:r>
              <a:rPr lang="ko-KR" altLang="en-US" dirty="0" err="1"/>
              <a:t>ㅣ</a:t>
            </a:r>
            <a:r>
              <a:rPr lang="ko-KR" altLang="en-US" dirty="0"/>
              <a:t> 카톡 </a:t>
            </a:r>
            <a:r>
              <a:rPr lang="ko-KR" altLang="en-US" dirty="0" err="1"/>
              <a:t>ㅣ</a:t>
            </a:r>
            <a:r>
              <a:rPr lang="ko-KR" altLang="en-US" dirty="0"/>
              <a:t> </a:t>
            </a:r>
            <a:r>
              <a:rPr lang="ko-KR" altLang="en-US" dirty="0" err="1"/>
              <a:t>깃허브</a:t>
            </a:r>
            <a:r>
              <a:rPr lang="ko-KR" altLang="en-US" dirty="0"/>
              <a:t> 아이콘</a:t>
            </a:r>
            <a:endParaRPr lang="en-US" altLang="ko-KR" dirty="0"/>
          </a:p>
          <a:p>
            <a:pPr algn="ctr"/>
            <a:r>
              <a:rPr lang="ko-KR" altLang="ko-KR" dirty="0"/>
              <a:t>ⓒ</a:t>
            </a:r>
            <a:r>
              <a:rPr lang="en-US" altLang="ko-KR" dirty="0"/>
              <a:t>2022. Park </a:t>
            </a:r>
            <a:r>
              <a:rPr lang="en-US" altLang="ko-KR" dirty="0" err="1"/>
              <a:t>Su</a:t>
            </a:r>
            <a:r>
              <a:rPr lang="en-US" altLang="ko-KR" dirty="0"/>
              <a:t> Hyun. All rights reserved.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FCC5FD0-6473-310D-A785-6E826F698DD8}"/>
              </a:ext>
            </a:extLst>
          </p:cNvPr>
          <p:cNvSpPr/>
          <p:nvPr/>
        </p:nvSpPr>
        <p:spPr>
          <a:xfrm>
            <a:off x="3129785" y="3416701"/>
            <a:ext cx="3492956" cy="338554"/>
          </a:xfrm>
          <a:prstGeom prst="roundRect">
            <a:avLst>
              <a:gd name="adj" fmla="val 680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B064ABD-81A5-2BD8-DF29-32022A5C6E0B}"/>
              </a:ext>
            </a:extLst>
          </p:cNvPr>
          <p:cNvGrpSpPr/>
          <p:nvPr/>
        </p:nvGrpSpPr>
        <p:grpSpPr>
          <a:xfrm>
            <a:off x="2974574" y="3188462"/>
            <a:ext cx="328179" cy="340725"/>
            <a:chOff x="1644650" y="1138825"/>
            <a:chExt cx="328179" cy="34072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E2DE80E-238D-CAAE-2891-47FBAB685122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6475E8-3BC9-B443-2640-4B9C5A59C162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5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5A0B1E5-31ED-A946-BA38-974B14B37041}"/>
              </a:ext>
            </a:extLst>
          </p:cNvPr>
          <p:cNvSpPr/>
          <p:nvPr/>
        </p:nvSpPr>
        <p:spPr>
          <a:xfrm>
            <a:off x="1909439" y="1942185"/>
            <a:ext cx="949172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공장명</a:t>
            </a:r>
            <a:endParaRPr lang="ko-KR" altLang="en-US" dirty="0"/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5012210C-6097-CD56-149B-A810668CD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499897"/>
              </p:ext>
            </p:extLst>
          </p:nvPr>
        </p:nvGraphicFramePr>
        <p:xfrm>
          <a:off x="160867" y="575732"/>
          <a:ext cx="11929534" cy="610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0333">
                  <a:extLst>
                    <a:ext uri="{9D8B030D-6E8A-4147-A177-3AD203B41FA5}">
                      <a16:colId xmlns:a16="http://schemas.microsoft.com/office/drawing/2014/main" val="739347753"/>
                    </a:ext>
                  </a:extLst>
                </a:gridCol>
                <a:gridCol w="2489201">
                  <a:extLst>
                    <a:ext uri="{9D8B030D-6E8A-4147-A177-3AD203B41FA5}">
                      <a16:colId xmlns:a16="http://schemas.microsoft.com/office/drawing/2014/main" val="2724379673"/>
                    </a:ext>
                  </a:extLst>
                </a:gridCol>
              </a:tblGrid>
              <a:tr h="41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NAVIGATION:</a:t>
                      </a:r>
                      <a:r>
                        <a:rPr lang="ko-KR" altLang="en-US" dirty="0"/>
                        <a:t> 공장 리뷰 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 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4063"/>
                  </a:ext>
                </a:extLst>
              </a:tr>
              <a:tr h="5692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이전에 선택한 공장명이 출력 됨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각각 </a:t>
                      </a:r>
                      <a:r>
                        <a:rPr lang="ko-KR" altLang="en-US" dirty="0" err="1"/>
                        <a:t>최신순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조회순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날짜순으로 정렬</a:t>
                      </a:r>
                      <a:endParaRPr lang="en-US" altLang="ko-KR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/>
                        <a:t>해당 공장에 대한 새로운 리뷰 작성 화면으로 이동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검색하고자 하는 리뷰의 제목을 입력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입력된 제목을 토대로 검색 후 목록 출력 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검색된 리뷰 출력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제목 클릭 시 상세 리뷰 화면으로 이동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4537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51B637-E2B1-0594-63CF-ABEB86299703}"/>
              </a:ext>
            </a:extLst>
          </p:cNvPr>
          <p:cNvSpPr/>
          <p:nvPr/>
        </p:nvSpPr>
        <p:spPr>
          <a:xfrm>
            <a:off x="79901" y="0"/>
            <a:ext cx="5353235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스토리보드 </a:t>
            </a:r>
            <a:r>
              <a:rPr lang="en-US" altLang="ko-KR" sz="2800" b="1" dirty="0">
                <a:solidFill>
                  <a:schemeClr val="tx1"/>
                </a:solidFill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</a:rPr>
              <a:t>공장 리뷰 내역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589E2-C996-BC2F-DB4C-6F0F06E12613}"/>
              </a:ext>
            </a:extLst>
          </p:cNvPr>
          <p:cNvSpPr txBox="1"/>
          <p:nvPr/>
        </p:nvSpPr>
        <p:spPr>
          <a:xfrm flipH="1">
            <a:off x="3638367" y="1231785"/>
            <a:ext cx="273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/>
              <a:t>factoreview</a:t>
            </a:r>
            <a:endParaRPr lang="ko-KR" altLang="en-US" sz="3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84AD15-B14C-6DC5-088D-EC168CC1864F}"/>
              </a:ext>
            </a:extLst>
          </p:cNvPr>
          <p:cNvSpPr/>
          <p:nvPr/>
        </p:nvSpPr>
        <p:spPr>
          <a:xfrm>
            <a:off x="6905240" y="1945517"/>
            <a:ext cx="122374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리뷰작성</a:t>
            </a:r>
            <a:endParaRPr lang="ko-KR" altLang="en-US" dirty="0"/>
          </a:p>
        </p:txBody>
      </p:sp>
      <p:graphicFrame>
        <p:nvGraphicFramePr>
          <p:cNvPr id="12" name="표 22">
            <a:extLst>
              <a:ext uri="{FF2B5EF4-FFF2-40B4-BE49-F238E27FC236}">
                <a16:creationId xmlns:a16="http://schemas.microsoft.com/office/drawing/2014/main" id="{0CA566DE-E6E6-AE25-9F9B-301A1C2C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844987"/>
              </p:ext>
            </p:extLst>
          </p:nvPr>
        </p:nvGraphicFramePr>
        <p:xfrm>
          <a:off x="1907217" y="2656191"/>
          <a:ext cx="6221767" cy="2689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954">
                  <a:extLst>
                    <a:ext uri="{9D8B030D-6E8A-4147-A177-3AD203B41FA5}">
                      <a16:colId xmlns:a16="http://schemas.microsoft.com/office/drawing/2014/main" val="1535330514"/>
                    </a:ext>
                  </a:extLst>
                </a:gridCol>
                <a:gridCol w="1847347">
                  <a:extLst>
                    <a:ext uri="{9D8B030D-6E8A-4147-A177-3AD203B41FA5}">
                      <a16:colId xmlns:a16="http://schemas.microsoft.com/office/drawing/2014/main" val="1088627568"/>
                    </a:ext>
                  </a:extLst>
                </a:gridCol>
                <a:gridCol w="1595990">
                  <a:extLst>
                    <a:ext uri="{9D8B030D-6E8A-4147-A177-3AD203B41FA5}">
                      <a16:colId xmlns:a16="http://schemas.microsoft.com/office/drawing/2014/main" val="2185183200"/>
                    </a:ext>
                  </a:extLst>
                </a:gridCol>
                <a:gridCol w="1868476">
                  <a:extLst>
                    <a:ext uri="{9D8B030D-6E8A-4147-A177-3AD203B41FA5}">
                      <a16:colId xmlns:a16="http://schemas.microsoft.com/office/drawing/2014/main" val="3319425057"/>
                    </a:ext>
                  </a:extLst>
                </a:gridCol>
              </a:tblGrid>
              <a:tr h="448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93980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빠른 하차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박수현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2020-12-25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580436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30246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795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27506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26077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109471EC-811E-18BE-2BFA-9CFB671D7862}"/>
              </a:ext>
            </a:extLst>
          </p:cNvPr>
          <p:cNvGrpSpPr/>
          <p:nvPr/>
        </p:nvGrpSpPr>
        <p:grpSpPr>
          <a:xfrm>
            <a:off x="1805273" y="1775154"/>
            <a:ext cx="328179" cy="340725"/>
            <a:chOff x="1644650" y="1138825"/>
            <a:chExt cx="328179" cy="34072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CC6FEC1-1879-02AE-E829-517A5EB8CE03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542E1A-00BD-E6F2-CFC1-FB1114EA3BFA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32911C-7CF7-5E80-D961-0E264A000B20}"/>
              </a:ext>
            </a:extLst>
          </p:cNvPr>
          <p:cNvGrpSpPr/>
          <p:nvPr/>
        </p:nvGrpSpPr>
        <p:grpSpPr>
          <a:xfrm>
            <a:off x="1793599" y="2483657"/>
            <a:ext cx="328179" cy="340725"/>
            <a:chOff x="1644650" y="1138825"/>
            <a:chExt cx="328179" cy="34072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B518EFA-7118-64C8-7107-DC1D9B958959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D5E391-CCA0-9DA5-FE89-752EEEE66F13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6</a:t>
              </a:r>
              <a:endParaRPr lang="ko-KR" altLang="en-US" sz="16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4CB995D-44BD-7AD1-674E-E045545DF223}"/>
              </a:ext>
            </a:extLst>
          </p:cNvPr>
          <p:cNvGrpSpPr/>
          <p:nvPr/>
        </p:nvGrpSpPr>
        <p:grpSpPr>
          <a:xfrm>
            <a:off x="6712726" y="1772983"/>
            <a:ext cx="328179" cy="340725"/>
            <a:chOff x="1644650" y="1138825"/>
            <a:chExt cx="328179" cy="34072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81F77-0B5D-4BD1-D91F-B1A444329188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5744DF-3296-33BF-58A7-43FF39FEE882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F9A56CC-D9F2-9174-2151-F88690D831AB}"/>
              </a:ext>
            </a:extLst>
          </p:cNvPr>
          <p:cNvGrpSpPr/>
          <p:nvPr/>
        </p:nvGrpSpPr>
        <p:grpSpPr>
          <a:xfrm>
            <a:off x="2638457" y="2940761"/>
            <a:ext cx="328179" cy="340725"/>
            <a:chOff x="1644650" y="1138825"/>
            <a:chExt cx="328179" cy="34072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0E5B2BB-3183-5C91-D8F5-2AFB9A4D53FA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DF5361-C7F4-B371-7132-AC1C360E8F07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7</a:t>
              </a:r>
              <a:endParaRPr lang="ko-KR" altLang="en-US" sz="1600" dirty="0"/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A56D469-AE19-1CE0-25B1-65328E26BA04}"/>
              </a:ext>
            </a:extLst>
          </p:cNvPr>
          <p:cNvSpPr/>
          <p:nvPr/>
        </p:nvSpPr>
        <p:spPr>
          <a:xfrm>
            <a:off x="2895730" y="1942184"/>
            <a:ext cx="134779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최신순</a:t>
            </a:r>
            <a:r>
              <a:rPr lang="ko-KR" altLang="en-US" dirty="0"/>
              <a:t> ▼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716E657-7807-78C3-4D68-ACAFA8771837}"/>
              </a:ext>
            </a:extLst>
          </p:cNvPr>
          <p:cNvGrpSpPr/>
          <p:nvPr/>
        </p:nvGrpSpPr>
        <p:grpSpPr>
          <a:xfrm>
            <a:off x="2701795" y="1769650"/>
            <a:ext cx="328179" cy="340725"/>
            <a:chOff x="1644650" y="1138825"/>
            <a:chExt cx="328179" cy="34072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5EE47FC-9D95-60B2-5D0E-BA0C9DFF25DB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36C7A4-F867-45C9-3B20-3C153ED8B1C2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C354851-B0A7-6DB5-B6F1-647D0A742885}"/>
              </a:ext>
            </a:extLst>
          </p:cNvPr>
          <p:cNvSpPr txBox="1"/>
          <p:nvPr/>
        </p:nvSpPr>
        <p:spPr>
          <a:xfrm>
            <a:off x="3755254" y="5566705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◀ </a:t>
            </a:r>
            <a:r>
              <a:rPr lang="en-US" altLang="ko-KR" dirty="0"/>
              <a:t>1 2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5 </a:t>
            </a:r>
            <a:r>
              <a:rPr lang="ko-KR" altLang="en-US" dirty="0"/>
              <a:t>▶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998749A-09D8-04D4-748A-6771F6ABFBFB}"/>
              </a:ext>
            </a:extLst>
          </p:cNvPr>
          <p:cNvSpPr/>
          <p:nvPr/>
        </p:nvSpPr>
        <p:spPr>
          <a:xfrm>
            <a:off x="3222592" y="6023203"/>
            <a:ext cx="2734324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1E5FAB7-C345-029E-A47A-B54220A1B0B7}"/>
              </a:ext>
            </a:extLst>
          </p:cNvPr>
          <p:cNvSpPr/>
          <p:nvPr/>
        </p:nvSpPr>
        <p:spPr>
          <a:xfrm>
            <a:off x="5998341" y="6023203"/>
            <a:ext cx="1063841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50FBF86-24C1-B523-F4FE-22BBAEC09B0B}"/>
              </a:ext>
            </a:extLst>
          </p:cNvPr>
          <p:cNvGrpSpPr/>
          <p:nvPr/>
        </p:nvGrpSpPr>
        <p:grpSpPr>
          <a:xfrm>
            <a:off x="5850110" y="5850669"/>
            <a:ext cx="328179" cy="340725"/>
            <a:chOff x="1644650" y="1138825"/>
            <a:chExt cx="328179" cy="34072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474643C-8623-EF94-8231-4D2F3D49A411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0C72C76-6D31-37BA-8CEA-853BD7141143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5</a:t>
              </a:r>
              <a:endParaRPr lang="ko-KR" altLang="en-US" sz="16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B79BF21-64BC-FBE0-C952-E87F74793B8D}"/>
              </a:ext>
            </a:extLst>
          </p:cNvPr>
          <p:cNvGrpSpPr/>
          <p:nvPr/>
        </p:nvGrpSpPr>
        <p:grpSpPr>
          <a:xfrm>
            <a:off x="3067149" y="5862832"/>
            <a:ext cx="328179" cy="340725"/>
            <a:chOff x="1644650" y="1138825"/>
            <a:chExt cx="328179" cy="34072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6835CFE-D051-DF6C-23E7-C8409A95DC74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D68E5B8-BBE1-7747-4B2F-C42FE31DDAF7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087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5012210C-6097-CD56-149B-A810668CD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26139"/>
              </p:ext>
            </p:extLst>
          </p:nvPr>
        </p:nvGraphicFramePr>
        <p:xfrm>
          <a:off x="160867" y="575732"/>
          <a:ext cx="11929534" cy="610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0333">
                  <a:extLst>
                    <a:ext uri="{9D8B030D-6E8A-4147-A177-3AD203B41FA5}">
                      <a16:colId xmlns:a16="http://schemas.microsoft.com/office/drawing/2014/main" val="739347753"/>
                    </a:ext>
                  </a:extLst>
                </a:gridCol>
                <a:gridCol w="2489201">
                  <a:extLst>
                    <a:ext uri="{9D8B030D-6E8A-4147-A177-3AD203B41FA5}">
                      <a16:colId xmlns:a16="http://schemas.microsoft.com/office/drawing/2014/main" val="2724379673"/>
                    </a:ext>
                  </a:extLst>
                </a:gridCol>
              </a:tblGrid>
              <a:tr h="41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NAVIGATION:</a:t>
                      </a:r>
                      <a:r>
                        <a:rPr lang="ko-KR" altLang="en-US" dirty="0"/>
                        <a:t> 상세 리뷰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 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4063"/>
                  </a:ext>
                </a:extLst>
              </a:tr>
              <a:tr h="5692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리뷰 목록 화면</a:t>
                      </a:r>
                      <a:r>
                        <a:rPr lang="en-US" altLang="ko-KR" dirty="0"/>
                        <a:t>(ppt – 7 page)</a:t>
                      </a:r>
                      <a:r>
                        <a:rPr lang="ko-KR" altLang="en-US" dirty="0"/>
                        <a:t>으로 이동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수정 화면으로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리뷰 작성자 로그인 시 출력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본인 확인 화면으로 이동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검색된 리뷰의 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작성자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작성날짜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조회수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내용을 출력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이전 글로 이동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다음 글로 이동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4537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51B637-E2B1-0594-63CF-ABEB86299703}"/>
              </a:ext>
            </a:extLst>
          </p:cNvPr>
          <p:cNvSpPr/>
          <p:nvPr/>
        </p:nvSpPr>
        <p:spPr>
          <a:xfrm>
            <a:off x="79901" y="0"/>
            <a:ext cx="5353235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스토리보드 </a:t>
            </a:r>
            <a:r>
              <a:rPr lang="en-US" altLang="ko-KR" sz="2800" b="1" dirty="0">
                <a:solidFill>
                  <a:schemeClr val="tx1"/>
                </a:solidFill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</a:rPr>
              <a:t>상세 리뷰 화면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FEDEE11-972D-F227-FF73-C475399A7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14" y="1220736"/>
            <a:ext cx="7229194" cy="5137373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81747846-1322-93E4-729D-3B6472A7D2D2}"/>
              </a:ext>
            </a:extLst>
          </p:cNvPr>
          <p:cNvGrpSpPr/>
          <p:nvPr/>
        </p:nvGrpSpPr>
        <p:grpSpPr>
          <a:xfrm>
            <a:off x="5189144" y="1097765"/>
            <a:ext cx="328179" cy="340725"/>
            <a:chOff x="1644650" y="1138825"/>
            <a:chExt cx="328179" cy="34072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0DCB7CA-2E4E-7572-3C87-8F36E90ACA44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2CCA24-C5D2-C1A0-ABE5-1A4C77D01B9A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AB51E6F-11BB-1886-CAA2-7D044C60C894}"/>
              </a:ext>
            </a:extLst>
          </p:cNvPr>
          <p:cNvGrpSpPr/>
          <p:nvPr/>
        </p:nvGrpSpPr>
        <p:grpSpPr>
          <a:xfrm>
            <a:off x="6388351" y="1097765"/>
            <a:ext cx="328179" cy="340725"/>
            <a:chOff x="1644650" y="1138825"/>
            <a:chExt cx="328179" cy="34072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CC93C7E-A3E8-0531-06E1-4305C7014D3A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EBC5805-BE85-D52B-BCB1-DAC7E39E5558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9DCB792-3A55-468A-F728-0084E3DA727C}"/>
              </a:ext>
            </a:extLst>
          </p:cNvPr>
          <p:cNvGrpSpPr/>
          <p:nvPr/>
        </p:nvGrpSpPr>
        <p:grpSpPr>
          <a:xfrm>
            <a:off x="7423468" y="1097765"/>
            <a:ext cx="328179" cy="340725"/>
            <a:chOff x="1644650" y="1138825"/>
            <a:chExt cx="328179" cy="34072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2AE03EE0-F1CD-102B-D461-630024AEF8D6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BB4370-8D9E-557B-CA1F-6E1151F80CD8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2466B43-2890-79E2-20EB-63E1A26E8896}"/>
              </a:ext>
            </a:extLst>
          </p:cNvPr>
          <p:cNvGrpSpPr/>
          <p:nvPr/>
        </p:nvGrpSpPr>
        <p:grpSpPr>
          <a:xfrm>
            <a:off x="1191424" y="1507617"/>
            <a:ext cx="328179" cy="340725"/>
            <a:chOff x="1644650" y="1138825"/>
            <a:chExt cx="328179" cy="340725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A84FDB7-888F-35B1-9E2C-E83A65C9C0FD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D79BCE8-AAF5-F0B9-C613-B318892AEE85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7C86641-BB61-678A-6D87-1D76DB689D7F}"/>
              </a:ext>
            </a:extLst>
          </p:cNvPr>
          <p:cNvGrpSpPr/>
          <p:nvPr/>
        </p:nvGrpSpPr>
        <p:grpSpPr>
          <a:xfrm>
            <a:off x="1179750" y="5346208"/>
            <a:ext cx="328179" cy="340725"/>
            <a:chOff x="1644650" y="1138825"/>
            <a:chExt cx="328179" cy="340725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D4525CE-AC83-650F-E286-70A9B643D7B2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B82942-5498-7877-4256-BA01AC243B33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5</a:t>
              </a:r>
              <a:endParaRPr lang="ko-KR" altLang="en-US" sz="1600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CC9D9C1-665A-AF0F-F8EC-B62CE47FA254}"/>
              </a:ext>
            </a:extLst>
          </p:cNvPr>
          <p:cNvGrpSpPr/>
          <p:nvPr/>
        </p:nvGrpSpPr>
        <p:grpSpPr>
          <a:xfrm>
            <a:off x="1197775" y="5790886"/>
            <a:ext cx="328179" cy="340725"/>
            <a:chOff x="1644650" y="1138825"/>
            <a:chExt cx="328179" cy="340725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552B7699-1717-9068-D997-B8616526BD2C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1A4E83-E6A7-F9C9-8A8D-8340B7A607BB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6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580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3F6D6B2C-B8FA-F487-F2FF-88EF29040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225" y="1650994"/>
            <a:ext cx="6640498" cy="4637738"/>
          </a:xfrm>
          <a:prstGeom prst="rect">
            <a:avLst/>
          </a:prstGeom>
        </p:spPr>
      </p:pic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5012210C-6097-CD56-149B-A810668CD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60536"/>
              </p:ext>
            </p:extLst>
          </p:nvPr>
        </p:nvGraphicFramePr>
        <p:xfrm>
          <a:off x="160867" y="575732"/>
          <a:ext cx="11929534" cy="610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0333">
                  <a:extLst>
                    <a:ext uri="{9D8B030D-6E8A-4147-A177-3AD203B41FA5}">
                      <a16:colId xmlns:a16="http://schemas.microsoft.com/office/drawing/2014/main" val="739347753"/>
                    </a:ext>
                  </a:extLst>
                </a:gridCol>
                <a:gridCol w="2489201">
                  <a:extLst>
                    <a:ext uri="{9D8B030D-6E8A-4147-A177-3AD203B41FA5}">
                      <a16:colId xmlns:a16="http://schemas.microsoft.com/office/drawing/2014/main" val="2724379673"/>
                    </a:ext>
                  </a:extLst>
                </a:gridCol>
              </a:tblGrid>
              <a:tr h="41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NAVIGATION:</a:t>
                      </a:r>
                      <a:r>
                        <a:rPr lang="ko-KR" altLang="en-US" dirty="0"/>
                        <a:t> 서비스 소개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이용절차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 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4063"/>
                  </a:ext>
                </a:extLst>
              </a:tr>
              <a:tr h="5692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서비스 또는 이용절차를 설명해주는 이미지 또는 글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각 단계를 선택할 수 있는 단계별 버튼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다음 단계로 넘어가는 버튼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4537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51B637-E2B1-0594-63CF-ABEB86299703}"/>
              </a:ext>
            </a:extLst>
          </p:cNvPr>
          <p:cNvSpPr/>
          <p:nvPr/>
        </p:nvSpPr>
        <p:spPr>
          <a:xfrm>
            <a:off x="97651" y="0"/>
            <a:ext cx="6542846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스토리보드 </a:t>
            </a:r>
            <a:r>
              <a:rPr lang="en-US" altLang="ko-KR" sz="2800" b="1" dirty="0">
                <a:solidFill>
                  <a:schemeClr val="tx1"/>
                </a:solidFill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</a:rPr>
              <a:t>서비스 소개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ko-KR" altLang="en-US" sz="2800" b="1" dirty="0">
                <a:solidFill>
                  <a:schemeClr val="tx1"/>
                </a:solidFill>
              </a:rPr>
              <a:t>이용 절차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BE3741C-643A-D6D1-D617-24F35B85B221}"/>
              </a:ext>
            </a:extLst>
          </p:cNvPr>
          <p:cNvGrpSpPr/>
          <p:nvPr/>
        </p:nvGrpSpPr>
        <p:grpSpPr>
          <a:xfrm>
            <a:off x="1468450" y="1479545"/>
            <a:ext cx="328179" cy="340725"/>
            <a:chOff x="1644650" y="1138825"/>
            <a:chExt cx="328179" cy="34072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9999456-D2F1-69BB-9164-064BDE828598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9F635A-FF61-CB40-74E7-474CB918D59B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5BA89F9-9D4E-2F36-78AD-845AC507B392}"/>
              </a:ext>
            </a:extLst>
          </p:cNvPr>
          <p:cNvGrpSpPr/>
          <p:nvPr/>
        </p:nvGrpSpPr>
        <p:grpSpPr>
          <a:xfrm>
            <a:off x="4296850" y="5575802"/>
            <a:ext cx="328179" cy="340725"/>
            <a:chOff x="1644650" y="1138825"/>
            <a:chExt cx="328179" cy="34072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D4E461C-4F7F-BEC0-858D-601152020998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A6C84B-0CD4-5802-9933-3EA9AA7ED0FD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E9E80D2-42C9-EABD-C2E1-D3BDDF890B42}"/>
              </a:ext>
            </a:extLst>
          </p:cNvPr>
          <p:cNvSpPr/>
          <p:nvPr/>
        </p:nvSpPr>
        <p:spPr>
          <a:xfrm>
            <a:off x="6498454" y="1597980"/>
            <a:ext cx="1834044" cy="2423604"/>
          </a:xfrm>
          <a:prstGeom prst="roundRect">
            <a:avLst>
              <a:gd name="adj" fmla="val 680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7476C8B-0E2E-1BA4-21F7-1573713D4C30}"/>
              </a:ext>
            </a:extLst>
          </p:cNvPr>
          <p:cNvGrpSpPr/>
          <p:nvPr/>
        </p:nvGrpSpPr>
        <p:grpSpPr>
          <a:xfrm>
            <a:off x="6399378" y="1481716"/>
            <a:ext cx="328179" cy="340725"/>
            <a:chOff x="1644650" y="1138825"/>
            <a:chExt cx="328179" cy="34072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F21C431-2C1C-C3D5-472B-01FB9D43F227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C67019-E04A-8B16-EE34-B02C60FAACE7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024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643</Words>
  <Application>Microsoft Office PowerPoint</Application>
  <PresentationFormat>와이드스크린</PresentationFormat>
  <Paragraphs>213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수현</dc:creator>
  <cp:lastModifiedBy>박 수현</cp:lastModifiedBy>
  <cp:revision>53</cp:revision>
  <dcterms:created xsi:type="dcterms:W3CDTF">2022-05-23T07:22:20Z</dcterms:created>
  <dcterms:modified xsi:type="dcterms:W3CDTF">2022-05-24T06:34:40Z</dcterms:modified>
</cp:coreProperties>
</file>