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9C36-84CF-137D-7325-A2014D23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BCCEF-5858-3150-FC62-25A98972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246FD-A518-DCEF-3786-4D63C300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30408-25AE-D554-BE5A-77BE723E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1EC75-2E39-2427-58C8-3DBF73D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2C48-9608-8F34-7143-FC691495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26F40-4FDE-7BA6-A43F-16295EE3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510AB-E08C-3B40-B801-5956E14C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90513-2DC2-F975-D350-BE557BCB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D0367-DED0-9618-E575-F305423A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2AC0D-5B2A-8C28-8C56-55976EA4B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83F33-E367-0AF0-7E57-4877D3CBC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9A973-0FB9-81EB-97BA-A28A9B2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3A777-536B-01ED-4430-71336212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B5A89-342A-5B9C-7722-7C692C86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DB22A-ECB6-541D-5090-037346E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D4C79-B53B-221C-3F29-2EF6FF88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E1716-3BA2-B4FD-3E70-59A71DD7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EFC47-1957-D543-1EBA-DA51499E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C743D-7901-A0A8-7F83-1A6B4A44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3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5C241-96B8-F3D1-D7D6-759BCA49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5CB32-0C3C-9400-55AA-9F623285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A32C1-CB50-4595-A766-FDE98A8B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08D47-6302-F1FD-8842-8DC3518B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2F9E1-A8E9-E5BE-46B4-691E27AB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42BB0-AACF-AB68-8E6E-8B53F7AD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CE28C-93EC-99A1-43FA-B3187D1C2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5FDF6-3C14-E0C5-8188-1E6791D50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4AF18-1296-87D0-BBA4-A53CB9A8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F3335-0B8F-3D46-1AAF-17325FE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C8E18-F761-12FB-6E65-0FC90804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632E3-2E77-28B3-BFFF-FDE6DD81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35BAB-A9FC-3375-1409-25C329B8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14935-8E90-F4E5-E50B-3FDC844F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DEF97-60FC-03B0-3863-FB10BC388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4EC30-7D5D-0708-566C-136B563F2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9F3BF-97C6-5380-B615-728048B2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710A9-6832-668E-D790-75A0EFC3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94930F-31BD-006D-4E07-BDAE0757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C600-4510-6893-B494-E060B2B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E0B78-AF89-C4D1-E0A1-EF61B7BE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933FB-010C-BAEC-E735-21E2590D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B3CC7-FB06-6C97-87F2-50C1F54B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C081A-E6C6-61A3-E352-315F1DEF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4CF29-DC84-DE0A-C213-39E19035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88369-FDA3-3263-FF63-83CD7E4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6E18-4531-FA3C-A03E-B8394372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5221F-1935-39FA-F5CD-D3A1DEA5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A59C3-563B-0B75-45C4-4A70B0A3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46E27-A8A9-5943-0831-C4DDBC67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ABDF3-9554-9A9B-B390-1D3B0185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B68-9FBF-608C-73CE-9D94E60A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0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2D70A-9F31-4FA6-2625-BDEB5D55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F7F8-E116-FC72-7403-D4C618CD8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C6053-1504-53BC-2085-43E908089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4BE46-A396-D51B-77CF-9E2E12F5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D670-919D-1588-F58D-72D45BD6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77BC2-3644-B6C4-C54B-0CD945F4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BD1432-4893-7D8B-88C1-4610933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5AD60-D2A2-8FD6-1135-51DC198F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A7BA2-8A8F-4CEA-8FA2-36A269284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7A27-F37D-420B-B280-6C4A1A18FA81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4064B-4C33-6082-2627-C3B45EB93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9AD8E-51E5-22AD-8641-C0ECBB1BE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A1EE-54D8-4EFB-825F-BF0CE7DAD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59853AF-988E-4969-CA9C-8E0BAB2F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58832"/>
              </p:ext>
            </p:extLst>
          </p:nvPr>
        </p:nvGraphicFramePr>
        <p:xfrm>
          <a:off x="3385600" y="1600200"/>
          <a:ext cx="219377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012">
                  <a:extLst>
                    <a:ext uri="{9D8B030D-6E8A-4147-A177-3AD203B41FA5}">
                      <a16:colId xmlns:a16="http://schemas.microsoft.com/office/drawing/2014/main" val="173261095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475906793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r>
                        <a:rPr lang="ko-KR" altLang="en-US" dirty="0"/>
                        <a:t> 테이블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23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M_PW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421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0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M_EMAIL1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23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M_EMAIL2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64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M_TEL1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6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M_TEL2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301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M_TEL3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967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M_BIRTH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7290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3CA5036-8FE2-134F-861E-E2F300ED4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9793"/>
              </p:ext>
            </p:extLst>
          </p:nvPr>
        </p:nvGraphicFramePr>
        <p:xfrm>
          <a:off x="9708472" y="1960200"/>
          <a:ext cx="2193770" cy="29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021">
                  <a:extLst>
                    <a:ext uri="{9D8B030D-6E8A-4147-A177-3AD203B41FA5}">
                      <a16:colId xmlns:a16="http://schemas.microsoft.com/office/drawing/2014/main" val="173261095"/>
                    </a:ext>
                  </a:extLst>
                </a:gridCol>
                <a:gridCol w="1723749">
                  <a:extLst>
                    <a:ext uri="{9D8B030D-6E8A-4147-A177-3AD203B41FA5}">
                      <a16:colId xmlns:a16="http://schemas.microsoft.com/office/drawing/2014/main" val="475906793"/>
                    </a:ext>
                  </a:extLst>
                </a:gridCol>
              </a:tblGrid>
              <a:tr h="36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Factory</a:t>
                      </a:r>
                      <a:r>
                        <a:rPr lang="ko-KR" altLang="en-US" dirty="0"/>
                        <a:t> 테이블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23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31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사업장명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05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업종명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936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도로명주소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421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09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용지면적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2313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건축면적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6401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9A43466-FEF1-60BA-1752-510EA789F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84696"/>
              </p:ext>
            </p:extLst>
          </p:nvPr>
        </p:nvGraphicFramePr>
        <p:xfrm>
          <a:off x="6547036" y="1776600"/>
          <a:ext cx="2193770" cy="3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711">
                  <a:extLst>
                    <a:ext uri="{9D8B030D-6E8A-4147-A177-3AD203B41FA5}">
                      <a16:colId xmlns:a16="http://schemas.microsoft.com/office/drawing/2014/main" val="173261095"/>
                    </a:ext>
                  </a:extLst>
                </a:gridCol>
                <a:gridCol w="1683059">
                  <a:extLst>
                    <a:ext uri="{9D8B030D-6E8A-4147-A177-3AD203B41FA5}">
                      <a16:colId xmlns:a16="http://schemas.microsoft.com/office/drawing/2014/main" val="475906793"/>
                    </a:ext>
                  </a:extLst>
                </a:gridCol>
              </a:tblGrid>
              <a:tr h="36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Review</a:t>
                      </a:r>
                      <a:r>
                        <a:rPr lang="ko-KR" altLang="en-US" dirty="0"/>
                        <a:t> 테이블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23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31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05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F_ID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9368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421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R_DATE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09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R_FILE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2313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R_HIT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64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R_CONT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72454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7093027-FDD9-4A12-4092-7DF653A47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77616"/>
              </p:ext>
            </p:extLst>
          </p:nvPr>
        </p:nvGraphicFramePr>
        <p:xfrm>
          <a:off x="289758" y="1960200"/>
          <a:ext cx="2193770" cy="293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620">
                  <a:extLst>
                    <a:ext uri="{9D8B030D-6E8A-4147-A177-3AD203B41FA5}">
                      <a16:colId xmlns:a16="http://schemas.microsoft.com/office/drawing/2014/main" val="17326109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475906793"/>
                    </a:ext>
                  </a:extLst>
                </a:gridCol>
              </a:tblGrid>
              <a:tr h="36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Qna</a:t>
                      </a:r>
                      <a:r>
                        <a:rPr lang="ko-KR" altLang="en-US" sz="1600" dirty="0"/>
                        <a:t> 테이블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23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Q_ID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31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M_ID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05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Q_TITLE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4214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Q_DATE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09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Q_FILE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2313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Q_HIT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64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Q_CONT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72454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063B95-E611-A21D-CF51-460539847FBD}"/>
              </a:ext>
            </a:extLst>
          </p:cNvPr>
          <p:cNvSpPr/>
          <p:nvPr/>
        </p:nvSpPr>
        <p:spPr>
          <a:xfrm>
            <a:off x="1" y="0"/>
            <a:ext cx="2325950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8BEC959-6F37-EFD4-B2E4-9BB891828CF9}"/>
              </a:ext>
            </a:extLst>
          </p:cNvPr>
          <p:cNvCxnSpPr>
            <a:cxnSpLocks/>
          </p:cNvCxnSpPr>
          <p:nvPr/>
        </p:nvCxnSpPr>
        <p:spPr>
          <a:xfrm>
            <a:off x="2483528" y="3738167"/>
            <a:ext cx="902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D4F007-A7CB-44C4-0DB2-2436BADD2CCD}"/>
              </a:ext>
            </a:extLst>
          </p:cNvPr>
          <p:cNvCxnSpPr>
            <a:cxnSpLocks/>
          </p:cNvCxnSpPr>
          <p:nvPr/>
        </p:nvCxnSpPr>
        <p:spPr>
          <a:xfrm>
            <a:off x="3303386" y="3614484"/>
            <a:ext cx="0" cy="247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93D7C0D7-151A-97A9-A8FE-D9127E20E68B}"/>
              </a:ext>
            </a:extLst>
          </p:cNvPr>
          <p:cNvSpPr/>
          <p:nvPr/>
        </p:nvSpPr>
        <p:spPr>
          <a:xfrm rot="5400000">
            <a:off x="2472250" y="3667636"/>
            <a:ext cx="163527" cy="14097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2560EB-B573-0394-40DE-B7AD532326E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81857" y="3429000"/>
            <a:ext cx="965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4C8F7F-5A33-0292-D2EB-AD4A3227DB76}"/>
              </a:ext>
            </a:extLst>
          </p:cNvPr>
          <p:cNvCxnSpPr>
            <a:cxnSpLocks/>
          </p:cNvCxnSpPr>
          <p:nvPr/>
        </p:nvCxnSpPr>
        <p:spPr>
          <a:xfrm>
            <a:off x="5641302" y="3305317"/>
            <a:ext cx="0" cy="247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D7A0A794-C6EB-9EF3-135F-23EE3DEC6089}"/>
              </a:ext>
            </a:extLst>
          </p:cNvPr>
          <p:cNvSpPr/>
          <p:nvPr/>
        </p:nvSpPr>
        <p:spPr>
          <a:xfrm rot="16200000">
            <a:off x="6396719" y="3358514"/>
            <a:ext cx="163527" cy="14097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85B3B41-A90E-2F56-9C0E-ACDE4B0DCFB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740806" y="3429000"/>
            <a:ext cx="9676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C6BD4F4-EC56-07B1-78E6-EEC8DA8F5F0D}"/>
              </a:ext>
            </a:extLst>
          </p:cNvPr>
          <p:cNvCxnSpPr>
            <a:cxnSpLocks/>
          </p:cNvCxnSpPr>
          <p:nvPr/>
        </p:nvCxnSpPr>
        <p:spPr>
          <a:xfrm>
            <a:off x="9632058" y="3305317"/>
            <a:ext cx="0" cy="2473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ABB896C6-5132-B54D-73E9-3E9215D3A972}"/>
              </a:ext>
            </a:extLst>
          </p:cNvPr>
          <p:cNvSpPr/>
          <p:nvPr/>
        </p:nvSpPr>
        <p:spPr>
          <a:xfrm rot="5400000">
            <a:off x="8727595" y="3358514"/>
            <a:ext cx="163527" cy="140972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6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7359587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Member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회원 관리 테이블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E3E7-43C8-C1EA-BD74-D2DEAC0B1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220"/>
              </p:ext>
            </p:extLst>
          </p:nvPr>
        </p:nvGraphicFramePr>
        <p:xfrm>
          <a:off x="243980" y="630314"/>
          <a:ext cx="10524636" cy="490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06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utf8mb3_bin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M_PW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M_NAME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VARCHAR(20)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M_EMAIL1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VARCHAR(40)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M_EMAIL2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VARCHAR(40)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M_TEL1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M_TEL2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INT(11)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M_TEL3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INT(11)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0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M_BIRTH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DATE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err="1"/>
                        <a:t>curdate</a:t>
                      </a:r>
                      <a:r>
                        <a:rPr lang="en-US" altLang="ko-KR" sz="1700" dirty="0"/>
                        <a:t>()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53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7359587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Member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회원 관리 테이블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67B4B-0CB5-0362-71C0-C31898D5BBF4}"/>
              </a:ext>
            </a:extLst>
          </p:cNvPr>
          <p:cNvSpPr txBox="1"/>
          <p:nvPr/>
        </p:nvSpPr>
        <p:spPr>
          <a:xfrm>
            <a:off x="136356" y="452761"/>
            <a:ext cx="839804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`member`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`M_PW`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`M_NAME`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`M_EMAIL1`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40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`M_EMAIL2`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40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`M_TEL1`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`M_TEL2`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`M_TEL3`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`M_BIRTH`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curdate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BTREE</a:t>
            </a:r>
          </a:p>
          <a:p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ENGINE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InnoDB</a:t>
            </a:r>
            <a:endParaRPr lang="en-US" altLang="ko-KR" sz="1600" b="1" i="0" u="none" strike="noStrike" baseline="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72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854919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Factory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공장 목록 테이블 </a:t>
            </a:r>
            <a:r>
              <a:rPr lang="en-US" altLang="ko-KR" sz="2400" dirty="0">
                <a:solidFill>
                  <a:schemeClr val="tx1"/>
                </a:solidFill>
              </a:rPr>
              <a:t>API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E3E7-43C8-C1EA-BD74-D2DEAC0B1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39271"/>
              </p:ext>
            </p:extLst>
          </p:nvPr>
        </p:nvGraphicFramePr>
        <p:xfrm>
          <a:off x="243980" y="630314"/>
          <a:ext cx="10524636" cy="392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06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287534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2220678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PK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AUTO_INCREMENT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M_ID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VARCHAR(20)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FK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Q_TITLE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BLOB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Q_DATE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DATE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err="1"/>
                        <a:t>curdate</a:t>
                      </a:r>
                      <a:r>
                        <a:rPr lang="en-US" altLang="ko-KR" sz="1700" dirty="0"/>
                        <a:t>()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Q_FILE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BLOB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YES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Q_CONT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BLOB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Q_HIT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/>
                        <a:t>INT(11)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utf8mb3_bin</a:t>
                      </a:r>
                      <a:endParaRPr kumimoji="0" lang="ko-KR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7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854919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Factory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공장 목록 테이블 </a:t>
            </a:r>
            <a:r>
              <a:rPr lang="en-US" altLang="ko-KR" sz="2400" dirty="0">
                <a:solidFill>
                  <a:schemeClr val="tx1"/>
                </a:solidFill>
              </a:rPr>
              <a:t>API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0C96-0947-58FD-3965-0B03411C5B0B}"/>
              </a:ext>
            </a:extLst>
          </p:cNvPr>
          <p:cNvSpPr txBox="1"/>
          <p:nvPr/>
        </p:nvSpPr>
        <p:spPr>
          <a:xfrm>
            <a:off x="136357" y="448322"/>
            <a:ext cx="614412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qna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`Q_ID`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`Q_TITLE`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BLOB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`Q_DATE`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curdate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`Q_FILE`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BLOB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`Q_CONT`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BLOB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`Q_HIT`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11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`Q_ID`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BTREE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INDEX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BTREE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factoreview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`member`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`M_ID`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UPDATE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ACTION</a:t>
            </a:r>
          </a:p>
          <a:p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'utf8mb3_bin'</a:t>
            </a:r>
          </a:p>
          <a:p>
            <a:r>
              <a:rPr lang="en-US" altLang="ko-KR" sz="16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ENGINE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InnoDB</a:t>
            </a:r>
            <a:endParaRPr lang="en-US" altLang="ko-KR" sz="1600" b="1" i="0" u="none" strike="noStrike" baseline="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854919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Review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리뷰 관리 테이블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E3E7-43C8-C1EA-BD74-D2DEAC0B1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53616"/>
              </p:ext>
            </p:extLst>
          </p:nvPr>
        </p:nvGraphicFramePr>
        <p:xfrm>
          <a:off x="243980" y="630314"/>
          <a:ext cx="10524636" cy="588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06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708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654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3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F54972-19BA-BBED-B02E-8E131B18B1E7}"/>
              </a:ext>
            </a:extLst>
          </p:cNvPr>
          <p:cNvSpPr/>
          <p:nvPr/>
        </p:nvSpPr>
        <p:spPr>
          <a:xfrm>
            <a:off x="0" y="0"/>
            <a:ext cx="854919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테이블 구조도 </a:t>
            </a:r>
            <a:r>
              <a:rPr lang="en-US" altLang="ko-KR" sz="2400" b="1" dirty="0">
                <a:solidFill>
                  <a:schemeClr val="tx1"/>
                </a:solidFill>
              </a:rPr>
              <a:t>– </a:t>
            </a:r>
            <a:r>
              <a:rPr lang="en-US" altLang="ko-KR" sz="2400" b="1" dirty="0" err="1">
                <a:solidFill>
                  <a:schemeClr val="tx1"/>
                </a:solidFill>
              </a:rPr>
              <a:t>Qna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dirty="0">
                <a:solidFill>
                  <a:schemeClr val="tx1"/>
                </a:solidFill>
              </a:rPr>
              <a:t>문의 관리 테이블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77E3E7-43C8-C1EA-BD74-D2DEAC0B1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7822"/>
              </p:ext>
            </p:extLst>
          </p:nvPr>
        </p:nvGraphicFramePr>
        <p:xfrm>
          <a:off x="243980" y="630314"/>
          <a:ext cx="10524636" cy="588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06">
                  <a:extLst>
                    <a:ext uri="{9D8B030D-6E8A-4147-A177-3AD203B41FA5}">
                      <a16:colId xmlns:a16="http://schemas.microsoft.com/office/drawing/2014/main" val="1165925686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1195269900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349627545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2758590768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388955752"/>
                    </a:ext>
                  </a:extLst>
                </a:gridCol>
                <a:gridCol w="1754106">
                  <a:extLst>
                    <a:ext uri="{9D8B030D-6E8A-4147-A177-3AD203B41FA5}">
                      <a16:colId xmlns:a16="http://schemas.microsoft.com/office/drawing/2014/main" val="3575716237"/>
                    </a:ext>
                  </a:extLst>
                </a:gridCol>
              </a:tblGrid>
              <a:tr h="49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Field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ko-KR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165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5813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437221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9635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187525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4659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59762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448190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6676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7708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556544"/>
                  </a:ext>
                </a:extLst>
              </a:tr>
              <a:tr h="49049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579" marR="85579" marT="42790" marB="427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3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9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683</Words>
  <Application>Microsoft Office PowerPoint</Application>
  <PresentationFormat>와이드스크린</PresentationFormat>
  <Paragraphs>176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수현</dc:creator>
  <cp:lastModifiedBy>박 수현</cp:lastModifiedBy>
  <cp:revision>12</cp:revision>
  <dcterms:created xsi:type="dcterms:W3CDTF">2022-06-28T13:54:45Z</dcterms:created>
  <dcterms:modified xsi:type="dcterms:W3CDTF">2022-06-28T15:07:39Z</dcterms:modified>
</cp:coreProperties>
</file>