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71" r:id="rId10"/>
    <p:sldId id="272" r:id="rId11"/>
    <p:sldId id="259" r:id="rId12"/>
    <p:sldId id="267" r:id="rId13"/>
    <p:sldId id="268" r:id="rId14"/>
    <p:sldId id="269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5094-EB1B-478B-8F5C-F5C1481F9B50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5CA6-AFC2-4D8F-9EB2-B186CAC4B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0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DB8-CD74-F347-44E8-8697988E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96E10-FEB5-3ED2-2176-3879ACAC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070D7-935E-F22C-3DCA-FB41A49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506F9-59F1-FF79-2E4D-B2A4C222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7B424-44DC-9507-ADE2-C16ADED7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F27E-8941-ADA4-1B94-98861FC1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588D1-9D49-E888-6F8B-8F89DA5EE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FA73-0D63-B97E-E7F8-2C7E3BEE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8FAC-7DF2-180D-14DE-A2B290C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D4D3D-5C2E-AF97-C269-550978B6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B97E2-0811-0A2B-6DAD-23712E21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B0AE6-6C3F-D51E-0B2A-1450B9A7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E0F1-09D5-B29C-4C83-6FBD791E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78936-1AEA-B0DD-BB37-C55EB65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DCFE7-8F1B-D68B-893C-1436C275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566F-FEF8-7DA0-4195-6C37938C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2FCB0-34DE-1291-50E0-9C261E3F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788FD-F9FD-F3CC-D8A5-9D59F37F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909F3-76C1-7DCB-5426-2E35530E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A6ABA-3683-6A19-99B7-EB03EED6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E4B2-DCB6-A886-07F9-1D2F16B1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2145E-E653-CA96-C67C-F94185B9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3F3A4-8F67-7332-1424-7E81F1AF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43023-55FB-71A1-680A-AF21E29C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7A5D9-91A6-2709-30D0-1D09ABC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DC6A4-743C-F250-7434-859D1DF1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43004-A6B2-19B0-9535-4020D308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BB86E-AAC2-3407-1639-51DA5C2A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CAEC7-573C-738B-634A-82B62E1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EC01E-31D1-B01F-DB62-53ACE6F4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F2D84-144F-25EC-2BE2-EC4A0622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3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4AF5-D13A-3B35-9D7E-CB85BB2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0AD4F-1C8A-CD4D-C8F4-7AB73C9C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55916-1386-4CA7-8C96-1A882F18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D5AB97-9F24-0C84-BA68-4232A16F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A56C9-45A0-1925-2FDF-2D6C6FF3C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3A74F-F6B0-255D-92C8-8C112A10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FD6D0-557C-E53F-182D-5290A489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96E1E9-62DF-7BEB-6FAD-A22DD51C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2745D-1143-7E19-9ABA-0A8E1596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68D87-D58A-6CB5-00EF-F9B2374B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BEE27-671A-ED24-6480-80EA1AA5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8C755-6818-CE37-B8A6-CCD6A51F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88932-5042-884C-A3A1-9A73A828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99408E-2E11-CA04-E9A2-74BD7242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95940-7C03-92A3-506C-9AEE113E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4BAE7-7349-EA9B-3B0A-2C70D026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42BCF-474A-32B5-E580-9E8AFDD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58BFD-F689-103C-C8D9-71A68FE6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CA682-E20F-E044-C93E-C596E3A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4E741-A318-DEF4-C141-A972D14B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0B4D7-78B1-5C43-ED46-A064D2E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7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CF163-EFE3-1EA9-C5D5-3EB8F417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B0BAA-E6C4-25E9-1F39-60FF0AFF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91101-65F1-112C-B491-7928E803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18157-234B-6AC8-643D-E380EFE9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2FA28-241E-2005-6BA4-ABC9494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D3CE0-F475-E568-645B-F77B2A47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EBC4E0-230C-E49A-9E2A-24108F3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5E5C2-C374-7CFF-9779-3B7FC0BB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C75D3-C307-5A29-9EF6-C4E4F15B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B6F2-612D-4C6F-9456-53E098E203A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EE1BE-7050-29B2-C220-D8E3C621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0EABF-1443-FB1A-E117-B27F7DC7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00CD-683A-4079-8A6E-DF341F399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295930-3B3C-EE70-2F0F-037E10211735}"/>
              </a:ext>
            </a:extLst>
          </p:cNvPr>
          <p:cNvSpPr/>
          <p:nvPr/>
        </p:nvSpPr>
        <p:spPr>
          <a:xfrm>
            <a:off x="1" y="0"/>
            <a:ext cx="225300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사이트 맵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A999299-C753-2437-9C4D-C4AF0C7999C4}"/>
              </a:ext>
            </a:extLst>
          </p:cNvPr>
          <p:cNvSpPr/>
          <p:nvPr/>
        </p:nvSpPr>
        <p:spPr>
          <a:xfrm>
            <a:off x="5546717" y="591811"/>
            <a:ext cx="1480008" cy="537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4AF070-1EDA-0B7D-B6DC-F5D5CBB41876}"/>
              </a:ext>
            </a:extLst>
          </p:cNvPr>
          <p:cNvGrpSpPr/>
          <p:nvPr/>
        </p:nvGrpSpPr>
        <p:grpSpPr>
          <a:xfrm>
            <a:off x="152400" y="5472258"/>
            <a:ext cx="11887200" cy="980388"/>
            <a:chOff x="152400" y="5575953"/>
            <a:chExt cx="11887200" cy="9803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ADB90F3-9D15-A438-4E7C-A65B3BCD820C}"/>
                </a:ext>
              </a:extLst>
            </p:cNvPr>
            <p:cNvSpPr/>
            <p:nvPr/>
          </p:nvSpPr>
          <p:spPr>
            <a:xfrm>
              <a:off x="152400" y="5575953"/>
              <a:ext cx="11887200" cy="98038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457108-1CDE-9F40-C1AF-10C54E8FEA6D}"/>
                </a:ext>
              </a:extLst>
            </p:cNvPr>
            <p:cNvSpPr/>
            <p:nvPr/>
          </p:nvSpPr>
          <p:spPr>
            <a:xfrm>
              <a:off x="155541" y="5841850"/>
              <a:ext cx="1197204" cy="445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Footer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8CEA84-9B0F-A748-6523-ACA07531B449}"/>
                </a:ext>
              </a:extLst>
            </p:cNvPr>
            <p:cNvGrpSpPr/>
            <p:nvPr/>
          </p:nvGrpSpPr>
          <p:grpSpPr>
            <a:xfrm>
              <a:off x="4844581" y="5841850"/>
              <a:ext cx="3105306" cy="445733"/>
              <a:chOff x="3696500" y="6123227"/>
              <a:chExt cx="3105306" cy="445733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1F79244-A946-0D82-B17F-53F2A4DEA4A5}"/>
                  </a:ext>
                </a:extLst>
              </p:cNvPr>
              <p:cNvSpPr/>
              <p:nvPr/>
            </p:nvSpPr>
            <p:spPr>
              <a:xfrm>
                <a:off x="3696500" y="6123227"/>
                <a:ext cx="1227720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연락처 목록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9BBDA4-8C4A-A493-E2D0-38368DA4A616}"/>
                  </a:ext>
                </a:extLst>
              </p:cNvPr>
              <p:cNvSpPr/>
              <p:nvPr/>
            </p:nvSpPr>
            <p:spPr>
              <a:xfrm>
                <a:off x="5036819" y="6123227"/>
                <a:ext cx="1764987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저작권</a:t>
                </a:r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BB5367-3F01-1EC4-0402-2BFC7890C1E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07" y="5575953"/>
              <a:ext cx="0" cy="98038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E31513-7384-E75F-DBB0-91A33A165E23}"/>
              </a:ext>
            </a:extLst>
          </p:cNvPr>
          <p:cNvSpPr/>
          <p:nvPr/>
        </p:nvSpPr>
        <p:spPr>
          <a:xfrm>
            <a:off x="130403" y="3152201"/>
            <a:ext cx="1197204" cy="445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GNB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337445-6A3B-123A-0629-EF89DEE55893}"/>
              </a:ext>
            </a:extLst>
          </p:cNvPr>
          <p:cNvGrpSpPr/>
          <p:nvPr/>
        </p:nvGrpSpPr>
        <p:grpSpPr>
          <a:xfrm>
            <a:off x="150830" y="1378262"/>
            <a:ext cx="9144000" cy="3754906"/>
            <a:chOff x="150829" y="1282046"/>
            <a:chExt cx="9666786" cy="401581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49BD355-F9D8-49C2-16FA-FEF6390CA0F2}"/>
                </a:ext>
              </a:extLst>
            </p:cNvPr>
            <p:cNvSpPr/>
            <p:nvPr/>
          </p:nvSpPr>
          <p:spPr>
            <a:xfrm>
              <a:off x="150829" y="1282046"/>
              <a:ext cx="9666786" cy="4015818"/>
            </a:xfrm>
            <a:prstGeom prst="roundRect">
              <a:avLst>
                <a:gd name="adj" fmla="val 5043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DC0DC1-4BF2-2614-019F-F9F20BF538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8834" y="1282046"/>
              <a:ext cx="0" cy="401581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89B074-362F-D9D8-AA2C-8B39375F54B4}"/>
              </a:ext>
            </a:extLst>
          </p:cNvPr>
          <p:cNvGrpSpPr/>
          <p:nvPr/>
        </p:nvGrpSpPr>
        <p:grpSpPr>
          <a:xfrm>
            <a:off x="9713367" y="1378262"/>
            <a:ext cx="2326233" cy="3754906"/>
            <a:chOff x="9585118" y="1378262"/>
            <a:chExt cx="2326233" cy="37549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24A7134-37FC-1157-C593-BA153385B7F7}"/>
                </a:ext>
              </a:extLst>
            </p:cNvPr>
            <p:cNvSpPr/>
            <p:nvPr/>
          </p:nvSpPr>
          <p:spPr>
            <a:xfrm>
              <a:off x="9585118" y="1378262"/>
              <a:ext cx="2326233" cy="3754906"/>
            </a:xfrm>
            <a:prstGeom prst="roundRect">
              <a:avLst>
                <a:gd name="adj" fmla="val 5043"/>
              </a:avLst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F96B13B-0B0C-5708-B28C-FF5F79185ECB}"/>
                </a:ext>
              </a:extLst>
            </p:cNvPr>
            <p:cNvSpPr/>
            <p:nvPr/>
          </p:nvSpPr>
          <p:spPr>
            <a:xfrm>
              <a:off x="10015332" y="2149793"/>
              <a:ext cx="1716238" cy="62309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로그인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0E7DCA8-0C67-EBB1-2428-64092CDBF313}"/>
                </a:ext>
              </a:extLst>
            </p:cNvPr>
            <p:cNvSpPr/>
            <p:nvPr/>
          </p:nvSpPr>
          <p:spPr>
            <a:xfrm>
              <a:off x="10024700" y="3773570"/>
              <a:ext cx="1716238" cy="62309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회원가입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0DFA9F23-92E6-7DA2-3B27-6A9B716779C4}"/>
                </a:ext>
              </a:extLst>
            </p:cNvPr>
            <p:cNvCxnSpPr>
              <a:cxnSpLocks/>
              <a:stCxn id="20" idx="1"/>
              <a:endCxn id="19" idx="1"/>
            </p:cNvCxnSpPr>
            <p:nvPr/>
          </p:nvCxnSpPr>
          <p:spPr>
            <a:xfrm rot="10800000">
              <a:off x="10015332" y="2461340"/>
              <a:ext cx="9368" cy="1623777"/>
            </a:xfrm>
            <a:prstGeom prst="bentConnector3">
              <a:avLst>
                <a:gd name="adj1" fmla="val 25402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452D85-CFE5-4512-FE1E-C9846E438932}"/>
              </a:ext>
            </a:extLst>
          </p:cNvPr>
          <p:cNvSpPr/>
          <p:nvPr/>
        </p:nvSpPr>
        <p:spPr>
          <a:xfrm>
            <a:off x="7297924" y="3054644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문의하기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D9569A-27B9-FF17-F7DF-B9113C1794EE}"/>
              </a:ext>
            </a:extLst>
          </p:cNvPr>
          <p:cNvSpPr/>
          <p:nvPr/>
        </p:nvSpPr>
        <p:spPr>
          <a:xfrm>
            <a:off x="1614165" y="3054644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서비스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제작자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소개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0C2ABF-E3A0-76C6-CF19-A26BDD6ABE77}"/>
              </a:ext>
            </a:extLst>
          </p:cNvPr>
          <p:cNvSpPr/>
          <p:nvPr/>
        </p:nvSpPr>
        <p:spPr>
          <a:xfrm>
            <a:off x="4458618" y="3054644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서비스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이용절차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D9A8EF9-96F3-2D20-CF42-02BCEC2801A6}"/>
              </a:ext>
            </a:extLst>
          </p:cNvPr>
          <p:cNvGrpSpPr/>
          <p:nvPr/>
        </p:nvGrpSpPr>
        <p:grpSpPr>
          <a:xfrm>
            <a:off x="2478633" y="1129139"/>
            <a:ext cx="7430617" cy="2168632"/>
            <a:chOff x="2478633" y="1129139"/>
            <a:chExt cx="7430617" cy="2168632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384E076D-7FFA-F504-716B-F234A95C164C}"/>
                </a:ext>
              </a:extLst>
            </p:cNvPr>
            <p:cNvCxnSpPr>
              <a:cxnSpLocks/>
              <a:stCxn id="23" idx="0"/>
              <a:endCxn id="22" idx="0"/>
            </p:cNvCxnSpPr>
            <p:nvPr/>
          </p:nvCxnSpPr>
          <p:spPr>
            <a:xfrm rot="5400000" flipH="1" flipV="1">
              <a:off x="5314163" y="212765"/>
              <a:ext cx="12700" cy="5683759"/>
            </a:xfrm>
            <a:prstGeom prst="bentConnector3">
              <a:avLst>
                <a:gd name="adj1" fmla="val 986872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2945F23-933A-07F7-137F-2A432CC846B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286721" y="1129139"/>
              <a:ext cx="0" cy="6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39E4B95-99EB-60EB-BD75-374AA93D1BA0}"/>
                </a:ext>
              </a:extLst>
            </p:cNvPr>
            <p:cNvGrpSpPr/>
            <p:nvPr/>
          </p:nvGrpSpPr>
          <p:grpSpPr>
            <a:xfrm>
              <a:off x="8122062" y="1805518"/>
              <a:ext cx="1787188" cy="1492253"/>
              <a:chOff x="8216331" y="1805518"/>
              <a:chExt cx="1720778" cy="1464336"/>
            </a:xfrm>
          </p:grpSpPr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2121BB88-8AD0-6B24-DE7B-54D695AB09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31696" y="2364440"/>
                <a:ext cx="1464336" cy="346491"/>
              </a:xfrm>
              <a:prstGeom prst="bentConnector3">
                <a:avLst>
                  <a:gd name="adj1" fmla="val 1002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44C08CB-0C68-4938-8C73-F09E06291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331" y="1808668"/>
                <a:ext cx="13834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6AA1643-53CF-ADB4-45C4-0D2D4B41367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5316737" y="1805517"/>
              <a:ext cx="0" cy="1249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93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44389" y="0"/>
            <a:ext cx="4572001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문의 하기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77063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문의 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4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14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36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D95DD4-503D-DCAF-F978-8F696E6CE2DC}"/>
              </a:ext>
            </a:extLst>
          </p:cNvPr>
          <p:cNvSpPr/>
          <p:nvPr/>
        </p:nvSpPr>
        <p:spPr>
          <a:xfrm>
            <a:off x="1473693" y="1396013"/>
            <a:ext cx="5335480" cy="4065973"/>
          </a:xfrm>
          <a:prstGeom prst="roundRect">
            <a:avLst>
              <a:gd name="adj" fmla="val 3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소개</a:t>
            </a:r>
            <a:endParaRPr lang="en-US" altLang="ko-KR" dirty="0"/>
          </a:p>
          <a:p>
            <a:pPr algn="ctr"/>
            <a:r>
              <a:rPr lang="ko-KR" altLang="en-US" dirty="0"/>
              <a:t>또는</a:t>
            </a:r>
            <a:endParaRPr lang="en-US" altLang="ko-KR" dirty="0"/>
          </a:p>
          <a:p>
            <a:pPr algn="ctr"/>
            <a:r>
              <a:rPr lang="ko-KR" altLang="en-US" dirty="0"/>
              <a:t>서비스 이용절차</a:t>
            </a:r>
            <a:endParaRPr lang="en-US" altLang="ko-KR" dirty="0"/>
          </a:p>
          <a:p>
            <a:pPr algn="ctr"/>
            <a:r>
              <a:rPr lang="ko-KR" altLang="en-US" dirty="0"/>
              <a:t>이미지 또는 글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B668E9-ECBD-B7EE-699C-4CDBD22DBA1D}"/>
              </a:ext>
            </a:extLst>
          </p:cNvPr>
          <p:cNvSpPr/>
          <p:nvPr/>
        </p:nvSpPr>
        <p:spPr>
          <a:xfrm>
            <a:off x="6922995" y="1396013"/>
            <a:ext cx="1697222" cy="67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FF60D3-AD0D-FB75-161F-ED45E453A65A}"/>
              </a:ext>
            </a:extLst>
          </p:cNvPr>
          <p:cNvSpPr/>
          <p:nvPr/>
        </p:nvSpPr>
        <p:spPr>
          <a:xfrm>
            <a:off x="6922995" y="2205361"/>
            <a:ext cx="1697222" cy="67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67187C-272F-0D16-66DF-D6F1DDB6BDB6}"/>
              </a:ext>
            </a:extLst>
          </p:cNvPr>
          <p:cNvSpPr/>
          <p:nvPr/>
        </p:nvSpPr>
        <p:spPr>
          <a:xfrm>
            <a:off x="6922995" y="3014709"/>
            <a:ext cx="1697222" cy="67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02B8DF-5408-5AE6-798B-16F45FAA3772}"/>
              </a:ext>
            </a:extLst>
          </p:cNvPr>
          <p:cNvSpPr/>
          <p:nvPr/>
        </p:nvSpPr>
        <p:spPr>
          <a:xfrm>
            <a:off x="4598525" y="5608469"/>
            <a:ext cx="1497475" cy="508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38302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A0FFCCF-0369-A8B2-EE12-D06CABF09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5" b="10814"/>
          <a:stretch/>
        </p:blipFill>
        <p:spPr>
          <a:xfrm>
            <a:off x="1153837" y="1180072"/>
            <a:ext cx="6802202" cy="44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1F0FA9B-AB71-DB7F-8C43-96822703B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71110"/>
              </p:ext>
            </p:extLst>
          </p:nvPr>
        </p:nvGraphicFramePr>
        <p:xfrm>
          <a:off x="682593" y="1057015"/>
          <a:ext cx="8128000" cy="4225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983">
                  <a:extLst>
                    <a:ext uri="{9D8B030D-6E8A-4147-A177-3AD203B41FA5}">
                      <a16:colId xmlns:a16="http://schemas.microsoft.com/office/drawing/2014/main" val="1157289445"/>
                    </a:ext>
                  </a:extLst>
                </a:gridCol>
                <a:gridCol w="6893017">
                  <a:extLst>
                    <a:ext uri="{9D8B030D-6E8A-4147-A177-3AD203B41FA5}">
                      <a16:colId xmlns:a16="http://schemas.microsoft.com/office/drawing/2014/main" val="1469297165"/>
                    </a:ext>
                  </a:extLst>
                </a:gridCol>
              </a:tblGrid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4493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박수현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95373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2020-12-25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64038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99053"/>
                  </a:ext>
                </a:extLst>
              </a:tr>
              <a:tr h="33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99064"/>
                  </a:ext>
                </a:extLst>
              </a:tr>
              <a:tr h="239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7706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F85C271-8DBA-3277-C1B9-250C38B59CD0}"/>
              </a:ext>
            </a:extLst>
          </p:cNvPr>
          <p:cNvSpPr/>
          <p:nvPr/>
        </p:nvSpPr>
        <p:spPr>
          <a:xfrm>
            <a:off x="7746752" y="604503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038AB8-D8E1-E774-073B-F780291FCDD3}"/>
              </a:ext>
            </a:extLst>
          </p:cNvPr>
          <p:cNvSpPr/>
          <p:nvPr/>
        </p:nvSpPr>
        <p:spPr>
          <a:xfrm>
            <a:off x="6594134" y="604502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C71116-496C-BD88-5F5F-B576772E5C3A}"/>
              </a:ext>
            </a:extLst>
          </p:cNvPr>
          <p:cNvSpPr/>
          <p:nvPr/>
        </p:nvSpPr>
        <p:spPr>
          <a:xfrm>
            <a:off x="682593" y="5443050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이전글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CD55BF-D094-8B44-1BC3-71151EE3BF0D}"/>
              </a:ext>
            </a:extLst>
          </p:cNvPr>
          <p:cNvSpPr/>
          <p:nvPr/>
        </p:nvSpPr>
        <p:spPr>
          <a:xfrm>
            <a:off x="682593" y="5914081"/>
            <a:ext cx="1063841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다음글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84D2F0-409E-16A0-74CB-27BEFC559B1F}"/>
              </a:ext>
            </a:extLst>
          </p:cNvPr>
          <p:cNvSpPr/>
          <p:nvPr/>
        </p:nvSpPr>
        <p:spPr>
          <a:xfrm>
            <a:off x="1887160" y="5443050"/>
            <a:ext cx="6857344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이전글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A8A879-0118-E9FE-6449-25490844E1D6}"/>
              </a:ext>
            </a:extLst>
          </p:cNvPr>
          <p:cNvSpPr/>
          <p:nvPr/>
        </p:nvSpPr>
        <p:spPr>
          <a:xfrm>
            <a:off x="1887160" y="5914081"/>
            <a:ext cx="6857344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다음글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24DA36-46F4-A27B-200F-5B731CF43609}"/>
              </a:ext>
            </a:extLst>
          </p:cNvPr>
          <p:cNvSpPr/>
          <p:nvPr/>
        </p:nvSpPr>
        <p:spPr>
          <a:xfrm>
            <a:off x="5193438" y="604502"/>
            <a:ext cx="1311920" cy="340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목록으로</a:t>
            </a:r>
          </a:p>
        </p:txBody>
      </p:sp>
    </p:spTree>
    <p:extLst>
      <p:ext uri="{BB962C8B-B14F-4D97-AF65-F5344CB8AC3E}">
        <p14:creationId xmlns:p14="http://schemas.microsoft.com/office/powerpoint/2010/main" val="315391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2FDA6D-87A4-83CC-0BAD-82B4DFBB5085}"/>
              </a:ext>
            </a:extLst>
          </p:cNvPr>
          <p:cNvSpPr/>
          <p:nvPr/>
        </p:nvSpPr>
        <p:spPr>
          <a:xfrm>
            <a:off x="785264" y="1368439"/>
            <a:ext cx="5832629" cy="47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7A378-1AE7-716F-145D-3D7ED6F3251D}"/>
              </a:ext>
            </a:extLst>
          </p:cNvPr>
          <p:cNvSpPr txBox="1"/>
          <p:nvPr/>
        </p:nvSpPr>
        <p:spPr>
          <a:xfrm flipH="1">
            <a:off x="2317400" y="1524748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094CAA-D9E6-50ED-68CD-E37B6100AA0C}"/>
              </a:ext>
            </a:extLst>
          </p:cNvPr>
          <p:cNvSpPr/>
          <p:nvPr/>
        </p:nvSpPr>
        <p:spPr>
          <a:xfrm>
            <a:off x="1305347" y="2238480"/>
            <a:ext cx="36546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공장명을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9BADCB-F49B-86F5-0D22-8AF039BB5218}"/>
              </a:ext>
            </a:extLst>
          </p:cNvPr>
          <p:cNvSpPr/>
          <p:nvPr/>
        </p:nvSpPr>
        <p:spPr>
          <a:xfrm>
            <a:off x="5096112" y="2238480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6" name="표 22">
            <a:extLst>
              <a:ext uri="{FF2B5EF4-FFF2-40B4-BE49-F238E27FC236}">
                <a16:creationId xmlns:a16="http://schemas.microsoft.com/office/drawing/2014/main" id="{AF55E188-1E04-27A7-85E0-17E236BA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23271"/>
              </p:ext>
            </p:extLst>
          </p:nvPr>
        </p:nvGraphicFramePr>
        <p:xfrm>
          <a:off x="1243203" y="2949154"/>
          <a:ext cx="4916752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739285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229188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229188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03D15BD-3179-CC6D-DEBF-308F480B95BC}"/>
              </a:ext>
            </a:extLst>
          </p:cNvPr>
          <p:cNvSpPr/>
          <p:nvPr/>
        </p:nvSpPr>
        <p:spPr>
          <a:xfrm>
            <a:off x="785264" y="928650"/>
            <a:ext cx="5832629" cy="45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서비스 소개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이용절차ㅣ문의하기</a:t>
            </a:r>
            <a:r>
              <a:rPr lang="ko-KR" altLang="en-US" sz="1400" dirty="0"/>
              <a:t> 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FC18ED-4CD5-CD09-D7F2-8A36917FE719}"/>
              </a:ext>
            </a:extLst>
          </p:cNvPr>
          <p:cNvSpPr/>
          <p:nvPr/>
        </p:nvSpPr>
        <p:spPr>
          <a:xfrm>
            <a:off x="831410" y="970564"/>
            <a:ext cx="796308" cy="372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DA57F-BA97-0ACF-20DA-70B8FBCAA081}"/>
              </a:ext>
            </a:extLst>
          </p:cNvPr>
          <p:cNvSpPr/>
          <p:nvPr/>
        </p:nvSpPr>
        <p:spPr>
          <a:xfrm>
            <a:off x="785263" y="5926662"/>
            <a:ext cx="5832629" cy="653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</a:t>
            </a:r>
            <a:r>
              <a:rPr lang="en-US" altLang="ko-KR" sz="1400" dirty="0"/>
              <a:t> </a:t>
            </a:r>
            <a:r>
              <a:rPr lang="ko-KR" altLang="en-US" sz="1400" dirty="0" err="1"/>
              <a:t>ㅣ</a:t>
            </a:r>
            <a:r>
              <a:rPr lang="ko-KR" altLang="en-US" sz="1400" dirty="0"/>
              <a:t> 카톡 </a:t>
            </a:r>
            <a:r>
              <a:rPr lang="ko-KR" altLang="en-US" sz="1400" dirty="0" err="1"/>
              <a:t>ㅣ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아이콘</a:t>
            </a:r>
            <a:endParaRPr lang="en-US" altLang="ko-KR" sz="1400" dirty="0"/>
          </a:p>
          <a:p>
            <a:pPr algn="ctr"/>
            <a:r>
              <a:rPr lang="ko-KR" altLang="ko-KR" sz="1400" dirty="0"/>
              <a:t>ⓒ</a:t>
            </a:r>
            <a:r>
              <a:rPr lang="en-US" altLang="ko-KR" sz="1400" dirty="0"/>
              <a:t>2022. Park </a:t>
            </a:r>
            <a:r>
              <a:rPr lang="en-US" altLang="ko-KR" sz="1400" dirty="0" err="1"/>
              <a:t>Su</a:t>
            </a:r>
            <a:r>
              <a:rPr lang="en-US" altLang="ko-KR" sz="1400" dirty="0"/>
              <a:t> Hyun.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04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602D28-FAB6-2C47-B826-4EA6F49CC013}"/>
              </a:ext>
            </a:extLst>
          </p:cNvPr>
          <p:cNvSpPr/>
          <p:nvPr/>
        </p:nvSpPr>
        <p:spPr>
          <a:xfrm>
            <a:off x="0" y="0"/>
            <a:ext cx="442107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>
                <a:solidFill>
                  <a:schemeClr val="tx1"/>
                </a:solidFill>
              </a:rPr>
              <a:t>개정이력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03B66BF-B98E-355C-6793-246B1282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17610"/>
              </p:ext>
            </p:extLst>
          </p:nvPr>
        </p:nvGraphicFramePr>
        <p:xfrm>
          <a:off x="285564" y="557570"/>
          <a:ext cx="11620872" cy="605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136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1225639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603740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1168899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1168899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1168899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455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52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22-05-23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5239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45531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4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47535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 구성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로그인 버튼과 </a:t>
                      </a:r>
                      <a:r>
                        <a:rPr lang="en-US" altLang="ko-KR" dirty="0"/>
                        <a:t>GNB </a:t>
                      </a:r>
                      <a:r>
                        <a:rPr lang="ko-KR" altLang="en-US" dirty="0"/>
                        <a:t>영역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핵심 기능 부분으로 공장명으로 검색할 수 있음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Footer </a:t>
                      </a:r>
                      <a:r>
                        <a:rPr lang="ko-KR" altLang="en-US" dirty="0"/>
                        <a:t>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56FFF82-3BAF-F2ED-A576-8BC88A02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9" y="1295400"/>
            <a:ext cx="5237019" cy="5068482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715967B-C200-40CE-463D-90658BCBFC1B}"/>
              </a:ext>
            </a:extLst>
          </p:cNvPr>
          <p:cNvSpPr/>
          <p:nvPr/>
        </p:nvSpPr>
        <p:spPr>
          <a:xfrm>
            <a:off x="1976968" y="1231897"/>
            <a:ext cx="5372100" cy="533404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6433B1-210B-A291-3D27-E8356C5B5ECC}"/>
              </a:ext>
            </a:extLst>
          </p:cNvPr>
          <p:cNvGrpSpPr/>
          <p:nvPr/>
        </p:nvGrpSpPr>
        <p:grpSpPr>
          <a:xfrm>
            <a:off x="1845614" y="1105990"/>
            <a:ext cx="328179" cy="340725"/>
            <a:chOff x="1644650" y="1138825"/>
            <a:chExt cx="328179" cy="34072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674643-6CC0-E340-D9D2-1EBD4E3E06EC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44E66-B0AB-626A-A34E-4281E4A812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600FA40-5F65-9A8B-6722-C1CA379937DE}"/>
              </a:ext>
            </a:extLst>
          </p:cNvPr>
          <p:cNvSpPr/>
          <p:nvPr/>
        </p:nvSpPr>
        <p:spPr>
          <a:xfrm>
            <a:off x="1976968" y="1834007"/>
            <a:ext cx="5372100" cy="3792096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27842F-9E12-1CA2-D530-50A32402EEB4}"/>
              </a:ext>
            </a:extLst>
          </p:cNvPr>
          <p:cNvGrpSpPr/>
          <p:nvPr/>
        </p:nvGrpSpPr>
        <p:grpSpPr>
          <a:xfrm>
            <a:off x="1845614" y="1708100"/>
            <a:ext cx="328179" cy="340725"/>
            <a:chOff x="1644650" y="1138825"/>
            <a:chExt cx="328179" cy="3407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8FD88D-77AA-546E-CB83-C0537545DA9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52B6A0-F7CB-6B67-5B7C-588E74B7AE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D9DA54-74E4-4690-DBB1-7378A443DF9B}"/>
              </a:ext>
            </a:extLst>
          </p:cNvPr>
          <p:cNvSpPr/>
          <p:nvPr/>
        </p:nvSpPr>
        <p:spPr>
          <a:xfrm>
            <a:off x="1976968" y="5688507"/>
            <a:ext cx="5372100" cy="738878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20682E-0E65-DEB3-BE09-FB30A4FB75AA}"/>
              </a:ext>
            </a:extLst>
          </p:cNvPr>
          <p:cNvGrpSpPr/>
          <p:nvPr/>
        </p:nvGrpSpPr>
        <p:grpSpPr>
          <a:xfrm>
            <a:off x="1845614" y="5562600"/>
            <a:ext cx="328179" cy="340725"/>
            <a:chOff x="1644650" y="1138825"/>
            <a:chExt cx="328179" cy="3407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02F1733-5C5F-E387-2D08-4EA60539242B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AFA522-3A34-6A2A-51C8-4DBD8EA521E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79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068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(GNB </a:t>
                      </a:r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로그인 할 수 있는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서비스 소개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이용 절차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문의하기로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64BA9-CD00-0188-1274-704B51DEC49F}"/>
              </a:ext>
            </a:extLst>
          </p:cNvPr>
          <p:cNvSpPr/>
          <p:nvPr/>
        </p:nvSpPr>
        <p:spPr>
          <a:xfrm>
            <a:off x="266332" y="3275861"/>
            <a:ext cx="9149954" cy="754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서비스 소개 </a:t>
            </a:r>
            <a:r>
              <a:rPr lang="ko-KR" altLang="en-US" sz="1400" dirty="0" err="1"/>
              <a:t>ㅣ이용</a:t>
            </a:r>
            <a:r>
              <a:rPr lang="ko-KR" altLang="en-US" sz="1400" dirty="0"/>
              <a:t> 절차 </a:t>
            </a:r>
            <a:r>
              <a:rPr lang="ko-KR" altLang="en-US" sz="1400" dirty="0" err="1"/>
              <a:t>ㅣ문의하기</a:t>
            </a:r>
            <a:r>
              <a:rPr lang="ko-KR" altLang="en-US" sz="1400" dirty="0"/>
              <a:t>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83F8C9-6418-B4AD-9067-6517C388C1E9}"/>
              </a:ext>
            </a:extLst>
          </p:cNvPr>
          <p:cNvSpPr/>
          <p:nvPr/>
        </p:nvSpPr>
        <p:spPr>
          <a:xfrm>
            <a:off x="351076" y="3344096"/>
            <a:ext cx="1326232" cy="62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6433B1-210B-A291-3D27-E8356C5B5ECC}"/>
              </a:ext>
            </a:extLst>
          </p:cNvPr>
          <p:cNvGrpSpPr/>
          <p:nvPr/>
        </p:nvGrpSpPr>
        <p:grpSpPr>
          <a:xfrm>
            <a:off x="186986" y="3143090"/>
            <a:ext cx="328179" cy="340725"/>
            <a:chOff x="1644650" y="1138825"/>
            <a:chExt cx="328179" cy="34072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674643-6CC0-E340-D9D2-1EBD4E3E06EC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44E66-B0AB-626A-A34E-4281E4A812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27842F-9E12-1CA2-D530-50A32402EEB4}"/>
              </a:ext>
            </a:extLst>
          </p:cNvPr>
          <p:cNvGrpSpPr/>
          <p:nvPr/>
        </p:nvGrpSpPr>
        <p:grpSpPr>
          <a:xfrm>
            <a:off x="6144530" y="3311281"/>
            <a:ext cx="328179" cy="340725"/>
            <a:chOff x="1644650" y="1138825"/>
            <a:chExt cx="328179" cy="3407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8FD88D-77AA-546E-CB83-C0537545DA9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52B6A0-F7CB-6B67-5B7C-588E74B7AE7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23A52-109F-3E8F-1652-D4A2B2539CE4}"/>
              </a:ext>
            </a:extLst>
          </p:cNvPr>
          <p:cNvGrpSpPr/>
          <p:nvPr/>
        </p:nvGrpSpPr>
        <p:grpSpPr>
          <a:xfrm>
            <a:off x="7340545" y="3258637"/>
            <a:ext cx="328179" cy="340725"/>
            <a:chOff x="1644650" y="1138825"/>
            <a:chExt cx="328179" cy="34072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CECCDD0-CF5A-E2A3-259D-79BA989A9691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F3BCF1-5CCC-5BBC-CEEE-2CC97457A4FE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8C23F-2F84-5CFA-AFD7-079A56B8C35A}"/>
              </a:ext>
            </a:extLst>
          </p:cNvPr>
          <p:cNvGrpSpPr/>
          <p:nvPr/>
        </p:nvGrpSpPr>
        <p:grpSpPr>
          <a:xfrm>
            <a:off x="8384144" y="3256466"/>
            <a:ext cx="328179" cy="340725"/>
            <a:chOff x="1644650" y="1138825"/>
            <a:chExt cx="328179" cy="34072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E7C0A0-9822-6499-9089-A7500DBC1870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5F4F3E-0168-BF4E-E316-815E722FE8EE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3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39392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핵심 기능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세로 방향의 메인 로고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공장 목록을 검색하기 위해 공장명을 입력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입력된 공장명에 해당하는 목록이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공장의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공장명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전화번호가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공장명</a:t>
                      </a:r>
                      <a:r>
                        <a:rPr lang="ko-KR" altLang="en-US" dirty="0"/>
                        <a:t> 클릭 시 해당 공장의 리뷰 목록 화면</a:t>
                      </a:r>
                      <a:r>
                        <a:rPr lang="en-US" altLang="ko-KR" dirty="0"/>
                        <a:t>(ppt – 7 page) 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CEECB-AC55-4409-65CA-A4D2BBC80B4F}"/>
              </a:ext>
            </a:extLst>
          </p:cNvPr>
          <p:cNvSpPr txBox="1"/>
          <p:nvPr/>
        </p:nvSpPr>
        <p:spPr>
          <a:xfrm flipH="1">
            <a:off x="3398669" y="1693424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3A4F6F-BF9D-3999-4B8A-F40253BBE7DD}"/>
              </a:ext>
            </a:extLst>
          </p:cNvPr>
          <p:cNvSpPr/>
          <p:nvPr/>
        </p:nvSpPr>
        <p:spPr>
          <a:xfrm>
            <a:off x="1969363" y="2407156"/>
            <a:ext cx="4654859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공장명을 입력하세요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12614C-B97C-822A-269B-A646454E9BAE}"/>
              </a:ext>
            </a:extLst>
          </p:cNvPr>
          <p:cNvSpPr/>
          <p:nvPr/>
        </p:nvSpPr>
        <p:spPr>
          <a:xfrm>
            <a:off x="6754428" y="2407156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29" name="표 22">
            <a:extLst>
              <a:ext uri="{FF2B5EF4-FFF2-40B4-BE49-F238E27FC236}">
                <a16:creationId xmlns:a16="http://schemas.microsoft.com/office/drawing/2014/main" id="{BD85797B-E2E1-BBDA-F642-C77E0017E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95282"/>
              </p:ext>
            </p:extLst>
          </p:nvPr>
        </p:nvGraphicFramePr>
        <p:xfrm>
          <a:off x="1907218" y="3117830"/>
          <a:ext cx="5951000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353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766952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526534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787161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파주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1C8A94B1-54D6-6C4D-7A54-E413318E3A29}"/>
              </a:ext>
            </a:extLst>
          </p:cNvPr>
          <p:cNvGrpSpPr/>
          <p:nvPr/>
        </p:nvGrpSpPr>
        <p:grpSpPr>
          <a:xfrm>
            <a:off x="3482084" y="1546005"/>
            <a:ext cx="328179" cy="340725"/>
            <a:chOff x="1644650" y="1138825"/>
            <a:chExt cx="328179" cy="3407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ECD268E-18C4-FDDF-B41F-289FF46E84D7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3F9A7E-5D0E-EF57-17B1-25FE84E15A6F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802B92-1A48-4C5F-9737-7CDB70691A81}"/>
              </a:ext>
            </a:extLst>
          </p:cNvPr>
          <p:cNvGrpSpPr/>
          <p:nvPr/>
        </p:nvGrpSpPr>
        <p:grpSpPr>
          <a:xfrm>
            <a:off x="1805273" y="2236793"/>
            <a:ext cx="328179" cy="340725"/>
            <a:chOff x="1644650" y="1138825"/>
            <a:chExt cx="328179" cy="3407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12DFCCB-6213-E45A-9100-73A5DE60F802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33B81B-10EC-D77B-362F-9BEAAB03FC85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A7BD635-4138-15FD-6B6E-E2AC4F7F6E0F}"/>
              </a:ext>
            </a:extLst>
          </p:cNvPr>
          <p:cNvGrpSpPr/>
          <p:nvPr/>
        </p:nvGrpSpPr>
        <p:grpSpPr>
          <a:xfrm>
            <a:off x="1793599" y="2945296"/>
            <a:ext cx="328179" cy="340725"/>
            <a:chOff x="1644650" y="1138825"/>
            <a:chExt cx="328179" cy="34072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3E03131-45D1-95D0-2DE2-1ED046848D0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8CF194-B2E8-C809-50BA-E8C17A8BBEC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4FD3A0-CA85-35C8-E337-29D07C388A0A}"/>
              </a:ext>
            </a:extLst>
          </p:cNvPr>
          <p:cNvGrpSpPr/>
          <p:nvPr/>
        </p:nvGrpSpPr>
        <p:grpSpPr>
          <a:xfrm>
            <a:off x="6606197" y="2234622"/>
            <a:ext cx="328179" cy="340725"/>
            <a:chOff x="1644650" y="1138825"/>
            <a:chExt cx="328179" cy="3407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7C5D66-8B03-545C-CB5C-55848280C173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3009B6-D317-0972-FD17-D3D590A5C4E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48B53C-CA88-0C6B-29D1-B2950A480714}"/>
              </a:ext>
            </a:extLst>
          </p:cNvPr>
          <p:cNvGrpSpPr/>
          <p:nvPr/>
        </p:nvGrpSpPr>
        <p:grpSpPr>
          <a:xfrm>
            <a:off x="2638457" y="3402400"/>
            <a:ext cx="328179" cy="340725"/>
            <a:chOff x="1644650" y="1138825"/>
            <a:chExt cx="328179" cy="34072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8883002-FAD3-7C3B-9FDB-7AF306396FE3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2B00FB-D94C-10E0-51D6-32A3BB71E18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71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61624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메인페이지</a:t>
                      </a:r>
                      <a:r>
                        <a:rPr lang="en-US" altLang="ko-KR" dirty="0"/>
                        <a:t>(Footer </a:t>
                      </a:r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카카오톡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깃허브</a:t>
                      </a:r>
                      <a:r>
                        <a:rPr lang="ko-KR" altLang="en-US" dirty="0"/>
                        <a:t> 로고가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 각 해당 정보가 복사 됨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0" y="0"/>
            <a:ext cx="4882718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-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6BA041-5BEC-689F-20CC-D5EB20CAA270}"/>
              </a:ext>
            </a:extLst>
          </p:cNvPr>
          <p:cNvSpPr/>
          <p:nvPr/>
        </p:nvSpPr>
        <p:spPr>
          <a:xfrm>
            <a:off x="720105" y="3266983"/>
            <a:ext cx="8325225" cy="932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 </a:t>
            </a:r>
            <a:r>
              <a:rPr lang="ko-KR" altLang="en-US" dirty="0" err="1"/>
              <a:t>ㅣ</a:t>
            </a:r>
            <a:r>
              <a:rPr lang="ko-KR" altLang="en-US" dirty="0"/>
              <a:t> 카톡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아이콘</a:t>
            </a:r>
            <a:endParaRPr lang="en-US" altLang="ko-KR" dirty="0"/>
          </a:p>
          <a:p>
            <a:pPr algn="ctr"/>
            <a:r>
              <a:rPr lang="ko-KR" altLang="ko-KR" dirty="0"/>
              <a:t>ⓒ</a:t>
            </a:r>
            <a:r>
              <a:rPr lang="en-US" altLang="ko-KR" dirty="0"/>
              <a:t>2022. Park </a:t>
            </a:r>
            <a:r>
              <a:rPr lang="en-US" altLang="ko-KR" dirty="0" err="1"/>
              <a:t>Su</a:t>
            </a:r>
            <a:r>
              <a:rPr lang="en-US" altLang="ko-KR" dirty="0"/>
              <a:t> Hyun. All rights reserved.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FCC5FD0-6473-310D-A785-6E826F698DD8}"/>
              </a:ext>
            </a:extLst>
          </p:cNvPr>
          <p:cNvSpPr/>
          <p:nvPr/>
        </p:nvSpPr>
        <p:spPr>
          <a:xfrm>
            <a:off x="3129785" y="3416701"/>
            <a:ext cx="3492956" cy="338554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B064ABD-81A5-2BD8-DF29-32022A5C6E0B}"/>
              </a:ext>
            </a:extLst>
          </p:cNvPr>
          <p:cNvGrpSpPr/>
          <p:nvPr/>
        </p:nvGrpSpPr>
        <p:grpSpPr>
          <a:xfrm>
            <a:off x="2974574" y="3188462"/>
            <a:ext cx="328179" cy="340725"/>
            <a:chOff x="1644650" y="1138825"/>
            <a:chExt cx="328179" cy="34072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E2DE80E-238D-CAAE-2891-47FBAB685122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475E8-3BC9-B443-2640-4B9C5A59C162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5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A0B1E5-31ED-A946-BA38-974B14B37041}"/>
              </a:ext>
            </a:extLst>
          </p:cNvPr>
          <p:cNvSpPr/>
          <p:nvPr/>
        </p:nvSpPr>
        <p:spPr>
          <a:xfrm>
            <a:off x="1909439" y="1942185"/>
            <a:ext cx="949172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공장명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99897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공장 리뷰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이전에 선택한 공장명이 출력 됨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각각 </a:t>
                      </a:r>
                      <a:r>
                        <a:rPr lang="ko-KR" altLang="en-US" dirty="0" err="1"/>
                        <a:t>최신순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날짜순으로 정렬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해당 공장에 대한 새로운 리뷰 작성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검색하고자 하는 리뷰의 제목을 입력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입력된 제목을 토대로 검색 후 목록 출력 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리뷰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제목 클릭 시 상세 리뷰 화면으로 이동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79901" y="0"/>
            <a:ext cx="5353235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공장 리뷰 내역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89E2-C996-BC2F-DB4C-6F0F06E12613}"/>
              </a:ext>
            </a:extLst>
          </p:cNvPr>
          <p:cNvSpPr txBox="1"/>
          <p:nvPr/>
        </p:nvSpPr>
        <p:spPr>
          <a:xfrm flipH="1">
            <a:off x="3638367" y="1231785"/>
            <a:ext cx="273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factoreview</a:t>
            </a:r>
            <a:endParaRPr lang="ko-KR" altLang="en-US" sz="3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84AD15-B14C-6DC5-088D-EC168CC1864F}"/>
              </a:ext>
            </a:extLst>
          </p:cNvPr>
          <p:cNvSpPr/>
          <p:nvPr/>
        </p:nvSpPr>
        <p:spPr>
          <a:xfrm>
            <a:off x="6905240" y="1945517"/>
            <a:ext cx="122374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리뷰작성</a:t>
            </a:r>
            <a:endParaRPr lang="ko-KR" altLang="en-US" dirty="0"/>
          </a:p>
        </p:txBody>
      </p:sp>
      <p:graphicFrame>
        <p:nvGraphicFramePr>
          <p:cNvPr id="12" name="표 22">
            <a:extLst>
              <a:ext uri="{FF2B5EF4-FFF2-40B4-BE49-F238E27FC236}">
                <a16:creationId xmlns:a16="http://schemas.microsoft.com/office/drawing/2014/main" id="{0CA566DE-E6E6-AE25-9F9B-301A1C2C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44987"/>
              </p:ext>
            </p:extLst>
          </p:nvPr>
        </p:nvGraphicFramePr>
        <p:xfrm>
          <a:off x="1907217" y="2656191"/>
          <a:ext cx="6221767" cy="2689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954">
                  <a:extLst>
                    <a:ext uri="{9D8B030D-6E8A-4147-A177-3AD203B41FA5}">
                      <a16:colId xmlns:a16="http://schemas.microsoft.com/office/drawing/2014/main" val="1535330514"/>
                    </a:ext>
                  </a:extLst>
                </a:gridCol>
                <a:gridCol w="1847347">
                  <a:extLst>
                    <a:ext uri="{9D8B030D-6E8A-4147-A177-3AD203B41FA5}">
                      <a16:colId xmlns:a16="http://schemas.microsoft.com/office/drawing/2014/main" val="1088627568"/>
                    </a:ext>
                  </a:extLst>
                </a:gridCol>
                <a:gridCol w="1595990">
                  <a:extLst>
                    <a:ext uri="{9D8B030D-6E8A-4147-A177-3AD203B41FA5}">
                      <a16:colId xmlns:a16="http://schemas.microsoft.com/office/drawing/2014/main" val="2185183200"/>
                    </a:ext>
                  </a:extLst>
                </a:gridCol>
                <a:gridCol w="1868476">
                  <a:extLst>
                    <a:ext uri="{9D8B030D-6E8A-4147-A177-3AD203B41FA5}">
                      <a16:colId xmlns:a16="http://schemas.microsoft.com/office/drawing/2014/main" val="3319425057"/>
                    </a:ext>
                  </a:extLst>
                </a:gridCol>
              </a:tblGrid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980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빠른 하차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2020-12-25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043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24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795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506"/>
                  </a:ext>
                </a:extLst>
              </a:tr>
              <a:tr h="4482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6077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9471EC-811E-18BE-2BFA-9CFB671D7862}"/>
              </a:ext>
            </a:extLst>
          </p:cNvPr>
          <p:cNvGrpSpPr/>
          <p:nvPr/>
        </p:nvGrpSpPr>
        <p:grpSpPr>
          <a:xfrm>
            <a:off x="1805273" y="1775154"/>
            <a:ext cx="328179" cy="340725"/>
            <a:chOff x="1644650" y="1138825"/>
            <a:chExt cx="328179" cy="34072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CC6FEC1-1879-02AE-E829-517A5EB8CE03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542E1A-00BD-E6F2-CFC1-FB1114EA3BF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32911C-7CF7-5E80-D961-0E264A000B20}"/>
              </a:ext>
            </a:extLst>
          </p:cNvPr>
          <p:cNvGrpSpPr/>
          <p:nvPr/>
        </p:nvGrpSpPr>
        <p:grpSpPr>
          <a:xfrm>
            <a:off x="1793599" y="2483657"/>
            <a:ext cx="328179" cy="340725"/>
            <a:chOff x="1644650" y="1138825"/>
            <a:chExt cx="328179" cy="34072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B518EFA-7118-64C8-7107-DC1D9B958959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D5E391-CCA0-9DA5-FE89-752EEEE66F1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CB995D-44BD-7AD1-674E-E045545DF223}"/>
              </a:ext>
            </a:extLst>
          </p:cNvPr>
          <p:cNvGrpSpPr/>
          <p:nvPr/>
        </p:nvGrpSpPr>
        <p:grpSpPr>
          <a:xfrm>
            <a:off x="6712726" y="1772983"/>
            <a:ext cx="328179" cy="340725"/>
            <a:chOff x="1644650" y="1138825"/>
            <a:chExt cx="328179" cy="34072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81F77-0B5D-4BD1-D91F-B1A44432918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5744DF-3296-33BF-58A7-43FF39FEE882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9A56CC-D9F2-9174-2151-F88690D831AB}"/>
              </a:ext>
            </a:extLst>
          </p:cNvPr>
          <p:cNvGrpSpPr/>
          <p:nvPr/>
        </p:nvGrpSpPr>
        <p:grpSpPr>
          <a:xfrm>
            <a:off x="2638457" y="2940761"/>
            <a:ext cx="328179" cy="340725"/>
            <a:chOff x="1644650" y="1138825"/>
            <a:chExt cx="328179" cy="34072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0E5B2BB-3183-5C91-D8F5-2AFB9A4D53F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DF5361-C7F4-B371-7132-AC1C360E8F0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56D469-AE19-1CE0-25B1-65328E26BA04}"/>
              </a:ext>
            </a:extLst>
          </p:cNvPr>
          <p:cNvSpPr/>
          <p:nvPr/>
        </p:nvSpPr>
        <p:spPr>
          <a:xfrm>
            <a:off x="2895730" y="1942184"/>
            <a:ext cx="134779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최신순</a:t>
            </a:r>
            <a:r>
              <a:rPr lang="ko-KR" altLang="en-US" dirty="0"/>
              <a:t> ▼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16E657-7807-78C3-4D68-ACAFA8771837}"/>
              </a:ext>
            </a:extLst>
          </p:cNvPr>
          <p:cNvGrpSpPr/>
          <p:nvPr/>
        </p:nvGrpSpPr>
        <p:grpSpPr>
          <a:xfrm>
            <a:off x="2701795" y="1769650"/>
            <a:ext cx="328179" cy="340725"/>
            <a:chOff x="1644650" y="1138825"/>
            <a:chExt cx="328179" cy="34072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EE47FC-9D95-60B2-5D0E-BA0C9DFF25DB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6C7A4-F867-45C9-3B20-3C153ED8B1C2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354851-B0A7-6DB5-B6F1-647D0A742885}"/>
              </a:ext>
            </a:extLst>
          </p:cNvPr>
          <p:cNvSpPr txBox="1"/>
          <p:nvPr/>
        </p:nvSpPr>
        <p:spPr>
          <a:xfrm>
            <a:off x="3755254" y="556670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◀ </a:t>
            </a:r>
            <a:r>
              <a:rPr lang="en-US" altLang="ko-KR" dirty="0"/>
              <a:t>1 2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▶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998749A-09D8-04D4-748A-6771F6ABFBFB}"/>
              </a:ext>
            </a:extLst>
          </p:cNvPr>
          <p:cNvSpPr/>
          <p:nvPr/>
        </p:nvSpPr>
        <p:spPr>
          <a:xfrm>
            <a:off x="3222592" y="6023203"/>
            <a:ext cx="2734324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E5FAB7-C345-029E-A47A-B54220A1B0B7}"/>
              </a:ext>
            </a:extLst>
          </p:cNvPr>
          <p:cNvSpPr/>
          <p:nvPr/>
        </p:nvSpPr>
        <p:spPr>
          <a:xfrm>
            <a:off x="5998341" y="6023203"/>
            <a:ext cx="1063841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50FBF86-24C1-B523-F4FE-22BBAEC09B0B}"/>
              </a:ext>
            </a:extLst>
          </p:cNvPr>
          <p:cNvGrpSpPr/>
          <p:nvPr/>
        </p:nvGrpSpPr>
        <p:grpSpPr>
          <a:xfrm>
            <a:off x="5850110" y="5850669"/>
            <a:ext cx="328179" cy="340725"/>
            <a:chOff x="1644650" y="1138825"/>
            <a:chExt cx="328179" cy="3407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474643C-8623-EF94-8231-4D2F3D49A411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C72C76-6D31-37BA-8CEA-853BD714114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79BF21-64BC-FBE0-C952-E87F74793B8D}"/>
              </a:ext>
            </a:extLst>
          </p:cNvPr>
          <p:cNvGrpSpPr/>
          <p:nvPr/>
        </p:nvGrpSpPr>
        <p:grpSpPr>
          <a:xfrm>
            <a:off x="3067149" y="5862832"/>
            <a:ext cx="328179" cy="340725"/>
            <a:chOff x="1644650" y="1138825"/>
            <a:chExt cx="328179" cy="34072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6835CFE-D051-DF6C-23E7-C8409A95DC74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68E5B8-BBE1-7747-4B2F-C42FE31DDAF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0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49721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상세 리뷰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리뷰 목록 화면</a:t>
                      </a:r>
                      <a:r>
                        <a:rPr lang="en-US" altLang="ko-KR" dirty="0"/>
                        <a:t>(ppt – 7 page)</a:t>
                      </a:r>
                      <a:r>
                        <a:rPr lang="ko-KR" altLang="en-US" dirty="0"/>
                        <a:t>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수정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본인 확인 화면으로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검색된 리뷰의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조회수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내용을 출력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이전 글로 이동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클릭 시 다음 글로 이동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79901" y="0"/>
            <a:ext cx="5353235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상세 리뷰 화면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EDEE11-972D-F227-FF73-C475399A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4" y="1220736"/>
            <a:ext cx="7229194" cy="5137373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1747846-1322-93E4-729D-3B6472A7D2D2}"/>
              </a:ext>
            </a:extLst>
          </p:cNvPr>
          <p:cNvGrpSpPr/>
          <p:nvPr/>
        </p:nvGrpSpPr>
        <p:grpSpPr>
          <a:xfrm>
            <a:off x="5189144" y="1097765"/>
            <a:ext cx="328179" cy="340725"/>
            <a:chOff x="1644650" y="1138825"/>
            <a:chExt cx="328179" cy="34072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0DCB7CA-2E4E-7572-3C87-8F36E90ACA44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2CCA24-C5D2-C1A0-ABE5-1A4C77D01B9A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B51E6F-11BB-1886-CAA2-7D044C60C894}"/>
              </a:ext>
            </a:extLst>
          </p:cNvPr>
          <p:cNvGrpSpPr/>
          <p:nvPr/>
        </p:nvGrpSpPr>
        <p:grpSpPr>
          <a:xfrm>
            <a:off x="6388351" y="1097765"/>
            <a:ext cx="328179" cy="340725"/>
            <a:chOff x="1644650" y="1138825"/>
            <a:chExt cx="328179" cy="34072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CC93C7E-A3E8-0531-06E1-4305C7014D3A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BC5805-BE85-D52B-BCB1-DAC7E39E555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9DCB792-3A55-468A-F728-0084E3DA727C}"/>
              </a:ext>
            </a:extLst>
          </p:cNvPr>
          <p:cNvGrpSpPr/>
          <p:nvPr/>
        </p:nvGrpSpPr>
        <p:grpSpPr>
          <a:xfrm>
            <a:off x="7423468" y="1097765"/>
            <a:ext cx="328179" cy="340725"/>
            <a:chOff x="1644650" y="1138825"/>
            <a:chExt cx="328179" cy="34072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AE03EE0-F1CD-102B-D461-630024AEF8D6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BB4370-8D9E-557B-CA1F-6E1151F80CD8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2466B43-2890-79E2-20EB-63E1A26E8896}"/>
              </a:ext>
            </a:extLst>
          </p:cNvPr>
          <p:cNvGrpSpPr/>
          <p:nvPr/>
        </p:nvGrpSpPr>
        <p:grpSpPr>
          <a:xfrm>
            <a:off x="1191424" y="1507617"/>
            <a:ext cx="328179" cy="340725"/>
            <a:chOff x="1644650" y="1138825"/>
            <a:chExt cx="328179" cy="34072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84FDB7-888F-35B1-9E2C-E83A65C9C0FD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79BCE8-AAF5-F0B9-C613-B318892AEE85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C86641-BB61-678A-6D87-1D76DB689D7F}"/>
              </a:ext>
            </a:extLst>
          </p:cNvPr>
          <p:cNvGrpSpPr/>
          <p:nvPr/>
        </p:nvGrpSpPr>
        <p:grpSpPr>
          <a:xfrm>
            <a:off x="1179750" y="5346208"/>
            <a:ext cx="328179" cy="340725"/>
            <a:chOff x="1644650" y="1138825"/>
            <a:chExt cx="328179" cy="34072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D4525CE-AC83-650F-E286-70A9B643D7B2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B82942-5498-7877-4256-BA01AC243B33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CC9D9C1-665A-AF0F-F8EC-B62CE47FA254}"/>
              </a:ext>
            </a:extLst>
          </p:cNvPr>
          <p:cNvGrpSpPr/>
          <p:nvPr/>
        </p:nvGrpSpPr>
        <p:grpSpPr>
          <a:xfrm>
            <a:off x="1197775" y="5790886"/>
            <a:ext cx="328179" cy="340725"/>
            <a:chOff x="1644650" y="1138825"/>
            <a:chExt cx="328179" cy="34072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52B7699-1717-9068-D997-B8616526BD2C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1A4E83-E6A7-F9C9-8A8D-8340B7A607B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80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F6D6B2C-B8FA-F487-F2FF-88EF2904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1650994"/>
            <a:ext cx="6640498" cy="4637738"/>
          </a:xfrm>
          <a:prstGeom prst="rect">
            <a:avLst/>
          </a:prstGeom>
        </p:spPr>
      </p:pic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012210C-6097-CD56-149B-A810668C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0536"/>
              </p:ext>
            </p:extLst>
          </p:nvPr>
        </p:nvGraphicFramePr>
        <p:xfrm>
          <a:off x="160867" y="575732"/>
          <a:ext cx="11929534" cy="6104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0333">
                  <a:extLst>
                    <a:ext uri="{9D8B030D-6E8A-4147-A177-3AD203B41FA5}">
                      <a16:colId xmlns:a16="http://schemas.microsoft.com/office/drawing/2014/main" val="739347753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2724379673"/>
                    </a:ext>
                  </a:extLst>
                </a:gridCol>
              </a:tblGrid>
              <a:tr h="41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NAVIGATION:</a:t>
                      </a:r>
                      <a:r>
                        <a:rPr lang="ko-KR" altLang="en-US" dirty="0"/>
                        <a:t> 서비스 소개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이용절차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 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063"/>
                  </a:ext>
                </a:extLst>
              </a:tr>
              <a:tr h="5692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서비스 또는 이용절차를 설명해주는 이미지 또는 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각 단계를 선택할 수 있는 단계별 버튼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다음 단계로 넘어가는 버튼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453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51B637-E2B1-0594-63CF-ABEB86299703}"/>
              </a:ext>
            </a:extLst>
          </p:cNvPr>
          <p:cNvSpPr/>
          <p:nvPr/>
        </p:nvSpPr>
        <p:spPr>
          <a:xfrm>
            <a:off x="97651" y="0"/>
            <a:ext cx="654284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스토리보드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서비스 소개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ko-KR" altLang="en-US" sz="2800" b="1" dirty="0">
                <a:solidFill>
                  <a:schemeClr val="tx1"/>
                </a:solidFill>
              </a:rPr>
              <a:t>이용 절차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E3741C-643A-D6D1-D617-24F35B85B221}"/>
              </a:ext>
            </a:extLst>
          </p:cNvPr>
          <p:cNvGrpSpPr/>
          <p:nvPr/>
        </p:nvGrpSpPr>
        <p:grpSpPr>
          <a:xfrm>
            <a:off x="1468450" y="1479545"/>
            <a:ext cx="328179" cy="340725"/>
            <a:chOff x="1644650" y="1138825"/>
            <a:chExt cx="328179" cy="34072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9999456-D2F1-69BB-9164-064BDE82859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9F635A-FF61-CB40-74E7-474CB918D59B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BA89F9-9D4E-2F36-78AD-845AC507B392}"/>
              </a:ext>
            </a:extLst>
          </p:cNvPr>
          <p:cNvGrpSpPr/>
          <p:nvPr/>
        </p:nvGrpSpPr>
        <p:grpSpPr>
          <a:xfrm>
            <a:off x="4296850" y="5575802"/>
            <a:ext cx="328179" cy="340725"/>
            <a:chOff x="1644650" y="1138825"/>
            <a:chExt cx="328179" cy="34072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4E461C-4F7F-BEC0-858D-601152020998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6C84B-0CD4-5802-9933-3EA9AA7ED0FD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9E80D2-42C9-EABD-C2E1-D3BDDF890B42}"/>
              </a:ext>
            </a:extLst>
          </p:cNvPr>
          <p:cNvSpPr/>
          <p:nvPr/>
        </p:nvSpPr>
        <p:spPr>
          <a:xfrm>
            <a:off x="6498454" y="1597980"/>
            <a:ext cx="1834044" cy="2423604"/>
          </a:xfrm>
          <a:prstGeom prst="roundRect">
            <a:avLst>
              <a:gd name="adj" fmla="val 680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476C8B-0E2E-1BA4-21F7-1573713D4C30}"/>
              </a:ext>
            </a:extLst>
          </p:cNvPr>
          <p:cNvGrpSpPr/>
          <p:nvPr/>
        </p:nvGrpSpPr>
        <p:grpSpPr>
          <a:xfrm>
            <a:off x="6399378" y="1481716"/>
            <a:ext cx="328179" cy="340725"/>
            <a:chOff x="1644650" y="1138825"/>
            <a:chExt cx="328179" cy="34072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F21C431-2C1C-C3D5-472B-01FB9D43F227}"/>
                </a:ext>
              </a:extLst>
            </p:cNvPr>
            <p:cNvSpPr/>
            <p:nvPr/>
          </p:nvSpPr>
          <p:spPr>
            <a:xfrm>
              <a:off x="1644650" y="1143000"/>
              <a:ext cx="328179" cy="33655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C67019-E04A-8B16-EE34-B02C60FAACE7}"/>
                </a:ext>
              </a:extLst>
            </p:cNvPr>
            <p:cNvSpPr txBox="1"/>
            <p:nvPr/>
          </p:nvSpPr>
          <p:spPr>
            <a:xfrm>
              <a:off x="1662675" y="113882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511</Words>
  <Application>Microsoft Office PowerPoint</Application>
  <PresentationFormat>와이드스크린</PresentationFormat>
  <Paragraphs>176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38</cp:revision>
  <dcterms:created xsi:type="dcterms:W3CDTF">2022-05-23T07:22:20Z</dcterms:created>
  <dcterms:modified xsi:type="dcterms:W3CDTF">2022-05-23T14:43:43Z</dcterms:modified>
</cp:coreProperties>
</file>