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6" r:id="rId1"/>
  </p:sldMasterIdLst>
  <p:notesMasterIdLst>
    <p:notesMasterId r:id="rId24"/>
  </p:notesMasterIdLst>
  <p:sldIdLst>
    <p:sldId id="257" r:id="rId2"/>
    <p:sldId id="277" r:id="rId3"/>
    <p:sldId id="294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96" r:id="rId13"/>
    <p:sldId id="302" r:id="rId14"/>
    <p:sldId id="286" r:id="rId15"/>
    <p:sldId id="287" r:id="rId16"/>
    <p:sldId id="288" r:id="rId17"/>
    <p:sldId id="289" r:id="rId18"/>
    <p:sldId id="290" r:id="rId19"/>
    <p:sldId id="300" r:id="rId20"/>
    <p:sldId id="301" r:id="rId21"/>
    <p:sldId id="305" r:id="rId22"/>
    <p:sldId id="269" r:id="rId23"/>
  </p:sldIdLst>
  <p:sldSz cx="12192000" cy="6858000"/>
  <p:notesSz cx="6858000" cy="9144000"/>
  <p:embeddedFontLst>
    <p:embeddedFont>
      <p:font typeface="맑은 고딕" panose="020B0503020000020004" pitchFamily="50" charset="-127"/>
      <p:regular r:id="rId25"/>
      <p:bold r:id="rId2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2F"/>
    <a:srgbClr val="BDBDFF"/>
    <a:srgbClr val="000000"/>
    <a:srgbClr val="523BE8"/>
    <a:srgbClr val="D0CECE"/>
    <a:srgbClr val="8DBABD"/>
    <a:srgbClr val="634E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72" d="100"/>
          <a:sy n="72" d="100"/>
        </p:scale>
        <p:origin x="4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FB36FB-C10C-479A-9DFD-15DEB134881C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64B5D5-48B7-4F94-AE9E-F3674E440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004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351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579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 userDrawn="1"/>
        </p:nvSpPr>
        <p:spPr>
          <a:xfrm rot="5400000">
            <a:off x="0" y="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이등변 삼각형 2"/>
          <p:cNvSpPr/>
          <p:nvPr userDrawn="1"/>
        </p:nvSpPr>
        <p:spPr>
          <a:xfrm rot="16200000">
            <a:off x="11112000" y="577800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692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4F35658D-AB51-4787-8027-01D3595D5146}"/>
              </a:ext>
            </a:extLst>
          </p:cNvPr>
          <p:cNvGrpSpPr/>
          <p:nvPr/>
        </p:nvGrpSpPr>
        <p:grpSpPr>
          <a:xfrm>
            <a:off x="2011837" y="1435262"/>
            <a:ext cx="8168325" cy="3987475"/>
            <a:chOff x="2011837" y="1621233"/>
            <a:chExt cx="8168325" cy="3987475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BA5C0E85-7C3B-4941-A97F-8FF9D26927A2}"/>
                </a:ext>
              </a:extLst>
            </p:cNvPr>
            <p:cNvGrpSpPr/>
            <p:nvPr/>
          </p:nvGrpSpPr>
          <p:grpSpPr>
            <a:xfrm>
              <a:off x="2011837" y="2113676"/>
              <a:ext cx="8168325" cy="3495032"/>
              <a:chOff x="2011835" y="2615508"/>
              <a:chExt cx="8168325" cy="3495032"/>
            </a:xfrm>
          </p:grpSpPr>
          <p:sp>
            <p:nvSpPr>
              <p:cNvPr id="2" name="TextBox 1"/>
              <p:cNvSpPr txBox="1"/>
              <p:nvPr/>
            </p:nvSpPr>
            <p:spPr>
              <a:xfrm>
                <a:off x="2011835" y="2615508"/>
                <a:ext cx="8168325" cy="24622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6600" b="1" spc="-300" dirty="0">
                    <a:solidFill>
                      <a:srgbClr val="0070C0"/>
                    </a:solidFill>
                    <a:latin typeface="+mj-ea"/>
                    <a:ea typeface="+mj-ea"/>
                  </a:rPr>
                  <a:t>SES(Search Easy Sign)</a:t>
                </a:r>
                <a:endParaRPr lang="ko-KR" altLang="en-US" sz="8800" b="1" spc="-300" dirty="0">
                  <a:solidFill>
                    <a:srgbClr val="0070C0"/>
                  </a:solidFill>
                  <a:latin typeface="+mj-ea"/>
                  <a:ea typeface="+mj-ea"/>
                </a:endParaRPr>
              </a:p>
              <a:p>
                <a:pPr algn="ctr"/>
                <a:r>
                  <a:rPr lang="ko-KR" altLang="en-US" sz="8800" b="1" spc="-300" dirty="0">
                    <a:solidFill>
                      <a:srgbClr val="000000"/>
                    </a:solidFill>
                    <a:latin typeface="+mj-ea"/>
                    <a:ea typeface="+mj-ea"/>
                  </a:rPr>
                  <a:t>스토리보드</a:t>
                </a:r>
              </a:p>
            </p:txBody>
          </p:sp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032B3148-04D7-4B71-9296-0BA4910F0B63}"/>
                  </a:ext>
                </a:extLst>
              </p:cNvPr>
              <p:cNvSpPr/>
              <p:nvPr/>
            </p:nvSpPr>
            <p:spPr>
              <a:xfrm>
                <a:off x="3050792" y="5077721"/>
                <a:ext cx="6090410" cy="1032819"/>
              </a:xfrm>
              <a:prstGeom prst="rect">
                <a:avLst/>
              </a:prstGeom>
              <a:solidFill>
                <a:srgbClr val="8DBABD"/>
              </a:solidFill>
              <a:ln>
                <a:solidFill>
                  <a:srgbClr val="8DBAB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400" b="1" dirty="0">
                    <a:latin typeface="+mj-ea"/>
                    <a:ea typeface="+mj-ea"/>
                  </a:rPr>
                  <a:t>대표</a:t>
                </a:r>
                <a:r>
                  <a:rPr lang="en-US" altLang="ko-KR" sz="2400" b="1" dirty="0">
                    <a:latin typeface="+mj-ea"/>
                    <a:ea typeface="+mj-ea"/>
                  </a:rPr>
                  <a:t>: 20203308 </a:t>
                </a:r>
                <a:r>
                  <a:rPr lang="ko-KR" altLang="en-US" sz="2400" b="1" dirty="0">
                    <a:latin typeface="+mj-ea"/>
                    <a:ea typeface="+mj-ea"/>
                  </a:rPr>
                  <a:t>박수현</a:t>
                </a:r>
                <a:endParaRPr lang="en-US" altLang="ko-KR" sz="2400" b="1" dirty="0">
                  <a:latin typeface="+mj-ea"/>
                  <a:ea typeface="+mj-ea"/>
                </a:endParaRPr>
              </a:p>
              <a:p>
                <a:pPr algn="ctr"/>
                <a:r>
                  <a:rPr lang="ko-KR" altLang="en-US" sz="2400" b="1" dirty="0">
                    <a:latin typeface="+mj-ea"/>
                    <a:ea typeface="+mj-ea"/>
                  </a:rPr>
                  <a:t>사원</a:t>
                </a:r>
                <a:r>
                  <a:rPr lang="en-US" altLang="ko-KR" sz="2400" b="1" dirty="0">
                    <a:latin typeface="+mj-ea"/>
                    <a:ea typeface="+mj-ea"/>
                  </a:rPr>
                  <a:t>: 20203316 </a:t>
                </a:r>
                <a:r>
                  <a:rPr lang="ko-KR" altLang="en-US" sz="2400" b="1" dirty="0">
                    <a:latin typeface="+mj-ea"/>
                    <a:ea typeface="+mj-ea"/>
                  </a:rPr>
                  <a:t>조성윤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7C2DFAB-68FA-4F79-9756-C733AB39583A}"/>
                </a:ext>
              </a:extLst>
            </p:cNvPr>
            <p:cNvSpPr txBox="1"/>
            <p:nvPr/>
          </p:nvSpPr>
          <p:spPr>
            <a:xfrm>
              <a:off x="2011837" y="1621233"/>
              <a:ext cx="3368031" cy="492443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3200" b="1" spc="-3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45569"/>
                  </a:solidFill>
                  <a:latin typeface="+mj-ea"/>
                  <a:ea typeface="+mj-ea"/>
                  <a:cs typeface="+mn-cs"/>
                </a:rPr>
                <a:t>실무 </a:t>
              </a:r>
              <a:r>
                <a:rPr lang="en-US" altLang="ko-KR" sz="3200" b="1" spc="-3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45569"/>
                  </a:solidFill>
                  <a:latin typeface="+mj-ea"/>
                  <a:ea typeface="+mj-ea"/>
                  <a:cs typeface="+mn-cs"/>
                </a:rPr>
                <a:t>ERP </a:t>
              </a:r>
              <a:r>
                <a:rPr lang="ko-KR" altLang="en-US" sz="3200" b="1" spc="-3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45569"/>
                  </a:solidFill>
                  <a:latin typeface="+mj-ea"/>
                  <a:ea typeface="+mj-ea"/>
                  <a:cs typeface="+mn-cs"/>
                </a:rPr>
                <a:t>프로젝트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8288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DD4C184-3881-46EE-8BB6-B721B748C069}"/>
              </a:ext>
            </a:extLst>
          </p:cNvPr>
          <p:cNvSpPr txBox="1"/>
          <p:nvPr/>
        </p:nvSpPr>
        <p:spPr>
          <a:xfrm>
            <a:off x="2304737" y="2038095"/>
            <a:ext cx="7582525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spc="-300" dirty="0">
                <a:solidFill>
                  <a:srgbClr val="0070C0"/>
                </a:solidFill>
                <a:latin typeface="+mj-ea"/>
                <a:ea typeface="+mj-ea"/>
              </a:rPr>
              <a:t>SES(Search Easy Sign)</a:t>
            </a:r>
            <a:endParaRPr lang="ko-KR" altLang="en-US" sz="8000" b="1" spc="-300" dirty="0">
              <a:solidFill>
                <a:srgbClr val="0070C0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7200" b="1" spc="-300" dirty="0">
                <a:solidFill>
                  <a:srgbClr val="000000"/>
                </a:solidFill>
                <a:latin typeface="+mj-ea"/>
                <a:ea typeface="+mj-ea"/>
              </a:rPr>
              <a:t>사용자 관리 </a:t>
            </a:r>
            <a:r>
              <a:rPr lang="en-US" altLang="ko-KR" sz="7200" b="1" spc="-300" dirty="0">
                <a:solidFill>
                  <a:srgbClr val="000000"/>
                </a:solidFill>
                <a:latin typeface="+mj-ea"/>
                <a:ea typeface="+mj-ea"/>
              </a:rPr>
              <a:t>- </a:t>
            </a:r>
            <a:r>
              <a:rPr lang="ko-KR" altLang="en-US" sz="7200" b="1" spc="-300" dirty="0">
                <a:solidFill>
                  <a:srgbClr val="000000"/>
                </a:solidFill>
                <a:latin typeface="+mj-ea"/>
                <a:ea typeface="+mj-ea"/>
              </a:rPr>
              <a:t>검색</a:t>
            </a:r>
          </a:p>
        </p:txBody>
      </p:sp>
    </p:spTree>
    <p:extLst>
      <p:ext uri="{BB962C8B-B14F-4D97-AF65-F5344CB8AC3E}">
        <p14:creationId xmlns:p14="http://schemas.microsoft.com/office/powerpoint/2010/main" val="2148991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8">
            <a:extLst>
              <a:ext uri="{FF2B5EF4-FFF2-40B4-BE49-F238E27FC236}">
                <a16:creationId xmlns:a16="http://schemas.microsoft.com/office/drawing/2014/main" id="{3199F8A1-CCC1-4659-B69F-2941B366A5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3270188"/>
              </p:ext>
            </p:extLst>
          </p:nvPr>
        </p:nvGraphicFramePr>
        <p:xfrm>
          <a:off x="71021" y="74648"/>
          <a:ext cx="12053794" cy="670870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3379">
                  <a:extLst>
                    <a:ext uri="{9D8B030D-6E8A-4147-A177-3AD203B41FA5}">
                      <a16:colId xmlns:a16="http://schemas.microsoft.com/office/drawing/2014/main" val="2090377242"/>
                    </a:ext>
                  </a:extLst>
                </a:gridCol>
                <a:gridCol w="8859915">
                  <a:extLst>
                    <a:ext uri="{9D8B030D-6E8A-4147-A177-3AD203B41FA5}">
                      <a16:colId xmlns:a16="http://schemas.microsoft.com/office/drawing/2014/main" val="3383206077"/>
                    </a:ext>
                  </a:extLst>
                </a:gridCol>
                <a:gridCol w="2350500">
                  <a:extLst>
                    <a:ext uri="{9D8B030D-6E8A-4147-A177-3AD203B41FA5}">
                      <a16:colId xmlns:a16="http://schemas.microsoft.com/office/drawing/2014/main" val="4251815978"/>
                    </a:ext>
                  </a:extLst>
                </a:gridCol>
              </a:tblGrid>
              <a:tr h="412755">
                <a:tc>
                  <a:txBody>
                    <a:bodyPr/>
                    <a:lstStyle/>
                    <a:p>
                      <a:pPr latinLnBrk="1"/>
                      <a:endParaRPr lang="en-US" altLang="ko-KR" dirty="0">
                        <a:latin typeface="+mj-ea"/>
                        <a:ea typeface="+mj-ea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+mj-ea"/>
                          <a:ea typeface="+mj-ea"/>
                        </a:rPr>
                        <a:t>Navigation:</a:t>
                      </a:r>
                      <a:r>
                        <a:rPr lang="ko-KR" altLang="en-US" dirty="0">
                          <a:latin typeface="+mj-ea"/>
                          <a:ea typeface="+mj-ea"/>
                        </a:rPr>
                        <a:t> 사용자 관리 </a:t>
                      </a:r>
                      <a:r>
                        <a:rPr lang="en-US" altLang="ko-KR" dirty="0">
                          <a:latin typeface="+mj-ea"/>
                          <a:ea typeface="+mj-ea"/>
                        </a:rPr>
                        <a:t>– </a:t>
                      </a:r>
                      <a:r>
                        <a:rPr lang="ko-KR" altLang="en-US" dirty="0">
                          <a:latin typeface="+mj-ea"/>
                          <a:ea typeface="+mj-ea"/>
                        </a:rPr>
                        <a:t>검색</a:t>
                      </a:r>
                      <a:endParaRPr lang="en-US" altLang="ko-KR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- Page Description: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624412"/>
                  </a:ext>
                </a:extLst>
              </a:tr>
              <a:tr h="940572">
                <a:tc rowSpan="3" gridSpan="2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+mj-ea"/>
                          <a:ea typeface="+mj-ea"/>
                        </a:rPr>
                        <a:t>사용자 관리</a:t>
                      </a:r>
                      <a:endParaRPr lang="en-US" altLang="ko-KR" dirty="0">
                        <a:latin typeface="+mj-ea"/>
                        <a:ea typeface="+mj-ea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dirty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dirty="0">
                          <a:latin typeface="+mj-ea"/>
                          <a:ea typeface="+mj-ea"/>
                        </a:rPr>
                        <a:t>검색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787100"/>
                  </a:ext>
                </a:extLst>
              </a:tr>
              <a:tr h="437137">
                <a:tc gridSpan="2" vMerge="1">
                  <a:txBody>
                    <a:bodyPr/>
                    <a:lstStyle/>
                    <a:p>
                      <a:pPr latinLnBrk="1"/>
                      <a:endParaRPr lang="en-US" altLang="ko-KR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- Event Description: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8049514"/>
                  </a:ext>
                </a:extLst>
              </a:tr>
              <a:tr h="4918239">
                <a:tc gridSpan="2" vMerge="1">
                  <a:txBody>
                    <a:bodyPr/>
                    <a:lstStyle/>
                    <a:p>
                      <a:pPr latinLnBrk="1"/>
                      <a:endParaRPr lang="en-US" altLang="ko-KR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1. GNB 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영역은</a:t>
                      </a:r>
                      <a:endParaRPr lang="en-US" altLang="ko-KR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  <a:p>
                      <a:pPr>
                        <a:lnSpc>
                          <a:spcPct val="110000"/>
                        </a:lnSpc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   ppt - 5page 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참조</a:t>
                      </a:r>
                      <a:endParaRPr lang="en-US" altLang="ko-KR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  <a:p>
                      <a:pPr>
                        <a:lnSpc>
                          <a:spcPct val="110000"/>
                        </a:lnSpc>
                      </a:pPr>
                      <a:endParaRPr lang="en-US" altLang="ko-KR" sz="4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2. </a:t>
                      </a:r>
                      <a:r>
                        <a:rPr lang="ko-KR" altLang="en-US" sz="1200" dirty="0">
                          <a:latin typeface="+mj-ea"/>
                          <a:ea typeface="+mj-ea"/>
                        </a:rPr>
                        <a:t>검색할 회원의</a:t>
                      </a:r>
                      <a:endParaRPr lang="en-US" altLang="ko-KR" sz="1200" dirty="0">
                        <a:latin typeface="+mj-ea"/>
                        <a:ea typeface="+mj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+mj-ea"/>
                          <a:ea typeface="+mj-ea"/>
                        </a:rPr>
                        <a:t>   회원분류</a:t>
                      </a:r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sz="1200" dirty="0">
                          <a:latin typeface="+mj-ea"/>
                          <a:ea typeface="+mj-ea"/>
                        </a:rPr>
                        <a:t>일반</a:t>
                      </a:r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/</a:t>
                      </a:r>
                      <a:r>
                        <a:rPr lang="ko-KR" altLang="en-US" sz="1200" dirty="0">
                          <a:latin typeface="+mj-ea"/>
                          <a:ea typeface="+mj-ea"/>
                        </a:rPr>
                        <a:t>직원</a:t>
                      </a:r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/SNS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   </a:t>
                      </a:r>
                      <a:r>
                        <a:rPr lang="ko-KR" altLang="en-US" sz="1200" dirty="0">
                          <a:latin typeface="+mj-ea"/>
                          <a:ea typeface="+mj-ea"/>
                        </a:rPr>
                        <a:t>사</a:t>
                      </a:r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), </a:t>
                      </a:r>
                      <a:r>
                        <a:rPr lang="ko-KR" altLang="en-US" sz="1200" dirty="0">
                          <a:latin typeface="+mj-ea"/>
                          <a:ea typeface="+mj-ea"/>
                        </a:rPr>
                        <a:t>아이디</a:t>
                      </a:r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200" dirty="0">
                          <a:latin typeface="+mj-ea"/>
                          <a:ea typeface="+mj-ea"/>
                        </a:rPr>
                        <a:t>성명을 입력</a:t>
                      </a:r>
                      <a:endParaRPr lang="en-US" altLang="ko-KR" sz="12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latinLnBrk="1"/>
                      <a:endParaRPr lang="en-US" altLang="ko-KR" sz="400" dirty="0">
                        <a:latin typeface="+mj-ea"/>
                        <a:ea typeface="+mj-ea"/>
                      </a:endParaRPr>
                    </a:p>
                    <a:p>
                      <a:pPr latinLnBrk="1"/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3. </a:t>
                      </a:r>
                      <a:r>
                        <a:rPr lang="ko-KR" altLang="en-US" sz="1200" dirty="0">
                          <a:latin typeface="+mj-ea"/>
                          <a:ea typeface="+mj-ea"/>
                        </a:rPr>
                        <a:t>회원분류 선택 후</a:t>
                      </a:r>
                      <a:endParaRPr lang="en-US" altLang="ko-KR" sz="1200" dirty="0">
                        <a:latin typeface="+mj-ea"/>
                        <a:ea typeface="+mj-ea"/>
                      </a:endParaRPr>
                    </a:p>
                    <a:p>
                      <a:pPr latinLnBrk="1"/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   </a:t>
                      </a:r>
                      <a:r>
                        <a:rPr lang="ko-KR" altLang="en-US" sz="1200" dirty="0">
                          <a:latin typeface="+mj-ea"/>
                          <a:ea typeface="+mj-ea"/>
                        </a:rPr>
                        <a:t>등록을 누르면 비어 있는 </a:t>
                      </a:r>
                      <a:endParaRPr lang="en-US" altLang="ko-KR" sz="1200" dirty="0">
                        <a:latin typeface="+mj-ea"/>
                        <a:ea typeface="+mj-ea"/>
                      </a:endParaRPr>
                    </a:p>
                    <a:p>
                      <a:pPr latinLnBrk="1"/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   </a:t>
                      </a:r>
                      <a:r>
                        <a:rPr lang="ko-KR" altLang="en-US" sz="1200" dirty="0">
                          <a:latin typeface="+mj-ea"/>
                          <a:ea typeface="+mj-ea"/>
                        </a:rPr>
                        <a:t>해당</a:t>
                      </a:r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200" dirty="0">
                          <a:latin typeface="+mj-ea"/>
                          <a:ea typeface="+mj-ea"/>
                        </a:rPr>
                        <a:t>분류 화면</a:t>
                      </a:r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(ppt –</a:t>
                      </a:r>
                    </a:p>
                    <a:p>
                      <a:pPr latinLnBrk="1"/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   13pg, 15pg, 17pg)</a:t>
                      </a:r>
                      <a:r>
                        <a:rPr lang="ko-KR" altLang="en-US" sz="1200" dirty="0">
                          <a:latin typeface="+mj-ea"/>
                          <a:ea typeface="+mj-ea"/>
                        </a:rPr>
                        <a:t>으로</a:t>
                      </a:r>
                      <a:endParaRPr lang="en-US" altLang="ko-KR" sz="1200" dirty="0">
                        <a:latin typeface="+mj-ea"/>
                        <a:ea typeface="+mj-ea"/>
                      </a:endParaRPr>
                    </a:p>
                    <a:p>
                      <a:pPr latinLnBrk="1"/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   </a:t>
                      </a:r>
                      <a:r>
                        <a:rPr lang="ko-KR" altLang="en-US" sz="1200" dirty="0">
                          <a:latin typeface="+mj-ea"/>
                          <a:ea typeface="+mj-ea"/>
                        </a:rPr>
                        <a:t>이동</a:t>
                      </a:r>
                      <a:endParaRPr lang="en-US" altLang="ko-KR" sz="1200" dirty="0">
                        <a:latin typeface="+mj-ea"/>
                        <a:ea typeface="+mj-ea"/>
                      </a:endParaRPr>
                    </a:p>
                    <a:p>
                      <a:pPr latinLnBrk="1"/>
                      <a:endParaRPr lang="en-US" altLang="ko-KR" sz="400" dirty="0">
                        <a:latin typeface="+mj-ea"/>
                        <a:ea typeface="+mj-ea"/>
                      </a:endParaRPr>
                    </a:p>
                    <a:p>
                      <a:pPr latinLnBrk="1"/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4. </a:t>
                      </a:r>
                      <a:r>
                        <a:rPr lang="ko-KR" altLang="en-US" sz="1200" dirty="0">
                          <a:latin typeface="+mj-ea"/>
                          <a:ea typeface="+mj-ea"/>
                        </a:rPr>
                        <a:t>입력된 조건에 따라</a:t>
                      </a:r>
                      <a:endParaRPr lang="en-US" altLang="ko-KR" sz="1200" dirty="0">
                        <a:latin typeface="+mj-ea"/>
                        <a:ea typeface="+mj-ea"/>
                      </a:endParaRPr>
                    </a:p>
                    <a:p>
                      <a:pPr latinLnBrk="1"/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   </a:t>
                      </a:r>
                      <a:r>
                        <a:rPr lang="ko-KR" altLang="en-US" sz="1200" dirty="0">
                          <a:latin typeface="+mj-ea"/>
                          <a:ea typeface="+mj-ea"/>
                        </a:rPr>
                        <a:t>회원 조회</a:t>
                      </a:r>
                      <a:endParaRPr lang="en-US" altLang="ko-KR" sz="1200" dirty="0">
                        <a:latin typeface="+mj-ea"/>
                        <a:ea typeface="+mj-ea"/>
                      </a:endParaRPr>
                    </a:p>
                    <a:p>
                      <a:pPr latinLnBrk="1"/>
                      <a:endParaRPr lang="en-US" altLang="ko-KR" sz="400" dirty="0">
                        <a:latin typeface="+mj-ea"/>
                        <a:ea typeface="+mj-ea"/>
                      </a:endParaRPr>
                    </a:p>
                    <a:p>
                      <a:pPr latinLnBrk="1"/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5. </a:t>
                      </a:r>
                      <a:r>
                        <a:rPr lang="ko-KR" altLang="en-US" sz="1200" dirty="0">
                          <a:latin typeface="+mj-ea"/>
                          <a:ea typeface="+mj-ea"/>
                        </a:rPr>
                        <a:t>검색 조건과 검색 결과  </a:t>
                      </a:r>
                      <a:endParaRPr lang="en-US" altLang="ko-KR" sz="1200" dirty="0">
                        <a:latin typeface="+mj-ea"/>
                        <a:ea typeface="+mj-ea"/>
                      </a:endParaRPr>
                    </a:p>
                    <a:p>
                      <a:pPr latinLnBrk="1"/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   </a:t>
                      </a:r>
                      <a:r>
                        <a:rPr lang="ko-KR" altLang="en-US" sz="1200" dirty="0">
                          <a:latin typeface="+mj-ea"/>
                          <a:ea typeface="+mj-ea"/>
                        </a:rPr>
                        <a:t>초기화</a:t>
                      </a:r>
                      <a:endParaRPr lang="en-US" altLang="ko-KR" sz="1200" dirty="0">
                        <a:latin typeface="+mj-ea"/>
                        <a:ea typeface="+mj-ea"/>
                      </a:endParaRPr>
                    </a:p>
                    <a:p>
                      <a:pPr latinLnBrk="1"/>
                      <a:endParaRPr lang="en-US" altLang="ko-KR" sz="400" dirty="0">
                        <a:latin typeface="+mj-ea"/>
                        <a:ea typeface="+mj-ea"/>
                      </a:endParaRPr>
                    </a:p>
                    <a:p>
                      <a:pPr latinLnBrk="1"/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6. </a:t>
                      </a:r>
                      <a:r>
                        <a:rPr lang="ko-KR" altLang="en-US" sz="1200" dirty="0">
                          <a:latin typeface="+mj-ea"/>
                          <a:ea typeface="+mj-ea"/>
                        </a:rPr>
                        <a:t>검색된 회원 목록이</a:t>
                      </a:r>
                      <a:endParaRPr lang="en-US" altLang="ko-KR" sz="1200" dirty="0">
                        <a:latin typeface="+mj-ea"/>
                        <a:ea typeface="+mj-ea"/>
                      </a:endParaRPr>
                    </a:p>
                    <a:p>
                      <a:pPr latinLnBrk="1"/>
                      <a:r>
                        <a:rPr lang="ko-KR" altLang="en-US" sz="1200" dirty="0">
                          <a:latin typeface="+mj-ea"/>
                          <a:ea typeface="+mj-ea"/>
                        </a:rPr>
                        <a:t>   출력되고</a:t>
                      </a:r>
                      <a:endParaRPr lang="en-US" altLang="ko-KR" sz="1200" dirty="0">
                        <a:latin typeface="+mj-ea"/>
                        <a:ea typeface="+mj-ea"/>
                      </a:endParaRPr>
                    </a:p>
                    <a:p>
                      <a:pPr latinLnBrk="1"/>
                      <a:r>
                        <a:rPr lang="ko-KR" altLang="en-US" sz="1200" dirty="0">
                          <a:latin typeface="+mj-ea"/>
                          <a:ea typeface="+mj-ea"/>
                        </a:rPr>
                        <a:t>   아이디를 클릭 시</a:t>
                      </a:r>
                      <a:endParaRPr lang="en-US" altLang="ko-KR" sz="1200" dirty="0">
                        <a:latin typeface="+mj-ea"/>
                        <a:ea typeface="+mj-ea"/>
                      </a:endParaRPr>
                    </a:p>
                    <a:p>
                      <a:pPr latinLnBrk="1"/>
                      <a:r>
                        <a:rPr lang="ko-KR" altLang="en-US" sz="1200" dirty="0">
                          <a:latin typeface="+mj-ea"/>
                          <a:ea typeface="+mj-ea"/>
                        </a:rPr>
                        <a:t>   일반 회원은</a:t>
                      </a:r>
                      <a:endParaRPr lang="en-US" altLang="ko-KR" sz="1200" dirty="0">
                        <a:latin typeface="+mj-ea"/>
                        <a:ea typeface="+mj-ea"/>
                      </a:endParaRPr>
                    </a:p>
                    <a:p>
                      <a:pPr latinLnBrk="1"/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   ppt - 13page,</a:t>
                      </a:r>
                    </a:p>
                    <a:p>
                      <a:pPr latinLnBrk="1"/>
                      <a:r>
                        <a:rPr lang="ko-KR" altLang="en-US" sz="1200" dirty="0">
                          <a:latin typeface="+mj-ea"/>
                          <a:ea typeface="+mj-ea"/>
                        </a:rPr>
                        <a:t>   직원 회원은</a:t>
                      </a:r>
                      <a:endParaRPr lang="en-US" altLang="ko-KR" sz="1200" dirty="0">
                        <a:latin typeface="+mj-ea"/>
                        <a:ea typeface="+mj-ea"/>
                      </a:endParaRPr>
                    </a:p>
                    <a:p>
                      <a:pPr latinLnBrk="1"/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   ppt – 15page,</a:t>
                      </a:r>
                    </a:p>
                    <a:p>
                      <a:pPr latinLnBrk="1"/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   SNS</a:t>
                      </a:r>
                      <a:r>
                        <a:rPr lang="ko-KR" altLang="en-US" sz="1200" dirty="0">
                          <a:latin typeface="+mj-ea"/>
                          <a:ea typeface="+mj-ea"/>
                        </a:rPr>
                        <a:t>사는</a:t>
                      </a:r>
                      <a:endParaRPr lang="en-US" altLang="ko-KR" sz="1200" dirty="0">
                        <a:latin typeface="+mj-ea"/>
                        <a:ea typeface="+mj-ea"/>
                      </a:endParaRPr>
                    </a:p>
                    <a:p>
                      <a:pPr latinLnBrk="1"/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   ppt – 17page</a:t>
                      </a:r>
                      <a:r>
                        <a:rPr lang="ko-KR" altLang="en-US" sz="1200" dirty="0">
                          <a:latin typeface="+mj-ea"/>
                          <a:ea typeface="+mj-ea"/>
                        </a:rPr>
                        <a:t>로</a:t>
                      </a:r>
                      <a:endParaRPr lang="en-US" altLang="ko-KR" sz="1200" dirty="0">
                        <a:latin typeface="+mj-ea"/>
                        <a:ea typeface="+mj-ea"/>
                      </a:endParaRPr>
                    </a:p>
                    <a:p>
                      <a:pPr latinLnBrk="1"/>
                      <a:r>
                        <a:rPr lang="ko-KR" altLang="en-US" sz="1200" dirty="0">
                          <a:latin typeface="+mj-ea"/>
                          <a:ea typeface="+mj-ea"/>
                        </a:rPr>
                        <a:t>   이동</a:t>
                      </a:r>
                      <a:endParaRPr lang="en-US" altLang="ko-KR" sz="12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0479018"/>
                  </a:ext>
                </a:extLst>
              </a:tr>
            </a:tbl>
          </a:graphicData>
        </a:graphic>
      </p:graphicFrame>
      <p:pic>
        <p:nvPicPr>
          <p:cNvPr id="30" name="그림 29" descr="텍스트이(가) 표시된 사진&#10;&#10;자동 생성된 설명">
            <a:extLst>
              <a:ext uri="{FF2B5EF4-FFF2-40B4-BE49-F238E27FC236}">
                <a16:creationId xmlns:a16="http://schemas.microsoft.com/office/drawing/2014/main" id="{0B150E69-4213-4DB8-9AE8-C8DA45B64D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414" y="1404876"/>
            <a:ext cx="1512526" cy="4794647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964742D2-94F1-4057-895A-DA30954745D9}"/>
              </a:ext>
            </a:extLst>
          </p:cNvPr>
          <p:cNvGrpSpPr/>
          <p:nvPr/>
        </p:nvGrpSpPr>
        <p:grpSpPr>
          <a:xfrm>
            <a:off x="2757527" y="1393344"/>
            <a:ext cx="5878720" cy="1271570"/>
            <a:chOff x="899592" y="1293334"/>
            <a:chExt cx="5878720" cy="127157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50AF7C1-AEB2-4C82-8F06-569CB7AB0042}"/>
                </a:ext>
              </a:extLst>
            </p:cNvPr>
            <p:cNvSpPr/>
            <p:nvPr/>
          </p:nvSpPr>
          <p:spPr>
            <a:xfrm>
              <a:off x="899592" y="1293334"/>
              <a:ext cx="5878720" cy="127157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EC5516B8-0CD7-441A-A498-4A611E3B66F6}"/>
                </a:ext>
              </a:extLst>
            </p:cNvPr>
            <p:cNvGrpSpPr/>
            <p:nvPr/>
          </p:nvGrpSpPr>
          <p:grpSpPr>
            <a:xfrm>
              <a:off x="5657704" y="1755890"/>
              <a:ext cx="1008112" cy="750625"/>
              <a:chOff x="5650312" y="1614711"/>
              <a:chExt cx="1008112" cy="750625"/>
            </a:xfrm>
          </p:grpSpPr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5DE13396-38E4-4419-B90A-AEAEBE7A44B5}"/>
                  </a:ext>
                </a:extLst>
              </p:cNvPr>
              <p:cNvGrpSpPr/>
              <p:nvPr/>
            </p:nvGrpSpPr>
            <p:grpSpPr>
              <a:xfrm>
                <a:off x="5650312" y="1614711"/>
                <a:ext cx="1008112" cy="343813"/>
                <a:chOff x="5652120" y="2068182"/>
                <a:chExt cx="1008112" cy="343813"/>
              </a:xfrm>
            </p:grpSpPr>
            <p:sp>
              <p:nvSpPr>
                <p:cNvPr id="15" name="사각형: 둥근 모서리 14">
                  <a:extLst>
                    <a:ext uri="{FF2B5EF4-FFF2-40B4-BE49-F238E27FC236}">
                      <a16:creationId xmlns:a16="http://schemas.microsoft.com/office/drawing/2014/main" id="{1CB6261B-3C4B-495A-B394-46E05C2F2F06}"/>
                    </a:ext>
                  </a:extLst>
                </p:cNvPr>
                <p:cNvSpPr/>
                <p:nvPr/>
              </p:nvSpPr>
              <p:spPr>
                <a:xfrm>
                  <a:off x="5652120" y="2068182"/>
                  <a:ext cx="1008112" cy="338555"/>
                </a:xfrm>
                <a:prstGeom prst="roundRect">
                  <a:avLst/>
                </a:prstGeom>
                <a:solidFill>
                  <a:schemeClr val="bg1"/>
                </a:solidFill>
                <a:ln w="1270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+mj-ea"/>
                    <a:ea typeface="+mj-ea"/>
                  </a:endParaRPr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74DE2C83-FF7D-46B9-B198-5D3E038C0BD8}"/>
                    </a:ext>
                  </a:extLst>
                </p:cNvPr>
                <p:cNvSpPr txBox="1"/>
                <p:nvPr/>
              </p:nvSpPr>
              <p:spPr>
                <a:xfrm>
                  <a:off x="5858658" y="2073441"/>
                  <a:ext cx="595035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ko-KR" alt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j-ea"/>
                      <a:ea typeface="+mj-ea"/>
                    </a:rPr>
                    <a:t>조회</a:t>
                  </a:r>
                </a:p>
              </p:txBody>
            </p:sp>
          </p:grpSp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20AF40FD-F921-4B3E-ADB3-7E6406B16C0D}"/>
                  </a:ext>
                </a:extLst>
              </p:cNvPr>
              <p:cNvGrpSpPr/>
              <p:nvPr/>
            </p:nvGrpSpPr>
            <p:grpSpPr>
              <a:xfrm>
                <a:off x="5650312" y="2022188"/>
                <a:ext cx="1008112" cy="343148"/>
                <a:chOff x="5652120" y="2475659"/>
                <a:chExt cx="1008112" cy="343148"/>
              </a:xfrm>
            </p:grpSpPr>
            <p:sp>
              <p:nvSpPr>
                <p:cNvPr id="13" name="사각형: 둥근 모서리 12">
                  <a:extLst>
                    <a:ext uri="{FF2B5EF4-FFF2-40B4-BE49-F238E27FC236}">
                      <a16:creationId xmlns:a16="http://schemas.microsoft.com/office/drawing/2014/main" id="{52994C1D-A383-4ED0-98DC-47A05C3AB8F6}"/>
                    </a:ext>
                  </a:extLst>
                </p:cNvPr>
                <p:cNvSpPr/>
                <p:nvPr/>
              </p:nvSpPr>
              <p:spPr>
                <a:xfrm>
                  <a:off x="5652120" y="2475659"/>
                  <a:ext cx="1008112" cy="338555"/>
                </a:xfrm>
                <a:prstGeom prst="roundRect">
                  <a:avLst/>
                </a:prstGeom>
                <a:solidFill>
                  <a:schemeClr val="bg1"/>
                </a:solidFill>
                <a:ln w="1270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+mj-ea"/>
                    <a:ea typeface="+mj-ea"/>
                  </a:endParaRPr>
                </a:p>
              </p:txBody>
            </p: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4006E63F-64A0-42A6-8D3E-6130C6B40874}"/>
                    </a:ext>
                  </a:extLst>
                </p:cNvPr>
                <p:cNvSpPr txBox="1"/>
                <p:nvPr/>
              </p:nvSpPr>
              <p:spPr>
                <a:xfrm>
                  <a:off x="5753099" y="2480253"/>
                  <a:ext cx="800220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ko-KR" alt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j-ea"/>
                      <a:ea typeface="+mj-ea"/>
                    </a:rPr>
                    <a:t>초기화</a:t>
                  </a:r>
                </a:p>
              </p:txBody>
            </p:sp>
          </p:grpSp>
        </p:grp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1614B89-42EE-4806-895D-B11E2471CF07}"/>
                </a:ext>
              </a:extLst>
            </p:cNvPr>
            <p:cNvSpPr/>
            <p:nvPr/>
          </p:nvSpPr>
          <p:spPr>
            <a:xfrm>
              <a:off x="2018119" y="1396223"/>
              <a:ext cx="2553880" cy="32708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</a:rPr>
                <a:t>일반</a:t>
              </a:r>
            </a:p>
          </p:txBody>
        </p:sp>
        <p:sp>
          <p:nvSpPr>
            <p:cNvPr id="8" name="이등변 삼각형 7">
              <a:extLst>
                <a:ext uri="{FF2B5EF4-FFF2-40B4-BE49-F238E27FC236}">
                  <a16:creationId xmlns:a16="http://schemas.microsoft.com/office/drawing/2014/main" id="{F0560F3B-2E2F-4E29-84E5-5D824AC4FA0F}"/>
                </a:ext>
              </a:extLst>
            </p:cNvPr>
            <p:cNvSpPr/>
            <p:nvPr/>
          </p:nvSpPr>
          <p:spPr>
            <a:xfrm rot="10800000">
              <a:off x="4311209" y="1487267"/>
              <a:ext cx="211359" cy="182206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6ACA3FA-74C1-4DA9-AA8A-AF78901906BF}"/>
                </a:ext>
              </a:extLst>
            </p:cNvPr>
            <p:cNvSpPr/>
            <p:nvPr/>
          </p:nvSpPr>
          <p:spPr>
            <a:xfrm>
              <a:off x="2018119" y="1760371"/>
              <a:ext cx="2553881" cy="32708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</a:rPr>
                <a:t>아이디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2BFCCA5-5871-41C2-BAD7-F829E4EF0772}"/>
                </a:ext>
              </a:extLst>
            </p:cNvPr>
            <p:cNvSpPr/>
            <p:nvPr/>
          </p:nvSpPr>
          <p:spPr>
            <a:xfrm>
              <a:off x="2018118" y="2120237"/>
              <a:ext cx="2553881" cy="32708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</a:rPr>
                <a:t>성명</a:t>
              </a:r>
            </a:p>
          </p:txBody>
        </p:sp>
      </p:grpSp>
      <p:graphicFrame>
        <p:nvGraphicFramePr>
          <p:cNvPr id="24" name="표 40">
            <a:extLst>
              <a:ext uri="{FF2B5EF4-FFF2-40B4-BE49-F238E27FC236}">
                <a16:creationId xmlns:a16="http://schemas.microsoft.com/office/drawing/2014/main" id="{65CCFAAA-A181-4753-BECE-44EA8C6923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3483709"/>
              </p:ext>
            </p:extLst>
          </p:nvPr>
        </p:nvGraphicFramePr>
        <p:xfrm>
          <a:off x="2834541" y="1477491"/>
          <a:ext cx="4568602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3106">
                  <a:extLst>
                    <a:ext uri="{9D8B030D-6E8A-4147-A177-3AD203B41FA5}">
                      <a16:colId xmlns:a16="http://schemas.microsoft.com/office/drawing/2014/main" val="3373656632"/>
                    </a:ext>
                  </a:extLst>
                </a:gridCol>
                <a:gridCol w="3565496">
                  <a:extLst>
                    <a:ext uri="{9D8B030D-6E8A-4147-A177-3AD203B41FA5}">
                      <a16:colId xmlns:a16="http://schemas.microsoft.com/office/drawing/2014/main" val="17324194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600" dirty="0"/>
                        <a:t>회원분류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026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600" dirty="0"/>
                        <a:t>아이디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598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600" dirty="0"/>
                        <a:t>성명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465618566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32ACEAB1-F051-49F8-9898-2BE2FDC877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6451944"/>
              </p:ext>
            </p:extLst>
          </p:nvPr>
        </p:nvGraphicFramePr>
        <p:xfrm>
          <a:off x="2757527" y="2790243"/>
          <a:ext cx="5878720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3857789405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3332434931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100108321"/>
                    </a:ext>
                  </a:extLst>
                </a:gridCol>
                <a:gridCol w="2494344">
                  <a:extLst>
                    <a:ext uri="{9D8B030D-6E8A-4147-A177-3AD203B41FA5}">
                      <a16:colId xmlns:a16="http://schemas.microsoft.com/office/drawing/2014/main" val="31073602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아이디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성명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전화번호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5650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i="0" u="sng" dirty="0">
                          <a:latin typeface="+mj-ea"/>
                          <a:ea typeface="+mj-ea"/>
                        </a:rPr>
                        <a:t>아이디</a:t>
                      </a:r>
                      <a:r>
                        <a:rPr lang="en-US" altLang="ko-KR" sz="1400" i="0" u="sng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400" i="0" u="sng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성명</a:t>
                      </a:r>
                      <a:r>
                        <a:rPr lang="en-US" altLang="ko-KR" sz="14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j-ea"/>
                          <a:ea typeface="+mj-ea"/>
                        </a:rPr>
                        <a:t>010-0000-0000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589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u="sng" dirty="0">
                          <a:latin typeface="+mj-ea"/>
                          <a:ea typeface="+mj-ea"/>
                        </a:rPr>
                        <a:t>아이디</a:t>
                      </a:r>
                      <a:r>
                        <a:rPr lang="en-US" altLang="ko-KR" sz="1400" u="sng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400" u="sng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성명</a:t>
                      </a:r>
                      <a:r>
                        <a:rPr lang="en-US" altLang="ko-KR" sz="14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+mj-ea"/>
                          <a:ea typeface="+mj-ea"/>
                        </a:rPr>
                        <a:t>010-0000-0000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709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u="sng" dirty="0">
                          <a:latin typeface="+mj-ea"/>
                          <a:ea typeface="+mj-ea"/>
                        </a:rPr>
                        <a:t>아이디</a:t>
                      </a:r>
                      <a:r>
                        <a:rPr lang="en-US" altLang="ko-KR" sz="1400" u="sng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400" u="sng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성명</a:t>
                      </a:r>
                      <a:r>
                        <a:rPr lang="en-US" altLang="ko-KR" sz="14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+mj-ea"/>
                          <a:ea typeface="+mj-ea"/>
                        </a:rPr>
                        <a:t>010-0000-0000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029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u="sng" dirty="0">
                          <a:latin typeface="+mj-ea"/>
                          <a:ea typeface="+mj-ea"/>
                        </a:rPr>
                        <a:t>아이디</a:t>
                      </a:r>
                      <a:r>
                        <a:rPr lang="en-US" altLang="ko-KR" sz="1400" u="sng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400" u="sng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성명</a:t>
                      </a:r>
                      <a:r>
                        <a:rPr lang="en-US" altLang="ko-KR" sz="14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+mj-ea"/>
                          <a:ea typeface="+mj-ea"/>
                        </a:rPr>
                        <a:t>010-0000-0000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180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u="sng" dirty="0">
                          <a:latin typeface="+mj-ea"/>
                          <a:ea typeface="+mj-ea"/>
                        </a:rPr>
                        <a:t>아이디</a:t>
                      </a:r>
                      <a:r>
                        <a:rPr lang="en-US" altLang="ko-KR" sz="1400" u="sng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400" u="sng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성명</a:t>
                      </a:r>
                      <a:r>
                        <a:rPr lang="en-US" altLang="ko-KR" sz="14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+mj-ea"/>
                          <a:ea typeface="+mj-ea"/>
                        </a:rPr>
                        <a:t>010-0000-0000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1434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j-ea"/>
                          <a:ea typeface="+mj-ea"/>
                        </a:rPr>
                        <a:t>6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u="sng" dirty="0">
                          <a:latin typeface="+mj-ea"/>
                          <a:ea typeface="+mj-ea"/>
                        </a:rPr>
                        <a:t>아이디</a:t>
                      </a:r>
                      <a:r>
                        <a:rPr lang="en-US" altLang="ko-KR" sz="1400" u="sng" dirty="0">
                          <a:latin typeface="+mj-ea"/>
                          <a:ea typeface="+mj-ea"/>
                        </a:rPr>
                        <a:t>6</a:t>
                      </a:r>
                      <a:endParaRPr lang="ko-KR" altLang="en-US" sz="1400" u="sng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성명</a:t>
                      </a:r>
                      <a:r>
                        <a:rPr lang="en-US" altLang="ko-KR" sz="1400" dirty="0">
                          <a:latin typeface="+mj-ea"/>
                          <a:ea typeface="+mj-ea"/>
                        </a:rPr>
                        <a:t>6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+mj-ea"/>
                          <a:ea typeface="+mj-ea"/>
                        </a:rPr>
                        <a:t>010-0000-0000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588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j-ea"/>
                          <a:ea typeface="+mj-ea"/>
                        </a:rPr>
                        <a:t>7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u="sng" dirty="0">
                          <a:latin typeface="+mj-ea"/>
                          <a:ea typeface="+mj-ea"/>
                        </a:rPr>
                        <a:t>아이디</a:t>
                      </a:r>
                      <a:r>
                        <a:rPr lang="en-US" altLang="ko-KR" sz="1400" u="sng" dirty="0">
                          <a:latin typeface="+mj-ea"/>
                          <a:ea typeface="+mj-ea"/>
                        </a:rPr>
                        <a:t>7</a:t>
                      </a:r>
                      <a:endParaRPr lang="ko-KR" altLang="en-US" sz="1400" u="sng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성명</a:t>
                      </a:r>
                      <a:r>
                        <a:rPr lang="en-US" altLang="ko-KR" sz="1400" dirty="0">
                          <a:latin typeface="+mj-ea"/>
                          <a:ea typeface="+mj-ea"/>
                        </a:rPr>
                        <a:t>7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+mj-ea"/>
                          <a:ea typeface="+mj-ea"/>
                        </a:rPr>
                        <a:t>010-0000-0000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047161"/>
                  </a:ext>
                </a:extLst>
              </a:tr>
            </a:tbl>
          </a:graphicData>
        </a:graphic>
      </p:graphicFrame>
      <p:grpSp>
        <p:nvGrpSpPr>
          <p:cNvPr id="18" name="그룹 17">
            <a:extLst>
              <a:ext uri="{FF2B5EF4-FFF2-40B4-BE49-F238E27FC236}">
                <a16:creationId xmlns:a16="http://schemas.microsoft.com/office/drawing/2014/main" id="{10E27B07-AF14-4F3D-9880-0EAFC4446911}"/>
              </a:ext>
            </a:extLst>
          </p:cNvPr>
          <p:cNvGrpSpPr/>
          <p:nvPr/>
        </p:nvGrpSpPr>
        <p:grpSpPr>
          <a:xfrm>
            <a:off x="3870708" y="5849437"/>
            <a:ext cx="3525990" cy="338554"/>
            <a:chOff x="2054122" y="6077964"/>
            <a:chExt cx="3525990" cy="338554"/>
          </a:xfrm>
        </p:grpSpPr>
        <p:sp>
          <p:nvSpPr>
            <p:cNvPr id="19" name="실행 단추: 뒤로 또는 앞으로 이동 18">
              <a:hlinkClick r:id="" action="ppaction://hlinkshowjump?jump=previousslide" highlightClick="1"/>
              <a:extLst>
                <a:ext uri="{FF2B5EF4-FFF2-40B4-BE49-F238E27FC236}">
                  <a16:creationId xmlns:a16="http://schemas.microsoft.com/office/drawing/2014/main" id="{1A8F9F2D-B987-453D-A19D-2732CD8277D3}"/>
                </a:ext>
              </a:extLst>
            </p:cNvPr>
            <p:cNvSpPr/>
            <p:nvPr/>
          </p:nvSpPr>
          <p:spPr>
            <a:xfrm>
              <a:off x="2486170" y="6103225"/>
              <a:ext cx="288032" cy="288032"/>
            </a:xfrm>
            <a:prstGeom prst="actionButtonBackPrevious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20" name="실행 단추: 뒤로 또는 앞으로 이동 19">
              <a:hlinkClick r:id="" action="ppaction://hlinkshowjump?jump=previousslide" highlightClick="1"/>
              <a:extLst>
                <a:ext uri="{FF2B5EF4-FFF2-40B4-BE49-F238E27FC236}">
                  <a16:creationId xmlns:a16="http://schemas.microsoft.com/office/drawing/2014/main" id="{D8613EA9-B275-4B81-8A4E-ED91A78ADA17}"/>
                </a:ext>
              </a:extLst>
            </p:cNvPr>
            <p:cNvSpPr/>
            <p:nvPr/>
          </p:nvSpPr>
          <p:spPr>
            <a:xfrm rot="10800000">
              <a:off x="4860032" y="6103225"/>
              <a:ext cx="288032" cy="288032"/>
            </a:xfrm>
            <a:prstGeom prst="actionButtonBackPrevious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37FDB9C-A5BB-4CF7-8137-598B6AC57C86}"/>
                </a:ext>
              </a:extLst>
            </p:cNvPr>
            <p:cNvSpPr txBox="1"/>
            <p:nvPr/>
          </p:nvSpPr>
          <p:spPr>
            <a:xfrm>
              <a:off x="2774203" y="6077964"/>
              <a:ext cx="20858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ea"/>
                  <a:ea typeface="+mj-ea"/>
                </a:rPr>
                <a:t>1 2 3 4 5 6 7 8 9 10</a:t>
              </a:r>
              <a:endPara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</a:endParaRPr>
            </a:p>
          </p:txBody>
        </p:sp>
        <p:sp>
          <p:nvSpPr>
            <p:cNvPr id="22" name="실행 단추: 처음으로 이동 21">
              <a:hlinkClick r:id="" action="ppaction://hlinkshowjump?jump=firstslide" highlightClick="1"/>
              <a:extLst>
                <a:ext uri="{FF2B5EF4-FFF2-40B4-BE49-F238E27FC236}">
                  <a16:creationId xmlns:a16="http://schemas.microsoft.com/office/drawing/2014/main" id="{93823547-C1ED-4D12-BD25-FC88AD3CCEE1}"/>
                </a:ext>
              </a:extLst>
            </p:cNvPr>
            <p:cNvSpPr/>
            <p:nvPr/>
          </p:nvSpPr>
          <p:spPr>
            <a:xfrm>
              <a:off x="2054122" y="6094888"/>
              <a:ext cx="288032" cy="288032"/>
            </a:xfrm>
            <a:prstGeom prst="actionButtonBeginning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23" name="실행 단추: 처음으로 이동 22">
              <a:hlinkClick r:id="" action="ppaction://hlinkshowjump?jump=firstslide" highlightClick="1"/>
              <a:extLst>
                <a:ext uri="{FF2B5EF4-FFF2-40B4-BE49-F238E27FC236}">
                  <a16:creationId xmlns:a16="http://schemas.microsoft.com/office/drawing/2014/main" id="{1BE5B274-7375-49D7-A4A0-3D242DAF2B88}"/>
                </a:ext>
              </a:extLst>
            </p:cNvPr>
            <p:cNvSpPr/>
            <p:nvPr/>
          </p:nvSpPr>
          <p:spPr>
            <a:xfrm rot="10800000">
              <a:off x="5292080" y="6094888"/>
              <a:ext cx="288032" cy="288032"/>
            </a:xfrm>
            <a:prstGeom prst="actionButtonBeginning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</p:grpSp>
      <p:sp>
        <p:nvSpPr>
          <p:cNvPr id="25" name="타원 24">
            <a:extLst>
              <a:ext uri="{FF2B5EF4-FFF2-40B4-BE49-F238E27FC236}">
                <a16:creationId xmlns:a16="http://schemas.microsoft.com/office/drawing/2014/main" id="{2EF98EE1-C315-49E7-900C-B852FBF1E9A1}"/>
              </a:ext>
            </a:extLst>
          </p:cNvPr>
          <p:cNvSpPr/>
          <p:nvPr/>
        </p:nvSpPr>
        <p:spPr>
          <a:xfrm>
            <a:off x="960448" y="1227236"/>
            <a:ext cx="360040" cy="360040"/>
          </a:xfrm>
          <a:prstGeom prst="ellipse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+mj-ea"/>
                <a:ea typeface="+mj-ea"/>
              </a:rPr>
              <a:t>1</a:t>
            </a:r>
            <a:endParaRPr lang="ko-KR" altLang="en-US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CE1C30DB-CA8C-4D95-9E19-2EA84024FFAC}"/>
              </a:ext>
            </a:extLst>
          </p:cNvPr>
          <p:cNvSpPr/>
          <p:nvPr/>
        </p:nvSpPr>
        <p:spPr>
          <a:xfrm>
            <a:off x="2577507" y="1219644"/>
            <a:ext cx="360040" cy="360040"/>
          </a:xfrm>
          <a:prstGeom prst="ellipse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+mj-ea"/>
                <a:ea typeface="+mj-ea"/>
              </a:rPr>
              <a:t>2</a:t>
            </a:r>
            <a:endParaRPr lang="ko-KR" altLang="en-US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650DC37E-7C8E-4EF5-AC02-774284203E16}"/>
              </a:ext>
            </a:extLst>
          </p:cNvPr>
          <p:cNvSpPr/>
          <p:nvPr/>
        </p:nvSpPr>
        <p:spPr>
          <a:xfrm>
            <a:off x="2574079" y="2610223"/>
            <a:ext cx="360040" cy="360040"/>
          </a:xfrm>
          <a:prstGeom prst="ellipse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+mj-ea"/>
                <a:ea typeface="+mj-ea"/>
              </a:rPr>
              <a:t>6</a:t>
            </a:r>
            <a:endParaRPr lang="ko-KR" altLang="en-US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0332750A-DA9B-412C-ABBF-23FEEDE56E3C}"/>
              </a:ext>
            </a:extLst>
          </p:cNvPr>
          <p:cNvSpPr/>
          <p:nvPr/>
        </p:nvSpPr>
        <p:spPr>
          <a:xfrm>
            <a:off x="7536943" y="1447273"/>
            <a:ext cx="1008112" cy="338555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BFE1451-289C-4F00-8B22-643C699B9B6F}"/>
              </a:ext>
            </a:extLst>
          </p:cNvPr>
          <p:cNvSpPr txBox="1"/>
          <p:nvPr/>
        </p:nvSpPr>
        <p:spPr>
          <a:xfrm>
            <a:off x="7743481" y="1452532"/>
            <a:ext cx="5950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</a:rPr>
              <a:t>등록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CD96370F-5909-43ED-9F7A-945E777F8344}"/>
              </a:ext>
            </a:extLst>
          </p:cNvPr>
          <p:cNvSpPr/>
          <p:nvPr/>
        </p:nvSpPr>
        <p:spPr>
          <a:xfrm>
            <a:off x="7334461" y="1799050"/>
            <a:ext cx="360040" cy="360040"/>
          </a:xfrm>
          <a:prstGeom prst="ellipse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+mj-ea"/>
                <a:ea typeface="+mj-ea"/>
              </a:rPr>
              <a:t>4</a:t>
            </a:r>
            <a:endParaRPr lang="ko-KR" altLang="en-US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9B6C3101-31C0-478A-BEE7-4825A4091944}"/>
              </a:ext>
            </a:extLst>
          </p:cNvPr>
          <p:cNvSpPr/>
          <p:nvPr/>
        </p:nvSpPr>
        <p:spPr>
          <a:xfrm>
            <a:off x="7326393" y="2188135"/>
            <a:ext cx="360040" cy="360040"/>
          </a:xfrm>
          <a:prstGeom prst="ellipse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+mj-ea"/>
                <a:ea typeface="+mj-ea"/>
              </a:rPr>
              <a:t>5</a:t>
            </a:r>
            <a:endParaRPr lang="ko-KR" altLang="en-US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9644825A-BA6E-482D-A957-BF1215AFDF09}"/>
              </a:ext>
            </a:extLst>
          </p:cNvPr>
          <p:cNvSpPr/>
          <p:nvPr/>
        </p:nvSpPr>
        <p:spPr>
          <a:xfrm>
            <a:off x="7341710" y="1401757"/>
            <a:ext cx="360040" cy="360040"/>
          </a:xfrm>
          <a:prstGeom prst="ellipse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+mj-ea"/>
                <a:ea typeface="+mj-ea"/>
              </a:rPr>
              <a:t>3</a:t>
            </a:r>
            <a:endParaRPr lang="ko-KR" altLang="en-US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190576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66504" y="1816153"/>
            <a:ext cx="825899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spc="-300" dirty="0">
                <a:solidFill>
                  <a:srgbClr val="0070C0"/>
                </a:solidFill>
                <a:latin typeface="+mj-ea"/>
                <a:ea typeface="+mj-ea"/>
              </a:rPr>
              <a:t>SES(Search Easy Sign)</a:t>
            </a:r>
            <a:endParaRPr lang="ko-KR" altLang="en-US" sz="8000" b="1" spc="-300" dirty="0">
              <a:solidFill>
                <a:srgbClr val="0070C0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6000" b="1" spc="-300" dirty="0">
                <a:solidFill>
                  <a:srgbClr val="000000"/>
                </a:solidFill>
                <a:latin typeface="+mj-ea"/>
                <a:ea typeface="+mj-ea"/>
              </a:rPr>
              <a:t>사용자 관리</a:t>
            </a:r>
          </a:p>
          <a:p>
            <a:pPr algn="ctr"/>
            <a:r>
              <a:rPr lang="en-US" altLang="ko-KR" sz="6000" b="1" spc="-300" dirty="0">
                <a:solidFill>
                  <a:srgbClr val="000000"/>
                </a:solidFill>
                <a:latin typeface="+mj-ea"/>
                <a:ea typeface="+mj-ea"/>
              </a:rPr>
              <a:t>- </a:t>
            </a:r>
            <a:r>
              <a:rPr lang="ko-KR" altLang="en-US" sz="6000" b="1" spc="-300" dirty="0">
                <a:solidFill>
                  <a:srgbClr val="000000"/>
                </a:solidFill>
                <a:latin typeface="+mj-ea"/>
                <a:ea typeface="+mj-ea"/>
              </a:rPr>
              <a:t>회원</a:t>
            </a:r>
            <a:r>
              <a:rPr lang="en-US" altLang="ko-KR" sz="6000" b="1" spc="-300" dirty="0">
                <a:solidFill>
                  <a:srgbClr val="000000"/>
                </a:solidFill>
                <a:latin typeface="+mj-ea"/>
                <a:ea typeface="+mj-ea"/>
              </a:rPr>
              <a:t>(</a:t>
            </a:r>
            <a:r>
              <a:rPr lang="ko-KR" altLang="en-US" sz="6000" b="1" spc="-300" dirty="0">
                <a:solidFill>
                  <a:srgbClr val="C00000"/>
                </a:solidFill>
                <a:latin typeface="+mj-ea"/>
                <a:ea typeface="+mj-ea"/>
              </a:rPr>
              <a:t>일반</a:t>
            </a:r>
            <a:r>
              <a:rPr lang="en-US" altLang="ko-KR" sz="6000" b="1" spc="-300" dirty="0">
                <a:solidFill>
                  <a:srgbClr val="000000"/>
                </a:solidFill>
                <a:latin typeface="+mj-ea"/>
                <a:ea typeface="+mj-ea"/>
              </a:rPr>
              <a:t>/</a:t>
            </a:r>
            <a:r>
              <a:rPr lang="ko-KR" altLang="en-US" sz="6000" b="1" spc="-300" dirty="0">
                <a:solidFill>
                  <a:srgbClr val="000000"/>
                </a:solidFill>
                <a:latin typeface="+mj-ea"/>
                <a:ea typeface="+mj-ea"/>
              </a:rPr>
              <a:t>직원</a:t>
            </a:r>
            <a:r>
              <a:rPr lang="en-US" altLang="ko-KR" sz="6000" b="1" spc="-300" dirty="0">
                <a:solidFill>
                  <a:srgbClr val="000000"/>
                </a:solidFill>
                <a:latin typeface="+mj-ea"/>
                <a:ea typeface="+mj-ea"/>
              </a:rPr>
              <a:t>/SNS</a:t>
            </a:r>
            <a:r>
              <a:rPr lang="ko-KR" altLang="en-US" sz="6000" b="1" spc="-300" dirty="0">
                <a:solidFill>
                  <a:srgbClr val="000000"/>
                </a:solidFill>
                <a:latin typeface="+mj-ea"/>
                <a:ea typeface="+mj-ea"/>
              </a:rPr>
              <a:t>사</a:t>
            </a:r>
            <a:r>
              <a:rPr lang="en-US" altLang="ko-KR" sz="6000" b="1" spc="-300" dirty="0">
                <a:solidFill>
                  <a:srgbClr val="000000"/>
                </a:solidFill>
                <a:latin typeface="+mj-ea"/>
                <a:ea typeface="+mj-ea"/>
              </a:rPr>
              <a:t>)</a:t>
            </a:r>
            <a:endParaRPr lang="ko-KR" altLang="en-US" sz="6000" b="1" spc="-300" dirty="0">
              <a:solidFill>
                <a:srgbClr val="00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393126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8">
            <a:extLst>
              <a:ext uri="{FF2B5EF4-FFF2-40B4-BE49-F238E27FC236}">
                <a16:creationId xmlns:a16="http://schemas.microsoft.com/office/drawing/2014/main" id="{3199F8A1-CCC1-4659-B69F-2941B366A5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6654200"/>
              </p:ext>
            </p:extLst>
          </p:nvPr>
        </p:nvGraphicFramePr>
        <p:xfrm>
          <a:off x="71021" y="74648"/>
          <a:ext cx="12053794" cy="67099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3379">
                  <a:extLst>
                    <a:ext uri="{9D8B030D-6E8A-4147-A177-3AD203B41FA5}">
                      <a16:colId xmlns:a16="http://schemas.microsoft.com/office/drawing/2014/main" val="2090377242"/>
                    </a:ext>
                  </a:extLst>
                </a:gridCol>
                <a:gridCol w="8859915">
                  <a:extLst>
                    <a:ext uri="{9D8B030D-6E8A-4147-A177-3AD203B41FA5}">
                      <a16:colId xmlns:a16="http://schemas.microsoft.com/office/drawing/2014/main" val="3383206077"/>
                    </a:ext>
                  </a:extLst>
                </a:gridCol>
                <a:gridCol w="2350500">
                  <a:extLst>
                    <a:ext uri="{9D8B030D-6E8A-4147-A177-3AD203B41FA5}">
                      <a16:colId xmlns:a16="http://schemas.microsoft.com/office/drawing/2014/main" val="4251815978"/>
                    </a:ext>
                  </a:extLst>
                </a:gridCol>
              </a:tblGrid>
              <a:tr h="412755">
                <a:tc>
                  <a:txBody>
                    <a:bodyPr/>
                    <a:lstStyle/>
                    <a:p>
                      <a:pPr latinLnBrk="1"/>
                      <a:endParaRPr lang="en-US" altLang="ko-KR" dirty="0">
                        <a:latin typeface="+mj-ea"/>
                        <a:ea typeface="+mj-ea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+mj-ea"/>
                          <a:ea typeface="+mj-ea"/>
                        </a:rPr>
                        <a:t>Navigation:</a:t>
                      </a:r>
                      <a:r>
                        <a:rPr lang="ko-KR" altLang="en-US" dirty="0">
                          <a:latin typeface="+mj-ea"/>
                          <a:ea typeface="+mj-ea"/>
                        </a:rPr>
                        <a:t> 사용자 관리 </a:t>
                      </a:r>
                      <a:r>
                        <a:rPr lang="en-US" altLang="ko-KR" dirty="0">
                          <a:latin typeface="+mj-ea"/>
                          <a:ea typeface="+mj-ea"/>
                        </a:rPr>
                        <a:t>– </a:t>
                      </a:r>
                      <a:r>
                        <a:rPr lang="ko-KR" altLang="en-US" dirty="0">
                          <a:latin typeface="+mj-ea"/>
                          <a:ea typeface="+mj-ea"/>
                        </a:rPr>
                        <a:t>회원</a:t>
                      </a:r>
                      <a:r>
                        <a:rPr lang="en-US" altLang="ko-KR" dirty="0"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dirty="0">
                          <a:latin typeface="+mj-ea"/>
                          <a:ea typeface="+mj-ea"/>
                        </a:rPr>
                        <a:t>일반</a:t>
                      </a:r>
                      <a:r>
                        <a:rPr lang="en-US" altLang="ko-KR" dirty="0">
                          <a:latin typeface="+mj-ea"/>
                          <a:ea typeface="+mj-ea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- Page Description: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624412"/>
                  </a:ext>
                </a:extLst>
              </a:tr>
              <a:tr h="940572">
                <a:tc rowSpan="3" gridSpan="2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+mj-ea"/>
                          <a:ea typeface="+mj-ea"/>
                        </a:rPr>
                        <a:t>사용자 관리</a:t>
                      </a:r>
                      <a:endParaRPr lang="en-US" altLang="ko-KR" dirty="0">
                        <a:latin typeface="+mj-ea"/>
                        <a:ea typeface="+mj-ea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dirty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회원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dirty="0">
                          <a:latin typeface="+mj-ea"/>
                          <a:ea typeface="+mj-ea"/>
                        </a:rPr>
                        <a:t>일반</a:t>
                      </a:r>
                      <a:r>
                        <a:rPr lang="en-US" altLang="ko-KR" dirty="0">
                          <a:latin typeface="+mj-ea"/>
                          <a:ea typeface="+mj-ea"/>
                        </a:rPr>
                        <a:t>)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787100"/>
                  </a:ext>
                </a:extLst>
              </a:tr>
              <a:tr h="437137">
                <a:tc gridSpan="2" vMerge="1">
                  <a:txBody>
                    <a:bodyPr/>
                    <a:lstStyle/>
                    <a:p>
                      <a:pPr latinLnBrk="1"/>
                      <a:endParaRPr lang="en-US" altLang="ko-KR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- Event Description: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8049514"/>
                  </a:ext>
                </a:extLst>
              </a:tr>
              <a:tr h="4918239">
                <a:tc gridSpan="2" vMerge="1">
                  <a:txBody>
                    <a:bodyPr/>
                    <a:lstStyle/>
                    <a:p>
                      <a:pPr latinLnBrk="1"/>
                      <a:endParaRPr lang="en-US" altLang="ko-KR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1. GNB 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영역은</a:t>
                      </a:r>
                      <a:endParaRPr lang="en-US" altLang="ko-KR" sz="14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  <a:p>
                      <a:pPr>
                        <a:lnSpc>
                          <a:spcPct val="110000"/>
                        </a:lnSpc>
                      </a:pP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   ppt – 5page 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참조</a:t>
                      </a:r>
                      <a:endParaRPr lang="en-US" altLang="ko-KR" sz="14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  <a:p>
                      <a:pPr latinLnBrk="1"/>
                      <a:endParaRPr lang="en-US" altLang="ko-KR" sz="400" dirty="0">
                        <a:latin typeface="+mj-ea"/>
                        <a:ea typeface="+mj-ea"/>
                      </a:endParaRPr>
                    </a:p>
                    <a:p>
                      <a:pPr latinLnBrk="1"/>
                      <a:r>
                        <a:rPr lang="en-US" altLang="ko-KR" sz="1400" dirty="0">
                          <a:latin typeface="+mj-ea"/>
                          <a:ea typeface="+mj-ea"/>
                        </a:rPr>
                        <a:t>2. </a:t>
                      </a:r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검색된 일반 회원의</a:t>
                      </a:r>
                      <a:endParaRPr lang="en-US" altLang="ko-KR" sz="1400" dirty="0">
                        <a:latin typeface="+mj-ea"/>
                        <a:ea typeface="+mj-ea"/>
                      </a:endParaRPr>
                    </a:p>
                    <a:p>
                      <a:pPr latinLnBrk="1"/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   정보가 출력되고</a:t>
                      </a:r>
                      <a:endParaRPr lang="en-US" altLang="ko-KR" sz="1400" dirty="0">
                        <a:latin typeface="+mj-ea"/>
                        <a:ea typeface="+mj-ea"/>
                      </a:endParaRPr>
                    </a:p>
                    <a:p>
                      <a:pPr latinLnBrk="1"/>
                      <a:r>
                        <a:rPr lang="en-US" altLang="ko-KR" sz="1400" dirty="0">
                          <a:latin typeface="+mj-ea"/>
                          <a:ea typeface="+mj-ea"/>
                        </a:rPr>
                        <a:t>   </a:t>
                      </a:r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밑줄 있는 유료서비스</a:t>
                      </a:r>
                      <a:endParaRPr lang="en-US" altLang="ko-KR" sz="1400" dirty="0">
                        <a:latin typeface="+mj-ea"/>
                        <a:ea typeface="+mj-ea"/>
                      </a:endParaRPr>
                    </a:p>
                    <a:p>
                      <a:pPr latinLnBrk="1"/>
                      <a:r>
                        <a:rPr lang="en-US" altLang="ko-KR" sz="1400" dirty="0">
                          <a:latin typeface="+mj-ea"/>
                          <a:ea typeface="+mj-ea"/>
                        </a:rPr>
                        <a:t>   </a:t>
                      </a:r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글씨를 클릭 시</a:t>
                      </a:r>
                      <a:endParaRPr lang="en-US" altLang="ko-KR" sz="1400" dirty="0">
                        <a:latin typeface="+mj-ea"/>
                        <a:ea typeface="+mj-ea"/>
                      </a:endParaRPr>
                    </a:p>
                    <a:p>
                      <a:pPr latinLnBrk="1"/>
                      <a:r>
                        <a:rPr lang="en-US" altLang="ko-KR" sz="1400" dirty="0">
                          <a:latin typeface="+mj-ea"/>
                          <a:ea typeface="+mj-ea"/>
                        </a:rPr>
                        <a:t>   ppt – 21page </a:t>
                      </a:r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로 이동</a:t>
                      </a:r>
                      <a:endParaRPr lang="en-US" altLang="ko-KR" sz="1400" dirty="0">
                        <a:latin typeface="+mj-ea"/>
                        <a:ea typeface="+mj-ea"/>
                      </a:endParaRPr>
                    </a:p>
                    <a:p>
                      <a:pPr latinLnBrk="1"/>
                      <a:endParaRPr lang="en-US" altLang="ko-KR" sz="400" dirty="0">
                        <a:latin typeface="+mj-ea"/>
                        <a:ea typeface="+mj-ea"/>
                      </a:endParaRPr>
                    </a:p>
                    <a:p>
                      <a:pPr latinLnBrk="1"/>
                      <a:r>
                        <a:rPr lang="en-US" altLang="ko-KR" sz="1400" dirty="0">
                          <a:latin typeface="+mj-ea"/>
                          <a:ea typeface="+mj-ea"/>
                        </a:rPr>
                        <a:t>3. </a:t>
                      </a:r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검색된 일반 회원의</a:t>
                      </a:r>
                      <a:endParaRPr lang="en-US" altLang="ko-KR" sz="1400" dirty="0">
                        <a:latin typeface="+mj-ea"/>
                        <a:ea typeface="+mj-ea"/>
                      </a:endParaRPr>
                    </a:p>
                    <a:p>
                      <a:pPr latinLnBrk="1"/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   이전 문의 내역이</a:t>
                      </a:r>
                      <a:endParaRPr lang="en-US" altLang="ko-KR" sz="1400" dirty="0">
                        <a:latin typeface="+mj-ea"/>
                        <a:ea typeface="+mj-ea"/>
                      </a:endParaRPr>
                    </a:p>
                    <a:p>
                      <a:pPr latinLnBrk="1"/>
                      <a:r>
                        <a:rPr lang="en-US" altLang="ko-KR" sz="1400" dirty="0">
                          <a:latin typeface="+mj-ea"/>
                          <a:ea typeface="+mj-ea"/>
                        </a:rPr>
                        <a:t>   </a:t>
                      </a:r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출력되고</a:t>
                      </a:r>
                      <a:endParaRPr lang="en-US" altLang="ko-KR" sz="1400" dirty="0">
                        <a:latin typeface="+mj-ea"/>
                        <a:ea typeface="+mj-ea"/>
                      </a:endParaRPr>
                    </a:p>
                    <a:p>
                      <a:pPr latinLnBrk="1"/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   제목을 클릭 시 </a:t>
                      </a:r>
                      <a:endParaRPr lang="en-US" altLang="ko-KR" sz="1400" dirty="0">
                        <a:latin typeface="+mj-ea"/>
                        <a:ea typeface="+mj-ea"/>
                      </a:endParaRPr>
                    </a:p>
                    <a:p>
                      <a:pPr latinLnBrk="1"/>
                      <a:r>
                        <a:rPr lang="en-US" altLang="ko-KR" sz="1400" dirty="0">
                          <a:latin typeface="+mj-ea"/>
                          <a:ea typeface="+mj-ea"/>
                        </a:rPr>
                        <a:t>   ppt – 9page</a:t>
                      </a:r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 로 이동</a:t>
                      </a:r>
                      <a:endParaRPr lang="en-US" altLang="ko-KR" sz="1400" dirty="0">
                        <a:latin typeface="+mj-ea"/>
                        <a:ea typeface="+mj-ea"/>
                      </a:endParaRPr>
                    </a:p>
                    <a:p>
                      <a:pPr latinLnBrk="1"/>
                      <a:endParaRPr lang="en-US" altLang="ko-KR" sz="400" dirty="0">
                        <a:latin typeface="+mj-ea"/>
                        <a:ea typeface="+mj-ea"/>
                      </a:endParaRPr>
                    </a:p>
                    <a:p>
                      <a:pPr latinLnBrk="1"/>
                      <a:r>
                        <a:rPr lang="en-US" altLang="ko-KR" sz="1400" dirty="0">
                          <a:latin typeface="+mj-ea"/>
                          <a:ea typeface="+mj-ea"/>
                        </a:rPr>
                        <a:t>4. </a:t>
                      </a:r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문의 내역을</a:t>
                      </a:r>
                      <a:endParaRPr lang="en-US" altLang="ko-KR" sz="1400" dirty="0">
                        <a:latin typeface="+mj-ea"/>
                        <a:ea typeface="+mj-ea"/>
                      </a:endParaRPr>
                    </a:p>
                    <a:p>
                      <a:pPr latinLnBrk="1"/>
                      <a:r>
                        <a:rPr lang="en-US" altLang="ko-KR" sz="1400" dirty="0">
                          <a:latin typeface="+mj-ea"/>
                          <a:ea typeface="+mj-ea"/>
                        </a:rPr>
                        <a:t>   </a:t>
                      </a:r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기간을 </a:t>
                      </a:r>
                      <a:endParaRPr lang="en-US" altLang="ko-KR" sz="1400" dirty="0">
                        <a:latin typeface="+mj-ea"/>
                        <a:ea typeface="+mj-ea"/>
                      </a:endParaRPr>
                    </a:p>
                    <a:p>
                      <a:pPr latinLnBrk="1"/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   입력해 검색 할 수 있음</a:t>
                      </a:r>
                      <a:endParaRPr lang="en-US" altLang="ko-KR" sz="1400" dirty="0">
                        <a:latin typeface="+mj-ea"/>
                        <a:ea typeface="+mj-ea"/>
                      </a:endParaRPr>
                    </a:p>
                    <a:p>
                      <a:pPr latinLnBrk="1"/>
                      <a:endParaRPr lang="en-US" altLang="ko-KR" sz="400" dirty="0">
                        <a:latin typeface="+mj-ea"/>
                        <a:ea typeface="+mj-ea"/>
                      </a:endParaRPr>
                    </a:p>
                    <a:p>
                      <a:pPr latinLnBrk="1"/>
                      <a:r>
                        <a:rPr lang="en-US" altLang="ko-KR" sz="1400" dirty="0">
                          <a:latin typeface="+mj-ea"/>
                          <a:ea typeface="+mj-ea"/>
                        </a:rPr>
                        <a:t>5. </a:t>
                      </a:r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검색된 일반 회원의</a:t>
                      </a:r>
                      <a:endParaRPr lang="en-US" altLang="ko-KR" sz="1400" dirty="0">
                        <a:latin typeface="+mj-ea"/>
                        <a:ea typeface="+mj-ea"/>
                      </a:endParaRPr>
                    </a:p>
                    <a:p>
                      <a:pPr latinLnBrk="1"/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   결제 내역이 출력 됨</a:t>
                      </a:r>
                      <a:endParaRPr lang="en-US" altLang="ko-KR" sz="1400" dirty="0">
                        <a:latin typeface="+mj-ea"/>
                        <a:ea typeface="+mj-ea"/>
                      </a:endParaRPr>
                    </a:p>
                    <a:p>
                      <a:pPr latinLnBrk="1"/>
                      <a:endParaRPr lang="en-US" altLang="ko-KR" sz="4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6. 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결제 내역을</a:t>
                      </a:r>
                      <a:endParaRPr lang="en-US" altLang="ko-KR" sz="14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   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기간을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 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입력해</a:t>
                      </a:r>
                      <a:endParaRPr lang="en-US" altLang="ko-KR" sz="14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   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검색 할 수 있음</a:t>
                      </a:r>
                      <a:endParaRPr lang="en-US" altLang="ko-KR" sz="14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  <a:p>
                      <a:pPr latinLnBrk="1"/>
                      <a:endParaRPr lang="en-US" altLang="ko-KR" sz="14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0479018"/>
                  </a:ext>
                </a:extLst>
              </a:tr>
            </a:tbl>
          </a:graphicData>
        </a:graphic>
      </p:graphicFrame>
      <p:grpSp>
        <p:nvGrpSpPr>
          <p:cNvPr id="2" name="그룹 1">
            <a:extLst>
              <a:ext uri="{FF2B5EF4-FFF2-40B4-BE49-F238E27FC236}">
                <a16:creationId xmlns:a16="http://schemas.microsoft.com/office/drawing/2014/main" id="{F35AB7CB-CA8D-43F7-B833-16BB251E04B5}"/>
              </a:ext>
            </a:extLst>
          </p:cNvPr>
          <p:cNvGrpSpPr/>
          <p:nvPr/>
        </p:nvGrpSpPr>
        <p:grpSpPr>
          <a:xfrm>
            <a:off x="460215" y="1596906"/>
            <a:ext cx="8789663" cy="4198176"/>
            <a:chOff x="460215" y="1596906"/>
            <a:chExt cx="8789663" cy="4198176"/>
          </a:xfrm>
        </p:grpSpPr>
        <p:pic>
          <p:nvPicPr>
            <p:cNvPr id="13" name="그림 12" descr="텍스트이(가) 표시된 사진&#10;&#10;자동 생성된 설명">
              <a:extLst>
                <a:ext uri="{FF2B5EF4-FFF2-40B4-BE49-F238E27FC236}">
                  <a16:creationId xmlns:a16="http://schemas.microsoft.com/office/drawing/2014/main" id="{1EA4C31C-6BD8-4527-93AD-CE9A0F401E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0215" y="1600460"/>
              <a:ext cx="1301479" cy="4125638"/>
            </a:xfrm>
            <a:prstGeom prst="rect">
              <a:avLst/>
            </a:prstGeom>
          </p:spPr>
        </p:pic>
        <p:pic>
          <p:nvPicPr>
            <p:cNvPr id="74" name="그림 73">
              <a:extLst>
                <a:ext uri="{FF2B5EF4-FFF2-40B4-BE49-F238E27FC236}">
                  <a16:creationId xmlns:a16="http://schemas.microsoft.com/office/drawing/2014/main" id="{5174015A-3A3C-49D4-AA0C-9760724B6C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775"/>
            <a:stretch/>
          </p:blipFill>
          <p:spPr>
            <a:xfrm>
              <a:off x="1761694" y="1596906"/>
              <a:ext cx="7488184" cy="4198176"/>
            </a:xfrm>
            <a:prstGeom prst="rect">
              <a:avLst/>
            </a:prstGeom>
          </p:spPr>
        </p:pic>
      </p:grpSp>
      <p:sp>
        <p:nvSpPr>
          <p:cNvPr id="5" name="타원 4">
            <a:extLst>
              <a:ext uri="{FF2B5EF4-FFF2-40B4-BE49-F238E27FC236}">
                <a16:creationId xmlns:a16="http://schemas.microsoft.com/office/drawing/2014/main" id="{319B082C-1DB7-4760-9B9F-DD715637EB29}"/>
              </a:ext>
            </a:extLst>
          </p:cNvPr>
          <p:cNvSpPr/>
          <p:nvPr/>
        </p:nvSpPr>
        <p:spPr>
          <a:xfrm>
            <a:off x="283513" y="1416886"/>
            <a:ext cx="360040" cy="360040"/>
          </a:xfrm>
          <a:prstGeom prst="ellipse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+mj-ea"/>
                <a:ea typeface="+mj-ea"/>
              </a:rPr>
              <a:t>1</a:t>
            </a:r>
            <a:endParaRPr lang="ko-KR" altLang="en-US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DFB3055E-758C-43F1-998A-DC934ACC3FA1}"/>
              </a:ext>
            </a:extLst>
          </p:cNvPr>
          <p:cNvSpPr/>
          <p:nvPr/>
        </p:nvSpPr>
        <p:spPr>
          <a:xfrm>
            <a:off x="1720981" y="1416886"/>
            <a:ext cx="360040" cy="360040"/>
          </a:xfrm>
          <a:prstGeom prst="ellipse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+mj-ea"/>
                <a:ea typeface="+mj-ea"/>
              </a:rPr>
              <a:t>2</a:t>
            </a:r>
            <a:endParaRPr lang="ko-KR" altLang="en-US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5688AF0D-3785-46B2-95CF-607B60AA6014}"/>
              </a:ext>
            </a:extLst>
          </p:cNvPr>
          <p:cNvSpPr/>
          <p:nvPr/>
        </p:nvSpPr>
        <p:spPr>
          <a:xfrm>
            <a:off x="1720980" y="3262136"/>
            <a:ext cx="360040" cy="360040"/>
          </a:xfrm>
          <a:prstGeom prst="ellipse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+mj-ea"/>
                <a:ea typeface="+mj-ea"/>
              </a:rPr>
              <a:t>3</a:t>
            </a:r>
            <a:endParaRPr lang="ko-KR" altLang="en-US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7F66675F-F3B6-4551-862D-62FA183A63C5}"/>
              </a:ext>
            </a:extLst>
          </p:cNvPr>
          <p:cNvSpPr/>
          <p:nvPr/>
        </p:nvSpPr>
        <p:spPr>
          <a:xfrm>
            <a:off x="2819014" y="3027286"/>
            <a:ext cx="2676264" cy="280776"/>
          </a:xfrm>
          <a:prstGeom prst="roundRect">
            <a:avLst>
              <a:gd name="adj" fmla="val 8348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0E4F7654-D57B-470E-9D3B-B787609E352C}"/>
              </a:ext>
            </a:extLst>
          </p:cNvPr>
          <p:cNvSpPr/>
          <p:nvPr/>
        </p:nvSpPr>
        <p:spPr>
          <a:xfrm>
            <a:off x="2638994" y="2759124"/>
            <a:ext cx="360040" cy="360040"/>
          </a:xfrm>
          <a:prstGeom prst="ellipse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+mj-ea"/>
                <a:ea typeface="+mj-ea"/>
              </a:rPr>
              <a:t>4</a:t>
            </a:r>
            <a:endParaRPr lang="ko-KR" altLang="en-US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00D0B118-C091-405C-BC6A-EC8270CC1ED8}"/>
              </a:ext>
            </a:extLst>
          </p:cNvPr>
          <p:cNvSpPr/>
          <p:nvPr/>
        </p:nvSpPr>
        <p:spPr>
          <a:xfrm>
            <a:off x="6569977" y="3027286"/>
            <a:ext cx="2676264" cy="280776"/>
          </a:xfrm>
          <a:prstGeom prst="roundRect">
            <a:avLst>
              <a:gd name="adj" fmla="val 8348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260D1788-2D20-4960-B7E2-E6DBE3A409D0}"/>
              </a:ext>
            </a:extLst>
          </p:cNvPr>
          <p:cNvSpPr/>
          <p:nvPr/>
        </p:nvSpPr>
        <p:spPr>
          <a:xfrm>
            <a:off x="6389957" y="2759124"/>
            <a:ext cx="360040" cy="360040"/>
          </a:xfrm>
          <a:prstGeom prst="ellipse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+mj-ea"/>
                <a:ea typeface="+mj-ea"/>
              </a:rPr>
              <a:t>6</a:t>
            </a:r>
            <a:endParaRPr lang="ko-KR" altLang="en-US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09A9DC04-14B7-4095-96FD-254B047B1A92}"/>
              </a:ext>
            </a:extLst>
          </p:cNvPr>
          <p:cNvSpPr/>
          <p:nvPr/>
        </p:nvSpPr>
        <p:spPr>
          <a:xfrm>
            <a:off x="5485429" y="3262136"/>
            <a:ext cx="360040" cy="360040"/>
          </a:xfrm>
          <a:prstGeom prst="ellipse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+mj-ea"/>
                <a:ea typeface="+mj-ea"/>
              </a:rPr>
              <a:t>5</a:t>
            </a:r>
            <a:endParaRPr lang="ko-KR" altLang="en-US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710680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66504" y="1816153"/>
            <a:ext cx="825899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spc="-300" dirty="0">
                <a:solidFill>
                  <a:srgbClr val="0070C0"/>
                </a:solidFill>
                <a:latin typeface="+mj-ea"/>
                <a:ea typeface="+mj-ea"/>
              </a:rPr>
              <a:t>SES(Search Easy Sign)</a:t>
            </a:r>
            <a:endParaRPr lang="ko-KR" altLang="en-US" sz="8000" b="1" spc="-300" dirty="0">
              <a:solidFill>
                <a:srgbClr val="0070C0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6000" b="1" spc="-300" dirty="0">
                <a:solidFill>
                  <a:srgbClr val="000000"/>
                </a:solidFill>
                <a:latin typeface="+mj-ea"/>
                <a:ea typeface="+mj-ea"/>
              </a:rPr>
              <a:t>사용자 관리</a:t>
            </a:r>
          </a:p>
          <a:p>
            <a:pPr algn="ctr"/>
            <a:r>
              <a:rPr lang="en-US" altLang="ko-KR" sz="6000" b="1" spc="-300" dirty="0">
                <a:solidFill>
                  <a:srgbClr val="000000"/>
                </a:solidFill>
                <a:latin typeface="+mj-ea"/>
              </a:rPr>
              <a:t>- </a:t>
            </a:r>
            <a:r>
              <a:rPr lang="ko-KR" altLang="en-US" sz="6000" b="1" spc="-300" dirty="0">
                <a:solidFill>
                  <a:srgbClr val="000000"/>
                </a:solidFill>
                <a:latin typeface="+mj-ea"/>
              </a:rPr>
              <a:t>회원</a:t>
            </a:r>
            <a:r>
              <a:rPr lang="en-US" altLang="ko-KR" sz="6000" b="1" spc="-300" dirty="0">
                <a:solidFill>
                  <a:srgbClr val="000000"/>
                </a:solidFill>
                <a:latin typeface="+mj-ea"/>
              </a:rPr>
              <a:t>(</a:t>
            </a:r>
            <a:r>
              <a:rPr lang="ko-KR" altLang="en-US" sz="6000" b="1" spc="-300" dirty="0">
                <a:solidFill>
                  <a:srgbClr val="00002F"/>
                </a:solidFill>
                <a:latin typeface="+mj-ea"/>
                <a:ea typeface="+mj-ea"/>
              </a:rPr>
              <a:t>일반</a:t>
            </a:r>
            <a:r>
              <a:rPr lang="en-US" altLang="ko-KR" sz="6000" b="1" spc="-300" dirty="0">
                <a:solidFill>
                  <a:srgbClr val="000000"/>
                </a:solidFill>
                <a:latin typeface="+mj-ea"/>
                <a:ea typeface="+mj-ea"/>
              </a:rPr>
              <a:t>/</a:t>
            </a:r>
            <a:r>
              <a:rPr lang="ko-KR" altLang="en-US" sz="6000" b="1" spc="-300" dirty="0">
                <a:solidFill>
                  <a:srgbClr val="C00000"/>
                </a:solidFill>
                <a:latin typeface="+mj-ea"/>
                <a:ea typeface="+mj-ea"/>
              </a:rPr>
              <a:t>직원</a:t>
            </a:r>
            <a:r>
              <a:rPr lang="en-US" altLang="ko-KR" sz="6000" b="1" spc="-300" dirty="0">
                <a:solidFill>
                  <a:srgbClr val="000000"/>
                </a:solidFill>
                <a:latin typeface="+mj-ea"/>
                <a:ea typeface="+mj-ea"/>
              </a:rPr>
              <a:t>/SNS</a:t>
            </a:r>
            <a:r>
              <a:rPr lang="ko-KR" altLang="en-US" sz="6000" b="1" spc="-300" dirty="0">
                <a:solidFill>
                  <a:srgbClr val="000000"/>
                </a:solidFill>
                <a:latin typeface="+mj-ea"/>
                <a:ea typeface="+mj-ea"/>
              </a:rPr>
              <a:t>사</a:t>
            </a:r>
            <a:r>
              <a:rPr lang="en-US" altLang="ko-KR" sz="6000" b="1" spc="-300" dirty="0">
                <a:solidFill>
                  <a:srgbClr val="000000"/>
                </a:solidFill>
                <a:latin typeface="+mj-ea"/>
                <a:ea typeface="+mj-ea"/>
              </a:rPr>
              <a:t>)</a:t>
            </a:r>
            <a:endParaRPr lang="ko-KR" altLang="en-US" sz="6000" b="1" spc="-300" dirty="0">
              <a:solidFill>
                <a:srgbClr val="00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354888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8">
            <a:extLst>
              <a:ext uri="{FF2B5EF4-FFF2-40B4-BE49-F238E27FC236}">
                <a16:creationId xmlns:a16="http://schemas.microsoft.com/office/drawing/2014/main" id="{3199F8A1-CCC1-4659-B69F-2941B366A5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2232525"/>
              </p:ext>
            </p:extLst>
          </p:nvPr>
        </p:nvGraphicFramePr>
        <p:xfrm>
          <a:off x="71021" y="74648"/>
          <a:ext cx="12053794" cy="670870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3379">
                  <a:extLst>
                    <a:ext uri="{9D8B030D-6E8A-4147-A177-3AD203B41FA5}">
                      <a16:colId xmlns:a16="http://schemas.microsoft.com/office/drawing/2014/main" val="2090377242"/>
                    </a:ext>
                  </a:extLst>
                </a:gridCol>
                <a:gridCol w="8859915">
                  <a:extLst>
                    <a:ext uri="{9D8B030D-6E8A-4147-A177-3AD203B41FA5}">
                      <a16:colId xmlns:a16="http://schemas.microsoft.com/office/drawing/2014/main" val="3383206077"/>
                    </a:ext>
                  </a:extLst>
                </a:gridCol>
                <a:gridCol w="2350500">
                  <a:extLst>
                    <a:ext uri="{9D8B030D-6E8A-4147-A177-3AD203B41FA5}">
                      <a16:colId xmlns:a16="http://schemas.microsoft.com/office/drawing/2014/main" val="4251815978"/>
                    </a:ext>
                  </a:extLst>
                </a:gridCol>
              </a:tblGrid>
              <a:tr h="412755">
                <a:tc>
                  <a:txBody>
                    <a:bodyPr/>
                    <a:lstStyle/>
                    <a:p>
                      <a:pPr latinLnBrk="1"/>
                      <a:endParaRPr lang="en-US" altLang="ko-KR" dirty="0">
                        <a:latin typeface="+mj-ea"/>
                        <a:ea typeface="+mj-ea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+mj-ea"/>
                          <a:ea typeface="+mj-ea"/>
                        </a:rPr>
                        <a:t>Navigation:</a:t>
                      </a:r>
                      <a:r>
                        <a:rPr lang="ko-KR" altLang="en-US" dirty="0">
                          <a:latin typeface="+mj-ea"/>
                          <a:ea typeface="+mj-ea"/>
                        </a:rPr>
                        <a:t> 사용자 관리 </a:t>
                      </a:r>
                      <a:r>
                        <a:rPr lang="en-US" altLang="ko-KR" dirty="0">
                          <a:latin typeface="+mj-ea"/>
                          <a:ea typeface="+mj-ea"/>
                        </a:rPr>
                        <a:t>–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회원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dirty="0">
                          <a:latin typeface="+mj-ea"/>
                          <a:ea typeface="+mj-ea"/>
                        </a:rPr>
                        <a:t>직원</a:t>
                      </a:r>
                      <a:r>
                        <a:rPr lang="en-US" altLang="ko-KR" dirty="0">
                          <a:latin typeface="+mj-ea"/>
                          <a:ea typeface="+mj-ea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- Page Description: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624412"/>
                  </a:ext>
                </a:extLst>
              </a:tr>
              <a:tr h="940572">
                <a:tc rowSpan="3" gridSpan="2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+mj-ea"/>
                          <a:ea typeface="+mj-ea"/>
                        </a:rPr>
                        <a:t>사용자 관리</a:t>
                      </a:r>
                      <a:endParaRPr lang="en-US" altLang="ko-KR" dirty="0">
                        <a:latin typeface="+mj-ea"/>
                        <a:ea typeface="+mj-ea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dirty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회원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직원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)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787100"/>
                  </a:ext>
                </a:extLst>
              </a:tr>
              <a:tr h="437137">
                <a:tc gridSpan="2" vMerge="1">
                  <a:txBody>
                    <a:bodyPr/>
                    <a:lstStyle/>
                    <a:p>
                      <a:pPr latinLnBrk="1"/>
                      <a:endParaRPr lang="en-US" altLang="ko-KR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- Event Description: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8049514"/>
                  </a:ext>
                </a:extLst>
              </a:tr>
              <a:tr h="4918239">
                <a:tc gridSpan="2" vMerge="1">
                  <a:txBody>
                    <a:bodyPr/>
                    <a:lstStyle/>
                    <a:p>
                      <a:pPr latinLnBrk="1"/>
                      <a:endParaRPr lang="en-US" altLang="ko-KR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1. GNB 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영역은</a:t>
                      </a:r>
                      <a:endParaRPr lang="en-US" altLang="ko-KR" sz="12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10000"/>
                        </a:lnSpc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  ppt – 5page 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참조</a:t>
                      </a:r>
                      <a:endParaRPr lang="en-US" altLang="ko-KR" sz="12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latinLnBrk="1"/>
                      <a:endParaRPr lang="en-US" altLang="ko-KR" sz="400" dirty="0">
                        <a:latin typeface="+mj-ea"/>
                        <a:ea typeface="+mj-ea"/>
                      </a:endParaRPr>
                    </a:p>
                    <a:p>
                      <a:pPr latinLnBrk="1"/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2. </a:t>
                      </a:r>
                      <a:r>
                        <a:rPr lang="ko-KR" altLang="en-US" sz="1200" dirty="0">
                          <a:latin typeface="+mj-ea"/>
                          <a:ea typeface="+mj-ea"/>
                        </a:rPr>
                        <a:t>검색된 직원의</a:t>
                      </a:r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200" dirty="0">
                          <a:latin typeface="+mj-ea"/>
                          <a:ea typeface="+mj-ea"/>
                        </a:rPr>
                        <a:t>정보가 </a:t>
                      </a:r>
                      <a:endParaRPr lang="en-US" altLang="ko-KR" sz="1200" dirty="0">
                        <a:latin typeface="+mj-ea"/>
                        <a:ea typeface="+mj-ea"/>
                      </a:endParaRPr>
                    </a:p>
                    <a:p>
                      <a:pPr latinLnBrk="1"/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   </a:t>
                      </a:r>
                      <a:r>
                        <a:rPr lang="ko-KR" altLang="en-US" sz="1200" dirty="0">
                          <a:latin typeface="+mj-ea"/>
                          <a:ea typeface="+mj-ea"/>
                        </a:rPr>
                        <a:t>출력되고</a:t>
                      </a:r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 ppt</a:t>
                      </a:r>
                      <a:r>
                        <a:rPr lang="ko-KR" altLang="en-US" sz="1200" dirty="0"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–</a:t>
                      </a:r>
                      <a:r>
                        <a:rPr lang="ko-KR" altLang="en-US" sz="1200" dirty="0"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11page</a:t>
                      </a:r>
                      <a:r>
                        <a:rPr lang="ko-KR" altLang="en-US" sz="1200" dirty="0">
                          <a:latin typeface="+mj-ea"/>
                          <a:ea typeface="+mj-ea"/>
                        </a:rPr>
                        <a:t>에서</a:t>
                      </a:r>
                      <a:endParaRPr lang="en-US" altLang="ko-KR" sz="1200" dirty="0">
                        <a:latin typeface="+mj-ea"/>
                        <a:ea typeface="+mj-ea"/>
                      </a:endParaRPr>
                    </a:p>
                    <a:p>
                      <a:pPr latinLnBrk="1"/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   </a:t>
                      </a:r>
                      <a:r>
                        <a:rPr lang="ko-KR" altLang="en-US" sz="1200" dirty="0">
                          <a:latin typeface="+mj-ea"/>
                          <a:ea typeface="+mj-ea"/>
                        </a:rPr>
                        <a:t>등록으로 넘어온 경우에만 </a:t>
                      </a:r>
                      <a:endParaRPr lang="en-US" altLang="ko-KR" sz="1200" dirty="0">
                        <a:latin typeface="+mj-ea"/>
                        <a:ea typeface="+mj-ea"/>
                      </a:endParaRPr>
                    </a:p>
                    <a:p>
                      <a:pPr latinLnBrk="1"/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   </a:t>
                      </a:r>
                      <a:r>
                        <a:rPr lang="ko-KR" altLang="en-US" sz="1200" dirty="0">
                          <a:latin typeface="+mj-ea"/>
                          <a:ea typeface="+mj-ea"/>
                        </a:rPr>
                        <a:t>내용 입력이 가능</a:t>
                      </a:r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200" dirty="0">
                          <a:latin typeface="+mj-ea"/>
                          <a:ea typeface="+mj-ea"/>
                        </a:rPr>
                        <a:t>수정 시 </a:t>
                      </a:r>
                      <a:endParaRPr lang="en-US" altLang="ko-KR" sz="1200" dirty="0">
                        <a:latin typeface="+mj-ea"/>
                        <a:ea typeface="+mj-ea"/>
                      </a:endParaRPr>
                    </a:p>
                    <a:p>
                      <a:pPr latinLnBrk="1"/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   </a:t>
                      </a:r>
                      <a:r>
                        <a:rPr lang="ko-KR" altLang="en-US" sz="1200" dirty="0">
                          <a:latin typeface="+mj-ea"/>
                          <a:ea typeface="+mj-ea"/>
                        </a:rPr>
                        <a:t>일부 항목만 입력 가능</a:t>
                      </a:r>
                      <a:endParaRPr lang="en-US" altLang="ko-KR" sz="1200" dirty="0">
                        <a:latin typeface="+mj-ea"/>
                        <a:ea typeface="+mj-ea"/>
                      </a:endParaRPr>
                    </a:p>
                    <a:p>
                      <a:pPr latinLnBrk="1"/>
                      <a:endParaRPr lang="en-US" altLang="ko-KR" sz="400" dirty="0">
                        <a:latin typeface="+mj-ea"/>
                        <a:ea typeface="+mj-ea"/>
                      </a:endParaRPr>
                    </a:p>
                    <a:p>
                      <a:pPr latinLnBrk="1"/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3. ppt – 11page</a:t>
                      </a:r>
                      <a:r>
                        <a:rPr lang="ko-KR" altLang="en-US" sz="1200" dirty="0">
                          <a:latin typeface="+mj-ea"/>
                          <a:ea typeface="+mj-ea"/>
                        </a:rPr>
                        <a:t>에서</a:t>
                      </a:r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200" dirty="0">
                          <a:latin typeface="+mj-ea"/>
                          <a:ea typeface="+mj-ea"/>
                        </a:rPr>
                        <a:t>등록으로</a:t>
                      </a:r>
                      <a:endParaRPr lang="en-US" altLang="ko-KR" sz="1200" dirty="0">
                        <a:latin typeface="+mj-ea"/>
                        <a:ea typeface="+mj-ea"/>
                      </a:endParaRPr>
                    </a:p>
                    <a:p>
                      <a:pPr latinLnBrk="1"/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  </a:t>
                      </a:r>
                      <a:r>
                        <a:rPr lang="ko-KR" altLang="en-US" sz="1200" dirty="0">
                          <a:latin typeface="+mj-ea"/>
                          <a:ea typeface="+mj-ea"/>
                        </a:rPr>
                        <a:t> 넘어온 경우에만 나타나고 </a:t>
                      </a:r>
                      <a:endParaRPr lang="en-US" altLang="ko-KR" sz="1200" dirty="0">
                        <a:latin typeface="+mj-ea"/>
                        <a:ea typeface="+mj-ea"/>
                      </a:endParaRPr>
                    </a:p>
                    <a:p>
                      <a:pPr latinLnBrk="1"/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   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클릭 시 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번에 입력된 정보로</a:t>
                      </a:r>
                      <a:endParaRPr lang="en-US" altLang="ko-KR" sz="12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  </a:t>
                      </a:r>
                      <a:r>
                        <a:rPr lang="ko-KR" altLang="en-US" sz="1200" dirty="0">
                          <a:latin typeface="+mj-ea"/>
                          <a:ea typeface="+mj-ea"/>
                        </a:rPr>
                        <a:t>직원이</a:t>
                      </a:r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200" dirty="0">
                          <a:latin typeface="+mj-ea"/>
                          <a:ea typeface="+mj-ea"/>
                        </a:rPr>
                        <a:t>등록 됨</a:t>
                      </a:r>
                      <a:endParaRPr lang="en-US" altLang="ko-KR" sz="1200" dirty="0">
                        <a:latin typeface="+mj-ea"/>
                        <a:ea typeface="+mj-ea"/>
                      </a:endParaRPr>
                    </a:p>
                    <a:p>
                      <a:pPr latinLnBrk="1"/>
                      <a:endParaRPr lang="en-US" altLang="ko-KR" sz="500" dirty="0">
                        <a:latin typeface="+mj-ea"/>
                        <a:ea typeface="+mj-ea"/>
                      </a:endParaRPr>
                    </a:p>
                    <a:p>
                      <a:pPr latinLnBrk="1"/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4. </a:t>
                      </a:r>
                      <a:r>
                        <a:rPr lang="ko-KR" altLang="en-US" sz="1200" dirty="0">
                          <a:latin typeface="+mj-ea"/>
                          <a:ea typeface="+mj-ea"/>
                        </a:rPr>
                        <a:t>클릭 시 </a:t>
                      </a:r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2</a:t>
                      </a:r>
                      <a:r>
                        <a:rPr lang="ko-KR" altLang="en-US" sz="1200" dirty="0">
                          <a:latin typeface="+mj-ea"/>
                          <a:ea typeface="+mj-ea"/>
                        </a:rPr>
                        <a:t>번에 입력된 정보로</a:t>
                      </a:r>
                      <a:endParaRPr lang="en-US" altLang="ko-KR" sz="1200" dirty="0">
                        <a:latin typeface="+mj-ea"/>
                        <a:ea typeface="+mj-ea"/>
                      </a:endParaRPr>
                    </a:p>
                    <a:p>
                      <a:pPr latinLnBrk="1"/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   </a:t>
                      </a:r>
                      <a:r>
                        <a:rPr lang="ko-KR" altLang="en-US" sz="1200" dirty="0">
                          <a:latin typeface="+mj-ea"/>
                          <a:ea typeface="+mj-ea"/>
                        </a:rPr>
                        <a:t>직원의 정보가 수정 됨</a:t>
                      </a:r>
                      <a:endParaRPr lang="en-US" altLang="ko-KR" sz="1200" dirty="0">
                        <a:latin typeface="+mj-ea"/>
                        <a:ea typeface="+mj-ea"/>
                      </a:endParaRPr>
                    </a:p>
                    <a:p>
                      <a:pPr latinLnBrk="1"/>
                      <a:endParaRPr lang="en-US" altLang="ko-KR" sz="400" dirty="0">
                        <a:latin typeface="+mj-ea"/>
                        <a:ea typeface="+mj-ea"/>
                      </a:endParaRPr>
                    </a:p>
                    <a:p>
                      <a:pPr latinLnBrk="1"/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5. </a:t>
                      </a:r>
                      <a:r>
                        <a:rPr lang="ko-KR" altLang="en-US" sz="1200" dirty="0">
                          <a:latin typeface="+mj-ea"/>
                          <a:ea typeface="+mj-ea"/>
                        </a:rPr>
                        <a:t>검색된 직원의</a:t>
                      </a:r>
                      <a:endParaRPr lang="en-US" altLang="ko-KR" sz="1200" dirty="0">
                        <a:latin typeface="+mj-ea"/>
                        <a:ea typeface="+mj-ea"/>
                      </a:endParaRPr>
                    </a:p>
                    <a:p>
                      <a:pPr latinLnBrk="1"/>
                      <a:r>
                        <a:rPr lang="ko-KR" altLang="en-US" sz="1200" dirty="0">
                          <a:latin typeface="+mj-ea"/>
                          <a:ea typeface="+mj-ea"/>
                        </a:rPr>
                        <a:t>   활동 내역이 출력됨</a:t>
                      </a:r>
                      <a:endParaRPr lang="en-US" altLang="ko-KR" sz="1200" dirty="0">
                        <a:latin typeface="+mj-ea"/>
                        <a:ea typeface="+mj-ea"/>
                      </a:endParaRPr>
                    </a:p>
                    <a:p>
                      <a:pPr latinLnBrk="1"/>
                      <a:endParaRPr lang="en-US" altLang="ko-KR" sz="400" dirty="0">
                        <a:latin typeface="+mj-ea"/>
                        <a:ea typeface="+mj-ea"/>
                      </a:endParaRPr>
                    </a:p>
                    <a:p>
                      <a:pPr latinLnBrk="1"/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6. </a:t>
                      </a:r>
                      <a:r>
                        <a:rPr lang="ko-KR" altLang="en-US" sz="1200" dirty="0">
                          <a:latin typeface="+mj-ea"/>
                          <a:ea typeface="+mj-ea"/>
                        </a:rPr>
                        <a:t>활동 내역을 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기간을 </a:t>
                      </a:r>
                      <a:endParaRPr lang="en-US" altLang="ko-KR" sz="12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  입력해 검색 할 수 있음</a:t>
                      </a:r>
                      <a:endParaRPr lang="en-US" altLang="ko-KR" sz="12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0479018"/>
                  </a:ext>
                </a:extLst>
              </a:tr>
            </a:tbl>
          </a:graphicData>
        </a:graphic>
      </p:graphicFrame>
      <p:pic>
        <p:nvPicPr>
          <p:cNvPr id="23" name="그림 22">
            <a:extLst>
              <a:ext uri="{FF2B5EF4-FFF2-40B4-BE49-F238E27FC236}">
                <a16:creationId xmlns:a16="http://schemas.microsoft.com/office/drawing/2014/main" id="{4022978E-29E3-4691-98FF-7BD413959B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523" y="975045"/>
            <a:ext cx="7651143" cy="5395428"/>
          </a:xfrm>
          <a:prstGeom prst="rect">
            <a:avLst/>
          </a:prstGeom>
        </p:spPr>
      </p:pic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4763C798-7EC2-4FA4-BA99-B67276962DDE}"/>
              </a:ext>
            </a:extLst>
          </p:cNvPr>
          <p:cNvSpPr/>
          <p:nvPr/>
        </p:nvSpPr>
        <p:spPr>
          <a:xfrm>
            <a:off x="5224861" y="3153712"/>
            <a:ext cx="3670563" cy="426127"/>
          </a:xfrm>
          <a:prstGeom prst="roundRect">
            <a:avLst>
              <a:gd name="adj" fmla="val 8348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20583117-FC62-44E5-8473-1F6A82B4B7F1}"/>
              </a:ext>
            </a:extLst>
          </p:cNvPr>
          <p:cNvSpPr/>
          <p:nvPr/>
        </p:nvSpPr>
        <p:spPr>
          <a:xfrm>
            <a:off x="5044842" y="2885551"/>
            <a:ext cx="360040" cy="360040"/>
          </a:xfrm>
          <a:prstGeom prst="ellipse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+mj-ea"/>
                <a:ea typeface="+mj-ea"/>
              </a:rPr>
              <a:t>6</a:t>
            </a:r>
            <a:endParaRPr lang="ko-KR" altLang="en-US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422C65D6-635E-48DC-8D24-76B7A290B8AC}"/>
              </a:ext>
            </a:extLst>
          </p:cNvPr>
          <p:cNvSpPr/>
          <p:nvPr/>
        </p:nvSpPr>
        <p:spPr>
          <a:xfrm>
            <a:off x="983503" y="831432"/>
            <a:ext cx="360040" cy="360040"/>
          </a:xfrm>
          <a:prstGeom prst="ellipse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+mj-ea"/>
                <a:ea typeface="+mj-ea"/>
              </a:rPr>
              <a:t>1</a:t>
            </a:r>
            <a:endParaRPr lang="ko-KR" altLang="en-US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922AD318-96FA-4945-9E2C-194FA4F59068}"/>
              </a:ext>
            </a:extLst>
          </p:cNvPr>
          <p:cNvSpPr/>
          <p:nvPr/>
        </p:nvSpPr>
        <p:spPr>
          <a:xfrm>
            <a:off x="2638577" y="1191472"/>
            <a:ext cx="360040" cy="360040"/>
          </a:xfrm>
          <a:prstGeom prst="ellipse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+mj-ea"/>
                <a:ea typeface="+mj-ea"/>
              </a:rPr>
              <a:t>2</a:t>
            </a:r>
            <a:endParaRPr lang="ko-KR" altLang="en-US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48E1E078-F1A2-40E5-9559-816A8BEC9E75}"/>
              </a:ext>
            </a:extLst>
          </p:cNvPr>
          <p:cNvSpPr/>
          <p:nvPr/>
        </p:nvSpPr>
        <p:spPr>
          <a:xfrm>
            <a:off x="2636958" y="3492739"/>
            <a:ext cx="360040" cy="360040"/>
          </a:xfrm>
          <a:prstGeom prst="ellipse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+mj-ea"/>
                <a:ea typeface="+mj-ea"/>
              </a:rPr>
              <a:t>5</a:t>
            </a:r>
            <a:endParaRPr lang="ko-KR" altLang="en-US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50B24FE0-B957-4A4A-8338-26F0E62C72A6}"/>
              </a:ext>
            </a:extLst>
          </p:cNvPr>
          <p:cNvSpPr/>
          <p:nvPr/>
        </p:nvSpPr>
        <p:spPr>
          <a:xfrm>
            <a:off x="6475066" y="792846"/>
            <a:ext cx="360040" cy="360040"/>
          </a:xfrm>
          <a:prstGeom prst="ellipse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+mj-ea"/>
                <a:ea typeface="+mj-ea"/>
              </a:rPr>
              <a:t>3</a:t>
            </a:r>
            <a:endParaRPr lang="ko-KR" altLang="en-US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2FF37433-2199-4711-BCA6-6FCCFE62C130}"/>
              </a:ext>
            </a:extLst>
          </p:cNvPr>
          <p:cNvSpPr/>
          <p:nvPr/>
        </p:nvSpPr>
        <p:spPr>
          <a:xfrm>
            <a:off x="7626533" y="787588"/>
            <a:ext cx="360040" cy="360040"/>
          </a:xfrm>
          <a:prstGeom prst="ellipse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+mj-ea"/>
                <a:ea typeface="+mj-ea"/>
              </a:rPr>
              <a:t>4</a:t>
            </a:r>
            <a:endParaRPr lang="ko-KR" altLang="en-US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871913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50286" y="1816153"/>
            <a:ext cx="849142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spc="-300" dirty="0">
                <a:solidFill>
                  <a:srgbClr val="0070C0"/>
                </a:solidFill>
                <a:latin typeface="+mj-ea"/>
                <a:ea typeface="+mj-ea"/>
              </a:rPr>
              <a:t>SES(Search Easy Sign)</a:t>
            </a:r>
            <a:endParaRPr lang="ko-KR" altLang="en-US" sz="8000" b="1" spc="-300" dirty="0">
              <a:solidFill>
                <a:srgbClr val="0070C0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6000" b="1" spc="-300" dirty="0">
                <a:solidFill>
                  <a:srgbClr val="000000"/>
                </a:solidFill>
                <a:latin typeface="+mj-ea"/>
                <a:ea typeface="+mj-ea"/>
              </a:rPr>
              <a:t>사용자 관리</a:t>
            </a:r>
          </a:p>
          <a:p>
            <a:pPr algn="ctr"/>
            <a:r>
              <a:rPr lang="en-US" altLang="ko-KR" sz="6000" b="1" spc="-300" dirty="0">
                <a:solidFill>
                  <a:srgbClr val="000000"/>
                </a:solidFill>
                <a:latin typeface="+mj-ea"/>
              </a:rPr>
              <a:t>- </a:t>
            </a:r>
            <a:r>
              <a:rPr lang="ko-KR" altLang="en-US" sz="6000" b="1" spc="-300" dirty="0">
                <a:solidFill>
                  <a:srgbClr val="000000"/>
                </a:solidFill>
                <a:latin typeface="+mj-ea"/>
              </a:rPr>
              <a:t>회원</a:t>
            </a:r>
            <a:r>
              <a:rPr lang="en-US" altLang="ko-KR" sz="6000" b="1" spc="-300" dirty="0">
                <a:solidFill>
                  <a:srgbClr val="000000"/>
                </a:solidFill>
                <a:latin typeface="+mj-ea"/>
              </a:rPr>
              <a:t>(</a:t>
            </a:r>
            <a:r>
              <a:rPr lang="ko-KR" altLang="en-US" sz="6000" b="1" spc="-300" dirty="0">
                <a:solidFill>
                  <a:srgbClr val="00002F"/>
                </a:solidFill>
                <a:latin typeface="+mj-ea"/>
                <a:ea typeface="+mj-ea"/>
              </a:rPr>
              <a:t>일반</a:t>
            </a:r>
            <a:r>
              <a:rPr lang="en-US" altLang="ko-KR" sz="6000" b="1" spc="-300" dirty="0">
                <a:solidFill>
                  <a:srgbClr val="000000"/>
                </a:solidFill>
                <a:latin typeface="+mj-ea"/>
                <a:ea typeface="+mj-ea"/>
              </a:rPr>
              <a:t>/</a:t>
            </a:r>
            <a:r>
              <a:rPr lang="ko-KR" altLang="en-US" sz="6000" b="1" spc="-300" dirty="0">
                <a:solidFill>
                  <a:srgbClr val="000000"/>
                </a:solidFill>
                <a:latin typeface="+mj-ea"/>
              </a:rPr>
              <a:t>직원</a:t>
            </a:r>
            <a:r>
              <a:rPr lang="en-US" altLang="ko-KR" sz="6000" b="1" spc="-300" dirty="0">
                <a:solidFill>
                  <a:srgbClr val="000000"/>
                </a:solidFill>
                <a:latin typeface="+mj-ea"/>
                <a:ea typeface="+mj-ea"/>
              </a:rPr>
              <a:t>/</a:t>
            </a:r>
            <a:r>
              <a:rPr lang="en-US" altLang="ko-KR" sz="6000" b="1" spc="-300" dirty="0">
                <a:solidFill>
                  <a:srgbClr val="C00000"/>
                </a:solidFill>
                <a:latin typeface="+mj-ea"/>
                <a:ea typeface="+mj-ea"/>
              </a:rPr>
              <a:t>SNS</a:t>
            </a:r>
            <a:r>
              <a:rPr lang="ko-KR" altLang="en-US" sz="6000" b="1" spc="-300" dirty="0">
                <a:solidFill>
                  <a:srgbClr val="C00000"/>
                </a:solidFill>
                <a:latin typeface="+mj-ea"/>
                <a:ea typeface="+mj-ea"/>
              </a:rPr>
              <a:t>사</a:t>
            </a:r>
            <a:r>
              <a:rPr lang="en-US" altLang="ko-KR" sz="6000" b="1" spc="-300" dirty="0">
                <a:latin typeface="+mj-ea"/>
                <a:ea typeface="+mj-ea"/>
              </a:rPr>
              <a:t>)</a:t>
            </a:r>
            <a:endParaRPr lang="ko-KR" altLang="en-US" sz="6000" b="1" spc="-3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175394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8">
            <a:extLst>
              <a:ext uri="{FF2B5EF4-FFF2-40B4-BE49-F238E27FC236}">
                <a16:creationId xmlns:a16="http://schemas.microsoft.com/office/drawing/2014/main" id="{3199F8A1-CCC1-4659-B69F-2941B366A5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1157500"/>
              </p:ext>
            </p:extLst>
          </p:nvPr>
        </p:nvGraphicFramePr>
        <p:xfrm>
          <a:off x="71021" y="74648"/>
          <a:ext cx="12053794" cy="670870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3379">
                  <a:extLst>
                    <a:ext uri="{9D8B030D-6E8A-4147-A177-3AD203B41FA5}">
                      <a16:colId xmlns:a16="http://schemas.microsoft.com/office/drawing/2014/main" val="2090377242"/>
                    </a:ext>
                  </a:extLst>
                </a:gridCol>
                <a:gridCol w="8859915">
                  <a:extLst>
                    <a:ext uri="{9D8B030D-6E8A-4147-A177-3AD203B41FA5}">
                      <a16:colId xmlns:a16="http://schemas.microsoft.com/office/drawing/2014/main" val="3383206077"/>
                    </a:ext>
                  </a:extLst>
                </a:gridCol>
                <a:gridCol w="2350500">
                  <a:extLst>
                    <a:ext uri="{9D8B030D-6E8A-4147-A177-3AD203B41FA5}">
                      <a16:colId xmlns:a16="http://schemas.microsoft.com/office/drawing/2014/main" val="4251815978"/>
                    </a:ext>
                  </a:extLst>
                </a:gridCol>
              </a:tblGrid>
              <a:tr h="412755">
                <a:tc>
                  <a:txBody>
                    <a:bodyPr/>
                    <a:lstStyle/>
                    <a:p>
                      <a:pPr latinLnBrk="1"/>
                      <a:endParaRPr lang="en-US" altLang="ko-KR" dirty="0">
                        <a:latin typeface="+mj-ea"/>
                        <a:ea typeface="+mj-ea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+mj-ea"/>
                          <a:ea typeface="+mj-ea"/>
                        </a:rPr>
                        <a:t>Navigation:</a:t>
                      </a:r>
                      <a:r>
                        <a:rPr lang="ko-KR" altLang="en-US" dirty="0">
                          <a:latin typeface="+mj-ea"/>
                          <a:ea typeface="+mj-ea"/>
                        </a:rPr>
                        <a:t> 사용자 관리 </a:t>
                      </a:r>
                      <a:r>
                        <a:rPr lang="en-US" altLang="ko-KR" dirty="0">
                          <a:latin typeface="+mj-ea"/>
                          <a:ea typeface="+mj-ea"/>
                        </a:rPr>
                        <a:t>–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회원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dirty="0">
                          <a:latin typeface="+mj-ea"/>
                          <a:ea typeface="+mj-ea"/>
                        </a:rPr>
                        <a:t>SNS</a:t>
                      </a:r>
                      <a:r>
                        <a:rPr lang="ko-KR" altLang="en-US" dirty="0">
                          <a:latin typeface="+mj-ea"/>
                          <a:ea typeface="+mj-ea"/>
                        </a:rPr>
                        <a:t>사</a:t>
                      </a:r>
                      <a:r>
                        <a:rPr lang="en-US" altLang="ko-KR" dirty="0">
                          <a:latin typeface="+mj-ea"/>
                          <a:ea typeface="+mj-ea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- Page Description: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624412"/>
                  </a:ext>
                </a:extLst>
              </a:tr>
              <a:tr h="940572">
                <a:tc rowSpan="3" gridSpan="2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+mj-ea"/>
                          <a:ea typeface="+mj-ea"/>
                        </a:rPr>
                        <a:t>사용자 관리</a:t>
                      </a:r>
                      <a:endParaRPr lang="en-US" altLang="ko-KR" dirty="0">
                        <a:latin typeface="+mj-ea"/>
                        <a:ea typeface="+mj-ea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dirty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회원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dirty="0">
                          <a:latin typeface="+mj-ea"/>
                          <a:ea typeface="+mj-ea"/>
                        </a:rPr>
                        <a:t>SNS</a:t>
                      </a:r>
                      <a:r>
                        <a:rPr lang="ko-KR" altLang="en-US" dirty="0">
                          <a:latin typeface="+mj-ea"/>
                          <a:ea typeface="+mj-ea"/>
                        </a:rPr>
                        <a:t>사</a:t>
                      </a:r>
                      <a:r>
                        <a:rPr lang="en-US" altLang="ko-KR" dirty="0">
                          <a:latin typeface="+mj-ea"/>
                          <a:ea typeface="+mj-ea"/>
                        </a:rPr>
                        <a:t>)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787100"/>
                  </a:ext>
                </a:extLst>
              </a:tr>
              <a:tr h="437137">
                <a:tc gridSpan="2" vMerge="1">
                  <a:txBody>
                    <a:bodyPr/>
                    <a:lstStyle/>
                    <a:p>
                      <a:pPr latinLnBrk="1"/>
                      <a:endParaRPr lang="en-US" altLang="ko-KR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- Event Description: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8049514"/>
                  </a:ext>
                </a:extLst>
              </a:tr>
              <a:tr h="4918239">
                <a:tc gridSpan="2" vMerge="1">
                  <a:txBody>
                    <a:bodyPr/>
                    <a:lstStyle/>
                    <a:p>
                      <a:pPr latinLnBrk="1"/>
                      <a:endParaRPr lang="en-US" altLang="ko-KR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1. GNB 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영역은</a:t>
                      </a:r>
                      <a:endParaRPr lang="en-US" altLang="ko-KR" sz="11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10000"/>
                        </a:lnSpc>
                      </a:pP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  ppt – 5page 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참조</a:t>
                      </a:r>
                      <a:endParaRPr lang="en-US" altLang="ko-KR" sz="11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latinLnBrk="1"/>
                      <a:endParaRPr lang="en-US" altLang="ko-KR" sz="300" dirty="0">
                        <a:latin typeface="+mj-ea"/>
                        <a:ea typeface="+mj-ea"/>
                      </a:endParaRPr>
                    </a:p>
                    <a:p>
                      <a:pPr latinLnBrk="1"/>
                      <a:r>
                        <a:rPr lang="en-US" altLang="ko-KR" sz="1100" dirty="0">
                          <a:latin typeface="+mj-ea"/>
                          <a:ea typeface="+mj-ea"/>
                        </a:rPr>
                        <a:t>2. </a:t>
                      </a:r>
                      <a:r>
                        <a:rPr lang="ko-KR" altLang="en-US" sz="1100" dirty="0">
                          <a:latin typeface="+mj-ea"/>
                          <a:ea typeface="+mj-ea"/>
                        </a:rPr>
                        <a:t>검색된 </a:t>
                      </a:r>
                      <a:r>
                        <a:rPr lang="en-US" altLang="ko-KR" sz="1100" dirty="0">
                          <a:latin typeface="+mj-ea"/>
                          <a:ea typeface="+mj-ea"/>
                        </a:rPr>
                        <a:t>SNS</a:t>
                      </a:r>
                      <a:r>
                        <a:rPr lang="ko-KR" altLang="en-US" sz="1100" dirty="0">
                          <a:latin typeface="+mj-ea"/>
                          <a:ea typeface="+mj-ea"/>
                        </a:rPr>
                        <a:t>사의</a:t>
                      </a:r>
                      <a:r>
                        <a:rPr lang="en-US" altLang="ko-KR" sz="1100" dirty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100" dirty="0">
                          <a:latin typeface="+mj-ea"/>
                          <a:ea typeface="+mj-ea"/>
                        </a:rPr>
                        <a:t>담당자 정보가   </a:t>
                      </a:r>
                      <a:endParaRPr lang="en-US" altLang="ko-KR" sz="1100" dirty="0">
                        <a:latin typeface="+mj-ea"/>
                        <a:ea typeface="+mj-ea"/>
                      </a:endParaRPr>
                    </a:p>
                    <a:p>
                      <a:pPr latinLnBrk="1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   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출력되고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ppt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–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11page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에서</a:t>
                      </a:r>
                      <a:endParaRPr lang="en-US" altLang="ko-KR" sz="11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  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등록으로 넘어온 경우에만 내용 </a:t>
                      </a:r>
                      <a:endParaRPr lang="en-US" altLang="ko-KR" sz="11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  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입력이 가능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수정 시 일부 </a:t>
                      </a:r>
                      <a:endParaRPr lang="en-US" altLang="ko-KR" sz="11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  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항목만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입력 가능</a:t>
                      </a:r>
                      <a:endParaRPr lang="en-US" altLang="ko-KR" sz="11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latinLnBrk="1"/>
                      <a:endParaRPr lang="en-US" altLang="ko-KR" sz="400" dirty="0">
                        <a:latin typeface="+mj-ea"/>
                        <a:ea typeface="+mj-ea"/>
                      </a:endParaRPr>
                    </a:p>
                    <a:p>
                      <a:pPr latinLnBrk="1"/>
                      <a:r>
                        <a:rPr lang="en-US" altLang="ko-KR" sz="1100" dirty="0">
                          <a:latin typeface="+mj-ea"/>
                          <a:ea typeface="+mj-ea"/>
                        </a:rPr>
                        <a:t>3. 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ppt – 11page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에서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등록으로 </a:t>
                      </a:r>
                      <a:endParaRPr lang="en-US" altLang="ko-KR" sz="11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  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넘어온 경우에만 나타나고 </a:t>
                      </a:r>
                      <a:endParaRPr lang="en-US" altLang="ko-KR" sz="11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  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클릭 시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2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번에 입력된 정보로</a:t>
                      </a:r>
                      <a:endParaRPr lang="en-US" altLang="ko-KR" sz="11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  SNS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사 담당자가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등록 됨</a:t>
                      </a:r>
                      <a:endParaRPr lang="en-US" altLang="ko-KR" sz="1100" dirty="0">
                        <a:latin typeface="+mj-ea"/>
                        <a:ea typeface="+mj-ea"/>
                      </a:endParaRPr>
                    </a:p>
                    <a:p>
                      <a:pPr latinLnBrk="1"/>
                      <a:endParaRPr lang="en-US" altLang="ko-KR" sz="400" dirty="0">
                        <a:latin typeface="+mj-ea"/>
                        <a:ea typeface="+mj-ea"/>
                      </a:endParaRPr>
                    </a:p>
                    <a:p>
                      <a:pPr latinLnBrk="1"/>
                      <a:r>
                        <a:rPr lang="en-US" altLang="ko-KR" sz="1100" dirty="0">
                          <a:latin typeface="+mj-ea"/>
                          <a:ea typeface="+mj-ea"/>
                        </a:rPr>
                        <a:t>4. 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클릭 시 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번에 입력된 정보로</a:t>
                      </a:r>
                      <a:endParaRPr lang="en-US" altLang="ko-KR" sz="11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  SNS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사 담당자의 정보가 수정 됨</a:t>
                      </a:r>
                      <a:endParaRPr lang="en-US" altLang="ko-KR" sz="1100" dirty="0">
                        <a:latin typeface="+mj-ea"/>
                        <a:ea typeface="+mj-ea"/>
                      </a:endParaRPr>
                    </a:p>
                    <a:p>
                      <a:pPr latinLnBrk="1"/>
                      <a:endParaRPr lang="en-US" altLang="ko-KR" sz="500" dirty="0">
                        <a:latin typeface="+mj-ea"/>
                        <a:ea typeface="+mj-ea"/>
                      </a:endParaRPr>
                    </a:p>
                    <a:p>
                      <a:pPr latinLnBrk="1"/>
                      <a:endParaRPr lang="en-US" altLang="ko-KR" sz="300" dirty="0">
                        <a:latin typeface="+mj-ea"/>
                        <a:ea typeface="+mj-ea"/>
                      </a:endParaRPr>
                    </a:p>
                    <a:p>
                      <a:pPr latinLnBrk="1"/>
                      <a:r>
                        <a:rPr lang="en-US" altLang="ko-KR" sz="1100" dirty="0">
                          <a:latin typeface="+mj-ea"/>
                          <a:ea typeface="+mj-ea"/>
                        </a:rPr>
                        <a:t>5. </a:t>
                      </a:r>
                      <a:r>
                        <a:rPr lang="ko-KR" altLang="en-US" sz="1100" dirty="0">
                          <a:latin typeface="+mj-ea"/>
                          <a:ea typeface="+mj-ea"/>
                        </a:rPr>
                        <a:t>전체 회원 수 대비</a:t>
                      </a:r>
                      <a:r>
                        <a:rPr lang="en-US" altLang="ko-KR" sz="1100" dirty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100" dirty="0">
                          <a:latin typeface="+mj-ea"/>
                          <a:ea typeface="+mj-ea"/>
                        </a:rPr>
                        <a:t>일반 회원</a:t>
                      </a:r>
                      <a:endParaRPr lang="en-US" altLang="ko-KR" sz="1100" dirty="0">
                        <a:latin typeface="+mj-ea"/>
                        <a:ea typeface="+mj-ea"/>
                      </a:endParaRPr>
                    </a:p>
                    <a:p>
                      <a:pPr latinLnBrk="1"/>
                      <a:r>
                        <a:rPr lang="en-US" altLang="ko-KR" sz="1100" dirty="0">
                          <a:latin typeface="+mj-ea"/>
                          <a:ea typeface="+mj-ea"/>
                        </a:rPr>
                        <a:t>   </a:t>
                      </a:r>
                      <a:r>
                        <a:rPr lang="ko-KR" altLang="en-US" sz="1100" dirty="0">
                          <a:latin typeface="+mj-ea"/>
                          <a:ea typeface="+mj-ea"/>
                        </a:rPr>
                        <a:t>들의</a:t>
                      </a:r>
                      <a:r>
                        <a:rPr lang="en-US" altLang="ko-KR" sz="1100" dirty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100" dirty="0">
                          <a:latin typeface="+mj-ea"/>
                          <a:ea typeface="+mj-ea"/>
                        </a:rPr>
                        <a:t>해당 </a:t>
                      </a:r>
                      <a:r>
                        <a:rPr lang="en-US" altLang="ko-KR" sz="1100" dirty="0">
                          <a:latin typeface="+mj-ea"/>
                          <a:ea typeface="+mj-ea"/>
                        </a:rPr>
                        <a:t>SNS</a:t>
                      </a:r>
                      <a:r>
                        <a:rPr lang="ko-KR" altLang="en-US" sz="1100" dirty="0">
                          <a:latin typeface="+mj-ea"/>
                          <a:ea typeface="+mj-ea"/>
                        </a:rPr>
                        <a:t>사 이용수</a:t>
                      </a:r>
                      <a:r>
                        <a:rPr lang="en-US" altLang="ko-KR" sz="1100" dirty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100" dirty="0">
                          <a:latin typeface="+mj-ea"/>
                          <a:ea typeface="+mj-ea"/>
                        </a:rPr>
                        <a:t> 및 </a:t>
                      </a:r>
                      <a:endParaRPr lang="en-US" altLang="ko-KR" sz="1100" dirty="0">
                        <a:latin typeface="+mj-ea"/>
                        <a:ea typeface="+mj-ea"/>
                      </a:endParaRPr>
                    </a:p>
                    <a:p>
                      <a:pPr latinLnBrk="1"/>
                      <a:r>
                        <a:rPr lang="en-US" altLang="ko-KR" sz="1100" dirty="0">
                          <a:latin typeface="+mj-ea"/>
                          <a:ea typeface="+mj-ea"/>
                        </a:rPr>
                        <a:t>   </a:t>
                      </a:r>
                      <a:r>
                        <a:rPr lang="ko-KR" altLang="en-US" sz="1100" dirty="0">
                          <a:latin typeface="+mj-ea"/>
                          <a:ea typeface="+mj-ea"/>
                        </a:rPr>
                        <a:t>이용률이 출력됨 </a:t>
                      </a:r>
                      <a:endParaRPr lang="en-US" altLang="ko-KR" sz="1100" dirty="0">
                        <a:latin typeface="+mj-ea"/>
                        <a:ea typeface="+mj-ea"/>
                      </a:endParaRPr>
                    </a:p>
                    <a:p>
                      <a:pPr latinLnBrk="1"/>
                      <a:endParaRPr lang="en-US" altLang="ko-KR" sz="300" dirty="0">
                        <a:latin typeface="+mj-ea"/>
                        <a:ea typeface="+mj-ea"/>
                      </a:endParaRPr>
                    </a:p>
                    <a:p>
                      <a:pPr latinLnBrk="1"/>
                      <a:r>
                        <a:rPr lang="en-US" altLang="ko-KR" sz="1100" dirty="0">
                          <a:latin typeface="+mj-ea"/>
                          <a:ea typeface="+mj-ea"/>
                        </a:rPr>
                        <a:t>6. </a:t>
                      </a:r>
                      <a:r>
                        <a:rPr lang="ko-KR" altLang="en-US" sz="1100" dirty="0">
                          <a:latin typeface="+mj-ea"/>
                          <a:ea typeface="+mj-ea"/>
                        </a:rPr>
                        <a:t>검색된 </a:t>
                      </a:r>
                      <a:r>
                        <a:rPr lang="en-US" altLang="ko-KR" sz="1100" dirty="0">
                          <a:latin typeface="+mj-ea"/>
                          <a:ea typeface="+mj-ea"/>
                        </a:rPr>
                        <a:t>SNS</a:t>
                      </a:r>
                      <a:r>
                        <a:rPr lang="ko-KR" altLang="en-US" sz="1100" dirty="0">
                          <a:latin typeface="+mj-ea"/>
                          <a:ea typeface="+mj-ea"/>
                        </a:rPr>
                        <a:t>사의</a:t>
                      </a:r>
                      <a:r>
                        <a:rPr lang="en-US" altLang="ko-KR" sz="1100" dirty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100" dirty="0">
                          <a:latin typeface="+mj-ea"/>
                          <a:ea typeface="+mj-ea"/>
                        </a:rPr>
                        <a:t>담당자 문의 </a:t>
                      </a:r>
                      <a:endParaRPr lang="en-US" altLang="ko-KR" sz="1100" dirty="0">
                        <a:latin typeface="+mj-ea"/>
                        <a:ea typeface="+mj-ea"/>
                      </a:endParaRPr>
                    </a:p>
                    <a:p>
                      <a:pPr latinLnBrk="1"/>
                      <a:r>
                        <a:rPr lang="en-US" altLang="ko-KR" sz="1100" dirty="0">
                          <a:latin typeface="+mj-ea"/>
                          <a:ea typeface="+mj-ea"/>
                        </a:rPr>
                        <a:t>   </a:t>
                      </a:r>
                      <a:r>
                        <a:rPr lang="ko-KR" altLang="en-US" sz="1100" dirty="0">
                          <a:latin typeface="+mj-ea"/>
                          <a:ea typeface="+mj-ea"/>
                        </a:rPr>
                        <a:t>내역이</a:t>
                      </a:r>
                      <a:r>
                        <a:rPr lang="en-US" altLang="ko-KR" sz="1100" dirty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100" dirty="0">
                          <a:latin typeface="+mj-ea"/>
                          <a:ea typeface="+mj-ea"/>
                        </a:rPr>
                        <a:t>출력되고 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제목을 클릭 시 </a:t>
                      </a:r>
                      <a:endParaRPr lang="en-US" altLang="ko-KR" sz="11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  ppt – 9page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로 이동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  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이 때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,</a:t>
                      </a:r>
                    </a:p>
                    <a:p>
                      <a:pPr latinLnBrk="1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   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이 경우만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 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문의 내용 입력 가능</a:t>
                      </a:r>
                      <a:endParaRPr lang="en-US" altLang="ko-KR" sz="11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latinLnBrk="1"/>
                      <a:endParaRPr lang="en-US" altLang="ko-KR" sz="3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7. 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활동 내역을 기간을 </a:t>
                      </a:r>
                      <a:endParaRPr lang="en-US" altLang="ko-KR" sz="11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  입력해 검색 할 수 있음</a:t>
                      </a:r>
                      <a:endParaRPr lang="en-US" altLang="ko-KR" sz="11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0479018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88F3BCE7-54B1-4412-92EA-96D9A92E52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453" y="683126"/>
            <a:ext cx="7895004" cy="5901439"/>
          </a:xfrm>
          <a:prstGeom prst="rect">
            <a:avLst/>
          </a:prstGeom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2B91D3BA-DADE-4B10-95A4-26BF4325DBA9}"/>
              </a:ext>
            </a:extLst>
          </p:cNvPr>
          <p:cNvSpPr/>
          <p:nvPr/>
        </p:nvSpPr>
        <p:spPr>
          <a:xfrm>
            <a:off x="5409687" y="3372633"/>
            <a:ext cx="3590770" cy="426127"/>
          </a:xfrm>
          <a:prstGeom prst="roundRect">
            <a:avLst>
              <a:gd name="adj" fmla="val 8348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8DCF3756-446C-44D6-89B5-FA13D7F2CD1D}"/>
              </a:ext>
            </a:extLst>
          </p:cNvPr>
          <p:cNvSpPr/>
          <p:nvPr/>
        </p:nvSpPr>
        <p:spPr>
          <a:xfrm>
            <a:off x="5229667" y="3104472"/>
            <a:ext cx="360040" cy="360040"/>
          </a:xfrm>
          <a:prstGeom prst="ellipse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+mj-ea"/>
                <a:ea typeface="+mj-ea"/>
              </a:rPr>
              <a:t>7</a:t>
            </a:r>
            <a:endParaRPr lang="ko-KR" altLang="en-US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D6368865-385A-44DC-8280-30C31686951D}"/>
              </a:ext>
            </a:extLst>
          </p:cNvPr>
          <p:cNvSpPr/>
          <p:nvPr/>
        </p:nvSpPr>
        <p:spPr>
          <a:xfrm>
            <a:off x="925433" y="503106"/>
            <a:ext cx="360040" cy="360040"/>
          </a:xfrm>
          <a:prstGeom prst="ellipse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+mj-ea"/>
                <a:ea typeface="+mj-ea"/>
              </a:rPr>
              <a:t>1</a:t>
            </a:r>
            <a:endParaRPr lang="ko-KR" altLang="en-US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7638A691-A1AA-4BE1-99EA-3FC72B315EB3}"/>
              </a:ext>
            </a:extLst>
          </p:cNvPr>
          <p:cNvSpPr/>
          <p:nvPr/>
        </p:nvSpPr>
        <p:spPr>
          <a:xfrm>
            <a:off x="2766432" y="971673"/>
            <a:ext cx="360040" cy="360040"/>
          </a:xfrm>
          <a:prstGeom prst="ellipse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+mj-ea"/>
                <a:ea typeface="+mj-ea"/>
              </a:rPr>
              <a:t>2</a:t>
            </a:r>
            <a:endParaRPr lang="ko-KR" altLang="en-US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BF796910-2F39-459B-B95B-8F16C5DA5967}"/>
              </a:ext>
            </a:extLst>
          </p:cNvPr>
          <p:cNvSpPr/>
          <p:nvPr/>
        </p:nvSpPr>
        <p:spPr>
          <a:xfrm>
            <a:off x="2767966" y="2606644"/>
            <a:ext cx="360040" cy="360040"/>
          </a:xfrm>
          <a:prstGeom prst="ellipse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+mj-ea"/>
                <a:ea typeface="+mj-ea"/>
              </a:rPr>
              <a:t>5</a:t>
            </a:r>
            <a:endParaRPr lang="ko-KR" altLang="en-US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18DE434B-8A7F-4AB1-9063-9920FFBFC39F}"/>
              </a:ext>
            </a:extLst>
          </p:cNvPr>
          <p:cNvSpPr/>
          <p:nvPr/>
        </p:nvSpPr>
        <p:spPr>
          <a:xfrm>
            <a:off x="2785721" y="3708603"/>
            <a:ext cx="360040" cy="360040"/>
          </a:xfrm>
          <a:prstGeom prst="ellipse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+mj-ea"/>
                <a:ea typeface="+mj-ea"/>
              </a:rPr>
              <a:t>6</a:t>
            </a:r>
            <a:endParaRPr lang="ko-KR" altLang="en-US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63EBF786-4B7F-4FCE-9B50-99D2B88DE4E9}"/>
              </a:ext>
            </a:extLst>
          </p:cNvPr>
          <p:cNvSpPr/>
          <p:nvPr/>
        </p:nvSpPr>
        <p:spPr>
          <a:xfrm>
            <a:off x="6670375" y="508364"/>
            <a:ext cx="360040" cy="360040"/>
          </a:xfrm>
          <a:prstGeom prst="ellipse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+mj-ea"/>
                <a:ea typeface="+mj-ea"/>
              </a:rPr>
              <a:t>3</a:t>
            </a:r>
            <a:endParaRPr lang="ko-KR" altLang="en-US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E4FDA62F-9A4C-4B3B-AA25-C5F78CCACB85}"/>
              </a:ext>
            </a:extLst>
          </p:cNvPr>
          <p:cNvSpPr/>
          <p:nvPr/>
        </p:nvSpPr>
        <p:spPr>
          <a:xfrm>
            <a:off x="7821842" y="503106"/>
            <a:ext cx="360040" cy="360040"/>
          </a:xfrm>
          <a:prstGeom prst="ellipse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+mj-ea"/>
                <a:ea typeface="+mj-ea"/>
              </a:rPr>
              <a:t>4</a:t>
            </a:r>
            <a:endParaRPr lang="ko-KR" altLang="en-US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447766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09221" y="1736254"/>
            <a:ext cx="7373557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spc="-300" dirty="0">
                <a:solidFill>
                  <a:srgbClr val="0070C0"/>
                </a:solidFill>
                <a:latin typeface="+mj-ea"/>
                <a:ea typeface="+mj-ea"/>
              </a:rPr>
              <a:t>SES(Search Easy Sign)</a:t>
            </a:r>
            <a:endParaRPr lang="ko-KR" altLang="en-US" sz="8000" b="1" spc="-300" dirty="0">
              <a:solidFill>
                <a:srgbClr val="0070C0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6600" b="1" spc="-300" dirty="0">
                <a:solidFill>
                  <a:srgbClr val="000000"/>
                </a:solidFill>
                <a:latin typeface="+mj-ea"/>
                <a:ea typeface="+mj-ea"/>
              </a:rPr>
              <a:t>사용자 관리 </a:t>
            </a:r>
            <a:endParaRPr lang="en-US" altLang="ko-KR" sz="6600" b="1" spc="-300" dirty="0">
              <a:solidFill>
                <a:srgbClr val="000000"/>
              </a:solidFill>
              <a:latin typeface="+mj-ea"/>
              <a:ea typeface="+mj-ea"/>
            </a:endParaRPr>
          </a:p>
          <a:p>
            <a:pPr algn="ctr"/>
            <a:r>
              <a:rPr lang="en-US" altLang="ko-KR" sz="6600" b="1" spc="-300" dirty="0">
                <a:solidFill>
                  <a:srgbClr val="000000"/>
                </a:solidFill>
                <a:latin typeface="+mj-ea"/>
                <a:ea typeface="+mj-ea"/>
              </a:rPr>
              <a:t>- </a:t>
            </a:r>
            <a:r>
              <a:rPr lang="ko-KR" altLang="en-US" sz="6600" b="1" spc="-300" dirty="0">
                <a:solidFill>
                  <a:srgbClr val="00002F"/>
                </a:solidFill>
                <a:latin typeface="+mj-ea"/>
                <a:ea typeface="+mj-ea"/>
              </a:rPr>
              <a:t>메일 전송</a:t>
            </a:r>
            <a:endParaRPr lang="ko-KR" altLang="en-US" sz="6600" b="1" spc="-300" dirty="0">
              <a:solidFill>
                <a:srgbClr val="C0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940536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8">
            <a:extLst>
              <a:ext uri="{FF2B5EF4-FFF2-40B4-BE49-F238E27FC236}">
                <a16:creationId xmlns:a16="http://schemas.microsoft.com/office/drawing/2014/main" id="{3199F8A1-CCC1-4659-B69F-2941B366A5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275496"/>
              </p:ext>
            </p:extLst>
          </p:nvPr>
        </p:nvGraphicFramePr>
        <p:xfrm>
          <a:off x="71021" y="74648"/>
          <a:ext cx="12053794" cy="67251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3379">
                  <a:extLst>
                    <a:ext uri="{9D8B030D-6E8A-4147-A177-3AD203B41FA5}">
                      <a16:colId xmlns:a16="http://schemas.microsoft.com/office/drawing/2014/main" val="2090377242"/>
                    </a:ext>
                  </a:extLst>
                </a:gridCol>
                <a:gridCol w="8859915">
                  <a:extLst>
                    <a:ext uri="{9D8B030D-6E8A-4147-A177-3AD203B41FA5}">
                      <a16:colId xmlns:a16="http://schemas.microsoft.com/office/drawing/2014/main" val="3383206077"/>
                    </a:ext>
                  </a:extLst>
                </a:gridCol>
                <a:gridCol w="2350500">
                  <a:extLst>
                    <a:ext uri="{9D8B030D-6E8A-4147-A177-3AD203B41FA5}">
                      <a16:colId xmlns:a16="http://schemas.microsoft.com/office/drawing/2014/main" val="4251815978"/>
                    </a:ext>
                  </a:extLst>
                </a:gridCol>
              </a:tblGrid>
              <a:tr h="412755">
                <a:tc>
                  <a:txBody>
                    <a:bodyPr/>
                    <a:lstStyle/>
                    <a:p>
                      <a:pPr latinLnBrk="1"/>
                      <a:endParaRPr lang="en-US" altLang="ko-KR" dirty="0">
                        <a:latin typeface="+mj-ea"/>
                        <a:ea typeface="+mj-ea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+mj-ea"/>
                          <a:ea typeface="+mj-ea"/>
                        </a:rPr>
                        <a:t>Navigation:</a:t>
                      </a:r>
                      <a:r>
                        <a:rPr lang="ko-KR" altLang="en-US" dirty="0">
                          <a:latin typeface="+mj-ea"/>
                          <a:ea typeface="+mj-ea"/>
                        </a:rPr>
                        <a:t> 사용자 관리 </a:t>
                      </a:r>
                      <a:r>
                        <a:rPr lang="en-US" altLang="ko-KR" dirty="0">
                          <a:latin typeface="+mj-ea"/>
                          <a:ea typeface="+mj-ea"/>
                        </a:rPr>
                        <a:t>– </a:t>
                      </a:r>
                      <a:r>
                        <a:rPr lang="ko-KR" altLang="en-US" dirty="0">
                          <a:latin typeface="+mj-ea"/>
                          <a:ea typeface="+mj-ea"/>
                        </a:rPr>
                        <a:t>메일 전송</a:t>
                      </a:r>
                      <a:endParaRPr lang="en-US" altLang="ko-KR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- Page Description: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624412"/>
                  </a:ext>
                </a:extLst>
              </a:tr>
              <a:tr h="940572">
                <a:tc rowSpan="3" gridSpan="2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+mj-ea"/>
                          <a:ea typeface="+mj-ea"/>
                        </a:rPr>
                        <a:t>사용자 관리</a:t>
                      </a:r>
                      <a:endParaRPr lang="en-US" altLang="ko-KR" dirty="0">
                        <a:latin typeface="+mj-ea"/>
                        <a:ea typeface="+mj-ea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dirty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dirty="0">
                          <a:latin typeface="+mj-ea"/>
                          <a:ea typeface="+mj-ea"/>
                        </a:rPr>
                        <a:t>메일 전송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787100"/>
                  </a:ext>
                </a:extLst>
              </a:tr>
              <a:tr h="437137">
                <a:tc gridSpan="2" vMerge="1">
                  <a:txBody>
                    <a:bodyPr/>
                    <a:lstStyle/>
                    <a:p>
                      <a:pPr latinLnBrk="1"/>
                      <a:endParaRPr lang="en-US" altLang="ko-KR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- Event Description: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8049514"/>
                  </a:ext>
                </a:extLst>
              </a:tr>
              <a:tr h="4918239">
                <a:tc gridSpan="2" vMerge="1">
                  <a:txBody>
                    <a:bodyPr/>
                    <a:lstStyle/>
                    <a:p>
                      <a:pPr latinLnBrk="1"/>
                      <a:endParaRPr lang="en-US" altLang="ko-KR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1. GNB 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영역은</a:t>
                      </a:r>
                      <a:endParaRPr lang="en-US" altLang="ko-KR" sz="14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10000"/>
                        </a:lnSpc>
                      </a:pP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  ppt – 5page 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참조</a:t>
                      </a:r>
                      <a:endParaRPr lang="en-US" altLang="ko-KR" sz="14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latinLnBrk="1"/>
                      <a:endParaRPr lang="en-US" altLang="ko-KR" sz="500" dirty="0">
                        <a:latin typeface="+mj-ea"/>
                        <a:ea typeface="+mj-ea"/>
                      </a:endParaRPr>
                    </a:p>
                    <a:p>
                      <a:pPr latinLnBrk="1"/>
                      <a:r>
                        <a:rPr lang="en-US" altLang="ko-KR" sz="1400" dirty="0">
                          <a:latin typeface="+mj-ea"/>
                          <a:ea typeface="+mj-ea"/>
                        </a:rPr>
                        <a:t>2. </a:t>
                      </a:r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메일을 보낼 회원 중</a:t>
                      </a:r>
                      <a:endParaRPr lang="en-US" altLang="ko-KR" sz="1400" dirty="0">
                        <a:latin typeface="+mj-ea"/>
                        <a:ea typeface="+mj-ea"/>
                      </a:endParaRPr>
                    </a:p>
                    <a:p>
                      <a:pPr latinLnBrk="1"/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   선택된 회원들 목록</a:t>
                      </a:r>
                      <a:endParaRPr lang="en-US" altLang="ko-KR" sz="1400" dirty="0">
                        <a:latin typeface="+mj-ea"/>
                        <a:ea typeface="+mj-ea"/>
                      </a:endParaRPr>
                    </a:p>
                    <a:p>
                      <a:pPr latinLnBrk="1"/>
                      <a:endParaRPr lang="en-US" altLang="ko-KR" sz="500" dirty="0">
                        <a:latin typeface="+mj-ea"/>
                        <a:ea typeface="+mj-ea"/>
                      </a:endParaRPr>
                    </a:p>
                    <a:p>
                      <a:pPr latinLnBrk="1"/>
                      <a:r>
                        <a:rPr lang="en-US" altLang="ko-KR" sz="1400" dirty="0">
                          <a:latin typeface="+mj-ea"/>
                          <a:ea typeface="+mj-ea"/>
                        </a:rPr>
                        <a:t>3. </a:t>
                      </a:r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검색 조건을 입력</a:t>
                      </a:r>
                      <a:endParaRPr lang="en-US" altLang="ko-KR" sz="1400" dirty="0">
                        <a:latin typeface="+mj-ea"/>
                        <a:ea typeface="+mj-ea"/>
                      </a:endParaRPr>
                    </a:p>
                    <a:p>
                      <a:pPr latinLnBrk="1"/>
                      <a:endParaRPr lang="en-US" altLang="ko-KR" sz="500" dirty="0">
                        <a:latin typeface="+mj-ea"/>
                        <a:ea typeface="+mj-ea"/>
                      </a:endParaRPr>
                    </a:p>
                    <a:p>
                      <a:pPr latinLnBrk="1"/>
                      <a:r>
                        <a:rPr lang="en-US" altLang="ko-KR" sz="1400" dirty="0">
                          <a:latin typeface="+mj-ea"/>
                          <a:ea typeface="+mj-ea"/>
                        </a:rPr>
                        <a:t>4. </a:t>
                      </a:r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검색 조건에 따라</a:t>
                      </a:r>
                      <a:endParaRPr lang="en-US" altLang="ko-KR" sz="1400" dirty="0">
                        <a:latin typeface="+mj-ea"/>
                        <a:ea typeface="+mj-ea"/>
                      </a:endParaRPr>
                    </a:p>
                    <a:p>
                      <a:pPr latinLnBrk="1"/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   회원 검색</a:t>
                      </a:r>
                      <a:endParaRPr lang="en-US" altLang="ko-KR" sz="1400" dirty="0">
                        <a:latin typeface="+mj-ea"/>
                        <a:ea typeface="+mj-ea"/>
                      </a:endParaRPr>
                    </a:p>
                    <a:p>
                      <a:pPr latinLnBrk="1"/>
                      <a:endParaRPr lang="en-US" altLang="ko-KR" sz="500" dirty="0">
                        <a:latin typeface="+mj-ea"/>
                        <a:ea typeface="+mj-ea"/>
                      </a:endParaRPr>
                    </a:p>
                    <a:p>
                      <a:pPr latinLnBrk="1"/>
                      <a:r>
                        <a:rPr lang="en-US" altLang="ko-KR" sz="1400" dirty="0">
                          <a:latin typeface="+mj-ea"/>
                          <a:ea typeface="+mj-ea"/>
                        </a:rPr>
                        <a:t>5. </a:t>
                      </a:r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검색 조건과 검색 결과를</a:t>
                      </a:r>
                      <a:endParaRPr lang="en-US" altLang="ko-KR" sz="1400" dirty="0">
                        <a:latin typeface="+mj-ea"/>
                        <a:ea typeface="+mj-ea"/>
                      </a:endParaRPr>
                    </a:p>
                    <a:p>
                      <a:pPr latinLnBrk="1"/>
                      <a:r>
                        <a:rPr lang="en-US" altLang="ko-KR" sz="1400" dirty="0">
                          <a:latin typeface="+mj-ea"/>
                          <a:ea typeface="+mj-ea"/>
                        </a:rPr>
                        <a:t>   </a:t>
                      </a:r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초기화</a:t>
                      </a:r>
                      <a:endParaRPr lang="en-US" altLang="ko-KR" sz="1400" dirty="0">
                        <a:latin typeface="+mj-ea"/>
                        <a:ea typeface="+mj-ea"/>
                      </a:endParaRPr>
                    </a:p>
                    <a:p>
                      <a:pPr latinLnBrk="1"/>
                      <a:endParaRPr lang="en-US" altLang="ko-KR" sz="500" dirty="0">
                        <a:latin typeface="+mj-ea"/>
                        <a:ea typeface="+mj-ea"/>
                      </a:endParaRPr>
                    </a:p>
                    <a:p>
                      <a:pPr latinLnBrk="1"/>
                      <a:r>
                        <a:rPr lang="en-US" altLang="ko-KR" sz="1400" dirty="0">
                          <a:latin typeface="+mj-ea"/>
                          <a:ea typeface="+mj-ea"/>
                        </a:rPr>
                        <a:t>6. </a:t>
                      </a:r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검색 조건에 따라</a:t>
                      </a:r>
                      <a:endParaRPr lang="en-US" altLang="ko-KR" sz="1400" dirty="0">
                        <a:latin typeface="+mj-ea"/>
                        <a:ea typeface="+mj-ea"/>
                      </a:endParaRPr>
                    </a:p>
                    <a:p>
                      <a:pPr latinLnBrk="1"/>
                      <a:r>
                        <a:rPr lang="en-US" altLang="ko-KR" sz="1400" dirty="0">
                          <a:latin typeface="+mj-ea"/>
                          <a:ea typeface="+mj-ea"/>
                        </a:rPr>
                        <a:t>   </a:t>
                      </a:r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검색된 회원의 목록이</a:t>
                      </a:r>
                      <a:endParaRPr lang="en-US" altLang="ko-KR" sz="1400" dirty="0">
                        <a:latin typeface="+mj-ea"/>
                        <a:ea typeface="+mj-ea"/>
                      </a:endParaRPr>
                    </a:p>
                    <a:p>
                      <a:pPr latinLnBrk="1"/>
                      <a:r>
                        <a:rPr lang="en-US" altLang="ko-KR" sz="1400" dirty="0">
                          <a:latin typeface="+mj-ea"/>
                          <a:ea typeface="+mj-ea"/>
                        </a:rPr>
                        <a:t>   </a:t>
                      </a:r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출력되고 번호 앞</a:t>
                      </a:r>
                      <a:endParaRPr lang="en-US" altLang="ko-KR" sz="1400" dirty="0">
                        <a:latin typeface="+mj-ea"/>
                        <a:ea typeface="+mj-ea"/>
                      </a:endParaRPr>
                    </a:p>
                    <a:p>
                      <a:pPr latinLnBrk="1"/>
                      <a:r>
                        <a:rPr lang="en-US" altLang="ko-KR" sz="1400" dirty="0">
                          <a:latin typeface="+mj-ea"/>
                          <a:ea typeface="+mj-ea"/>
                        </a:rPr>
                        <a:t>   </a:t>
                      </a:r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체크 박스로</a:t>
                      </a:r>
                      <a:endParaRPr lang="en-US" altLang="ko-KR" sz="1400" dirty="0">
                        <a:latin typeface="+mj-ea"/>
                        <a:ea typeface="+mj-ea"/>
                      </a:endParaRPr>
                    </a:p>
                    <a:p>
                      <a:pPr latinLnBrk="1"/>
                      <a:r>
                        <a:rPr lang="en-US" altLang="ko-KR" sz="1400" dirty="0">
                          <a:latin typeface="+mj-ea"/>
                          <a:ea typeface="+mj-ea"/>
                        </a:rPr>
                        <a:t>   </a:t>
                      </a:r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선택할 수 있음</a:t>
                      </a:r>
                      <a:endParaRPr lang="en-US" altLang="ko-KR" sz="1400" dirty="0">
                        <a:latin typeface="+mj-ea"/>
                        <a:ea typeface="+mj-ea"/>
                      </a:endParaRPr>
                    </a:p>
                    <a:p>
                      <a:pPr latinLnBrk="1"/>
                      <a:endParaRPr lang="en-US" altLang="ko-KR" sz="500" dirty="0">
                        <a:latin typeface="+mj-ea"/>
                        <a:ea typeface="+mj-ea"/>
                      </a:endParaRPr>
                    </a:p>
                    <a:p>
                      <a:pPr latinLnBrk="1"/>
                      <a:r>
                        <a:rPr lang="en-US" altLang="ko-KR" sz="1400" dirty="0">
                          <a:latin typeface="+mj-ea"/>
                          <a:ea typeface="+mj-ea"/>
                        </a:rPr>
                        <a:t>7. </a:t>
                      </a:r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보낼 메일에 대한</a:t>
                      </a:r>
                      <a:endParaRPr lang="en-US" altLang="ko-KR" sz="1400" dirty="0">
                        <a:latin typeface="+mj-ea"/>
                        <a:ea typeface="+mj-ea"/>
                      </a:endParaRPr>
                    </a:p>
                    <a:p>
                      <a:pPr latinLnBrk="1"/>
                      <a:r>
                        <a:rPr lang="en-US" altLang="ko-KR" sz="1400" dirty="0">
                          <a:latin typeface="+mj-ea"/>
                          <a:ea typeface="+mj-ea"/>
                        </a:rPr>
                        <a:t>   </a:t>
                      </a:r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제목</a:t>
                      </a:r>
                      <a:r>
                        <a:rPr lang="en-US" altLang="ko-KR" sz="1400" dirty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첨부파일</a:t>
                      </a:r>
                      <a:r>
                        <a:rPr lang="en-US" altLang="ko-KR" sz="1400" dirty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내용을</a:t>
                      </a:r>
                      <a:endParaRPr lang="en-US" altLang="ko-KR" sz="1400" dirty="0">
                        <a:latin typeface="+mj-ea"/>
                        <a:ea typeface="+mj-ea"/>
                      </a:endParaRPr>
                    </a:p>
                    <a:p>
                      <a:pPr latinLnBrk="1"/>
                      <a:r>
                        <a:rPr lang="en-US" altLang="ko-KR" sz="1400" dirty="0">
                          <a:latin typeface="+mj-ea"/>
                          <a:ea typeface="+mj-ea"/>
                        </a:rPr>
                        <a:t>   </a:t>
                      </a:r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입력</a:t>
                      </a:r>
                      <a:endParaRPr lang="en-US" altLang="ko-KR" sz="1400" dirty="0">
                        <a:latin typeface="+mj-ea"/>
                        <a:ea typeface="+mj-ea"/>
                      </a:endParaRPr>
                    </a:p>
                    <a:p>
                      <a:pPr latinLnBrk="1"/>
                      <a:endParaRPr lang="en-US" altLang="ko-KR" sz="500" dirty="0">
                        <a:latin typeface="+mj-ea"/>
                        <a:ea typeface="+mj-ea"/>
                      </a:endParaRPr>
                    </a:p>
                    <a:p>
                      <a:pPr latinLnBrk="1"/>
                      <a:r>
                        <a:rPr lang="en-US" altLang="ko-KR" sz="1400" dirty="0">
                          <a:latin typeface="+mj-ea"/>
                          <a:ea typeface="+mj-ea"/>
                        </a:rPr>
                        <a:t>8. </a:t>
                      </a:r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선택된 회원들에게</a:t>
                      </a:r>
                      <a:endParaRPr lang="en-US" altLang="ko-KR" sz="1400" dirty="0">
                        <a:latin typeface="+mj-ea"/>
                        <a:ea typeface="+mj-ea"/>
                      </a:endParaRPr>
                    </a:p>
                    <a:p>
                      <a:pPr latinLnBrk="1"/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   입력된 내용의</a:t>
                      </a:r>
                      <a:endParaRPr lang="en-US" altLang="ko-KR" sz="1400" dirty="0">
                        <a:latin typeface="+mj-ea"/>
                        <a:ea typeface="+mj-ea"/>
                      </a:endParaRPr>
                    </a:p>
                    <a:p>
                      <a:pPr latinLnBrk="1"/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   메일 전송</a:t>
                      </a:r>
                      <a:endParaRPr lang="en-US" altLang="ko-KR" sz="14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0479018"/>
                  </a:ext>
                </a:extLst>
              </a:tr>
            </a:tbl>
          </a:graphicData>
        </a:graphic>
      </p:graphicFrame>
      <p:pic>
        <p:nvPicPr>
          <p:cNvPr id="14" name="그림 13">
            <a:extLst>
              <a:ext uri="{FF2B5EF4-FFF2-40B4-BE49-F238E27FC236}">
                <a16:creationId xmlns:a16="http://schemas.microsoft.com/office/drawing/2014/main" id="{0B99EFD3-47FB-4780-B4A2-C950AA45DA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87"/>
          <a:stretch/>
        </p:blipFill>
        <p:spPr>
          <a:xfrm>
            <a:off x="1934461" y="1066800"/>
            <a:ext cx="7604737" cy="5039581"/>
          </a:xfrm>
          <a:prstGeom prst="rect">
            <a:avLst/>
          </a:prstGeom>
        </p:spPr>
      </p:pic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2F782FED-964C-46D8-B4BF-59EAEE4D47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097" y="1066800"/>
            <a:ext cx="1490365" cy="4724400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9E78D35E-3D5D-40F8-B67E-7C29550D4B7C}"/>
              </a:ext>
            </a:extLst>
          </p:cNvPr>
          <p:cNvSpPr/>
          <p:nvPr/>
        </p:nvSpPr>
        <p:spPr>
          <a:xfrm>
            <a:off x="264077" y="886780"/>
            <a:ext cx="360040" cy="360040"/>
          </a:xfrm>
          <a:prstGeom prst="ellipse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+mj-ea"/>
                <a:ea typeface="+mj-ea"/>
              </a:rPr>
              <a:t>1</a:t>
            </a:r>
            <a:endParaRPr lang="ko-KR" altLang="en-US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6A181950-8C9C-4B5C-AD75-EAC33B984879}"/>
              </a:ext>
            </a:extLst>
          </p:cNvPr>
          <p:cNvSpPr/>
          <p:nvPr/>
        </p:nvSpPr>
        <p:spPr>
          <a:xfrm>
            <a:off x="1792634" y="1246820"/>
            <a:ext cx="360040" cy="360040"/>
          </a:xfrm>
          <a:prstGeom prst="ellipse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+mj-ea"/>
                <a:ea typeface="+mj-ea"/>
              </a:rPr>
              <a:t>2</a:t>
            </a:r>
            <a:endParaRPr lang="ko-KR" altLang="en-US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A226B34-1713-4152-ADFD-A6D7E1478210}"/>
              </a:ext>
            </a:extLst>
          </p:cNvPr>
          <p:cNvSpPr/>
          <p:nvPr/>
        </p:nvSpPr>
        <p:spPr>
          <a:xfrm>
            <a:off x="1792634" y="2171577"/>
            <a:ext cx="360040" cy="360040"/>
          </a:xfrm>
          <a:prstGeom prst="ellipse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+mj-ea"/>
                <a:ea typeface="+mj-ea"/>
              </a:rPr>
              <a:t>3</a:t>
            </a:r>
            <a:endParaRPr lang="ko-KR" altLang="en-US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7DE803E-2A99-4721-9FDA-A387A6F2EB5B}"/>
              </a:ext>
            </a:extLst>
          </p:cNvPr>
          <p:cNvSpPr/>
          <p:nvPr/>
        </p:nvSpPr>
        <p:spPr>
          <a:xfrm>
            <a:off x="3492725" y="3428999"/>
            <a:ext cx="360040" cy="360040"/>
          </a:xfrm>
          <a:prstGeom prst="ellipse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+mj-ea"/>
                <a:ea typeface="+mj-ea"/>
              </a:rPr>
              <a:t>4</a:t>
            </a:r>
            <a:endParaRPr lang="ko-KR" altLang="en-US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D52C4580-4F9E-49DD-92F3-9C9A1BBDE7A6}"/>
              </a:ext>
            </a:extLst>
          </p:cNvPr>
          <p:cNvSpPr/>
          <p:nvPr/>
        </p:nvSpPr>
        <p:spPr>
          <a:xfrm>
            <a:off x="4151152" y="3406570"/>
            <a:ext cx="360040" cy="360040"/>
          </a:xfrm>
          <a:prstGeom prst="ellipse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+mj-ea"/>
                <a:ea typeface="+mj-ea"/>
              </a:rPr>
              <a:t>5</a:t>
            </a:r>
            <a:endParaRPr lang="ko-KR" altLang="en-US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A7794304-4998-46A7-9230-026888F220D2}"/>
              </a:ext>
            </a:extLst>
          </p:cNvPr>
          <p:cNvSpPr/>
          <p:nvPr/>
        </p:nvSpPr>
        <p:spPr>
          <a:xfrm>
            <a:off x="1792634" y="3958959"/>
            <a:ext cx="360040" cy="360040"/>
          </a:xfrm>
          <a:prstGeom prst="ellipse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+mj-ea"/>
                <a:ea typeface="+mj-ea"/>
              </a:rPr>
              <a:t>6</a:t>
            </a:r>
            <a:endParaRPr lang="ko-KR" altLang="en-US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3F5EB5F3-F1E4-48BD-A573-C4CCB0E9B9A3}"/>
              </a:ext>
            </a:extLst>
          </p:cNvPr>
          <p:cNvSpPr/>
          <p:nvPr/>
        </p:nvSpPr>
        <p:spPr>
          <a:xfrm>
            <a:off x="4954564" y="1066800"/>
            <a:ext cx="360040" cy="360040"/>
          </a:xfrm>
          <a:prstGeom prst="ellipse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+mj-ea"/>
                <a:ea typeface="+mj-ea"/>
              </a:rPr>
              <a:t>7</a:t>
            </a:r>
            <a:endParaRPr lang="ko-KR" altLang="en-US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5FEE3F8F-4BBB-4948-ACE3-CBFD494A7280}"/>
              </a:ext>
            </a:extLst>
          </p:cNvPr>
          <p:cNvSpPr/>
          <p:nvPr/>
        </p:nvSpPr>
        <p:spPr>
          <a:xfrm>
            <a:off x="6758211" y="5611180"/>
            <a:ext cx="360040" cy="360040"/>
          </a:xfrm>
          <a:prstGeom prst="ellipse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+mj-ea"/>
                <a:ea typeface="+mj-ea"/>
              </a:rPr>
              <a:t>8</a:t>
            </a:r>
            <a:endParaRPr lang="ko-KR" altLang="en-US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87117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09221" y="2038095"/>
            <a:ext cx="737355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spc="-300" dirty="0">
                <a:solidFill>
                  <a:srgbClr val="0070C0"/>
                </a:solidFill>
                <a:latin typeface="+mj-ea"/>
                <a:ea typeface="+mj-ea"/>
              </a:rPr>
              <a:t>SES(Search Easy Sign)</a:t>
            </a:r>
            <a:endParaRPr lang="ko-KR" altLang="en-US" sz="8000" b="1" spc="-300" dirty="0">
              <a:solidFill>
                <a:srgbClr val="0070C0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8000" b="1" spc="-300" dirty="0">
                <a:solidFill>
                  <a:srgbClr val="000000"/>
                </a:solidFill>
                <a:latin typeface="+mj-ea"/>
                <a:ea typeface="+mj-ea"/>
              </a:rPr>
              <a:t>메인 화면</a:t>
            </a:r>
          </a:p>
        </p:txBody>
      </p:sp>
    </p:spTree>
    <p:extLst>
      <p:ext uri="{BB962C8B-B14F-4D97-AF65-F5344CB8AC3E}">
        <p14:creationId xmlns:p14="http://schemas.microsoft.com/office/powerpoint/2010/main" val="32319608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B235A0F-E444-4DC2-9D6E-2598A172937F}"/>
              </a:ext>
            </a:extLst>
          </p:cNvPr>
          <p:cNvSpPr txBox="1"/>
          <p:nvPr/>
        </p:nvSpPr>
        <p:spPr>
          <a:xfrm>
            <a:off x="2409221" y="2135750"/>
            <a:ext cx="7373557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spc="-300" dirty="0">
                <a:solidFill>
                  <a:srgbClr val="0070C0"/>
                </a:solidFill>
                <a:latin typeface="+mj-ea"/>
                <a:ea typeface="+mj-ea"/>
              </a:rPr>
              <a:t>SES(Search Easy Sign)</a:t>
            </a:r>
            <a:endParaRPr lang="ko-KR" altLang="en-US" sz="8000" b="1" spc="-300" dirty="0">
              <a:solidFill>
                <a:srgbClr val="0070C0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7200" b="1" spc="-300" dirty="0">
                <a:solidFill>
                  <a:srgbClr val="00002F"/>
                </a:solidFill>
                <a:latin typeface="+mj-ea"/>
                <a:ea typeface="+mj-ea"/>
              </a:rPr>
              <a:t>유료서비스</a:t>
            </a:r>
            <a:endParaRPr lang="ko-KR" altLang="en-US" sz="7200" b="1" spc="-300" dirty="0">
              <a:solidFill>
                <a:srgbClr val="C0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057359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8">
            <a:extLst>
              <a:ext uri="{FF2B5EF4-FFF2-40B4-BE49-F238E27FC236}">
                <a16:creationId xmlns:a16="http://schemas.microsoft.com/office/drawing/2014/main" id="{3199F8A1-CCC1-4659-B69F-2941B366A5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2268585"/>
              </p:ext>
            </p:extLst>
          </p:nvPr>
        </p:nvGraphicFramePr>
        <p:xfrm>
          <a:off x="71021" y="74648"/>
          <a:ext cx="12053794" cy="670870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3379">
                  <a:extLst>
                    <a:ext uri="{9D8B030D-6E8A-4147-A177-3AD203B41FA5}">
                      <a16:colId xmlns:a16="http://schemas.microsoft.com/office/drawing/2014/main" val="2090377242"/>
                    </a:ext>
                  </a:extLst>
                </a:gridCol>
                <a:gridCol w="8859915">
                  <a:extLst>
                    <a:ext uri="{9D8B030D-6E8A-4147-A177-3AD203B41FA5}">
                      <a16:colId xmlns:a16="http://schemas.microsoft.com/office/drawing/2014/main" val="3383206077"/>
                    </a:ext>
                  </a:extLst>
                </a:gridCol>
                <a:gridCol w="2350500">
                  <a:extLst>
                    <a:ext uri="{9D8B030D-6E8A-4147-A177-3AD203B41FA5}">
                      <a16:colId xmlns:a16="http://schemas.microsoft.com/office/drawing/2014/main" val="4251815978"/>
                    </a:ext>
                  </a:extLst>
                </a:gridCol>
              </a:tblGrid>
              <a:tr h="412755">
                <a:tc>
                  <a:txBody>
                    <a:bodyPr/>
                    <a:lstStyle/>
                    <a:p>
                      <a:pPr latinLnBrk="1"/>
                      <a:endParaRPr lang="en-US" altLang="ko-KR" dirty="0">
                        <a:latin typeface="+mj-ea"/>
                        <a:ea typeface="+mj-ea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+mj-ea"/>
                          <a:ea typeface="+mj-ea"/>
                        </a:rPr>
                        <a:t>Navigation:</a:t>
                      </a:r>
                      <a:r>
                        <a:rPr lang="ko-KR" altLang="en-US" dirty="0">
                          <a:latin typeface="+mj-ea"/>
                          <a:ea typeface="+mj-ea"/>
                        </a:rPr>
                        <a:t> 유료서비스</a:t>
                      </a:r>
                      <a:endParaRPr lang="en-US" altLang="ko-KR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- Page Description: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624412"/>
                  </a:ext>
                </a:extLst>
              </a:tr>
              <a:tr h="940572">
                <a:tc rowSpan="3" gridSpan="2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+mj-ea"/>
                          <a:ea typeface="+mj-ea"/>
                        </a:rPr>
                        <a:t>유료서비스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787100"/>
                  </a:ext>
                </a:extLst>
              </a:tr>
              <a:tr h="437137">
                <a:tc gridSpan="2" vMerge="1">
                  <a:txBody>
                    <a:bodyPr/>
                    <a:lstStyle/>
                    <a:p>
                      <a:pPr latinLnBrk="1"/>
                      <a:endParaRPr lang="en-US" altLang="ko-KR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- Event Description: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8049514"/>
                  </a:ext>
                </a:extLst>
              </a:tr>
              <a:tr h="4918239">
                <a:tc gridSpan="2" vMerge="1">
                  <a:txBody>
                    <a:bodyPr/>
                    <a:lstStyle/>
                    <a:p>
                      <a:pPr latinLnBrk="1"/>
                      <a:endParaRPr lang="en-US" altLang="ko-KR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r>
                        <a:rPr lang="en-US" altLang="ko-KR" sz="105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1. GNB </a:t>
                      </a:r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영역은</a:t>
                      </a:r>
                      <a:endParaRPr lang="en-US" altLang="ko-KR" sz="105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  <a:p>
                      <a:pPr>
                        <a:lnSpc>
                          <a:spcPct val="110000"/>
                        </a:lnSpc>
                      </a:pPr>
                      <a:r>
                        <a:rPr lang="en-US" altLang="ko-KR" sz="105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   ppt – 5page </a:t>
                      </a:r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참조</a:t>
                      </a:r>
                      <a:endParaRPr lang="en-US" altLang="ko-KR" sz="105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  <a:p>
                      <a:pPr latinLnBrk="1"/>
                      <a:endParaRPr lang="en-US" altLang="ko-KR" sz="200" dirty="0">
                        <a:latin typeface="+mj-ea"/>
                        <a:ea typeface="+mj-ea"/>
                      </a:endParaRPr>
                    </a:p>
                    <a:p>
                      <a:pPr latinLnBrk="1"/>
                      <a:r>
                        <a:rPr lang="en-US" altLang="ko-KR" sz="1050" dirty="0">
                          <a:latin typeface="+mj-ea"/>
                          <a:ea typeface="+mj-ea"/>
                        </a:rPr>
                        <a:t>2. </a:t>
                      </a:r>
                      <a:r>
                        <a:rPr lang="ko-KR" altLang="en-US" sz="1050" dirty="0">
                          <a:latin typeface="+mj-ea"/>
                          <a:ea typeface="+mj-ea"/>
                        </a:rPr>
                        <a:t>유료서비스에 대한</a:t>
                      </a:r>
                      <a:endParaRPr lang="en-US" altLang="ko-KR" sz="1050" dirty="0">
                        <a:latin typeface="+mj-ea"/>
                        <a:ea typeface="+mj-ea"/>
                      </a:endParaRPr>
                    </a:p>
                    <a:p>
                      <a:pPr latinLnBrk="1"/>
                      <a:r>
                        <a:rPr lang="ko-KR" altLang="en-US" sz="1050" dirty="0">
                          <a:latin typeface="+mj-ea"/>
                          <a:ea typeface="+mj-ea"/>
                        </a:rPr>
                        <a:t>   정보 출력</a:t>
                      </a:r>
                      <a:endParaRPr lang="en-US" altLang="ko-KR" sz="1050" dirty="0">
                        <a:latin typeface="+mj-ea"/>
                        <a:ea typeface="+mj-ea"/>
                      </a:endParaRPr>
                    </a:p>
                    <a:p>
                      <a:pPr latinLnBrk="1"/>
                      <a:endParaRPr lang="en-US" altLang="ko-KR" sz="200" dirty="0">
                        <a:latin typeface="+mj-ea"/>
                        <a:ea typeface="+mj-ea"/>
                      </a:endParaRPr>
                    </a:p>
                    <a:p>
                      <a:pPr latinLnBrk="1"/>
                      <a:r>
                        <a:rPr lang="en-US" altLang="ko-KR" sz="1050" dirty="0">
                          <a:latin typeface="+mj-ea"/>
                          <a:ea typeface="+mj-ea"/>
                        </a:rPr>
                        <a:t>3. </a:t>
                      </a:r>
                      <a:r>
                        <a:rPr lang="ko-KR" altLang="en-US" sz="1050" dirty="0">
                          <a:latin typeface="+mj-ea"/>
                          <a:ea typeface="+mj-ea"/>
                        </a:rPr>
                        <a:t>검색 조건을 입력</a:t>
                      </a:r>
                      <a:endParaRPr lang="en-US" altLang="ko-KR" sz="200" dirty="0">
                        <a:latin typeface="+mj-ea"/>
                        <a:ea typeface="+mj-ea"/>
                      </a:endParaRPr>
                    </a:p>
                    <a:p>
                      <a:pPr latinLnBrk="1"/>
                      <a:endParaRPr lang="en-US" altLang="ko-KR" sz="200" dirty="0">
                        <a:latin typeface="+mj-ea"/>
                        <a:ea typeface="+mj-ea"/>
                      </a:endParaRPr>
                    </a:p>
                    <a:p>
                      <a:pPr latinLnBrk="1"/>
                      <a:r>
                        <a:rPr lang="en-US" altLang="ko-KR" sz="1050" dirty="0">
                          <a:latin typeface="+mj-ea"/>
                          <a:ea typeface="+mj-ea"/>
                        </a:rPr>
                        <a:t>4. </a:t>
                      </a:r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검색 조건에 따라</a:t>
                      </a:r>
                      <a:endParaRPr lang="en-US" altLang="ko-KR" sz="105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  <a:p>
                      <a:pPr latinLnBrk="1"/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   회원 검색</a:t>
                      </a:r>
                      <a:endParaRPr lang="en-US" altLang="ko-KR" sz="105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  <a:p>
                      <a:pPr latinLnBrk="1"/>
                      <a:endParaRPr lang="en-US" altLang="ko-KR" sz="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05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5. </a:t>
                      </a:r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검색 조건과 검색 결과를</a:t>
                      </a:r>
                      <a:endParaRPr lang="en-US" altLang="ko-KR" sz="105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05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   </a:t>
                      </a:r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초기화</a:t>
                      </a:r>
                      <a:endParaRPr lang="en-US" altLang="ko-KR" sz="105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  <a:p>
                      <a:pPr latinLnBrk="1"/>
                      <a:endParaRPr lang="en-US" altLang="ko-KR" sz="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05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6. </a:t>
                      </a:r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검색 조건에 따라</a:t>
                      </a:r>
                      <a:endParaRPr lang="en-US" altLang="ko-KR" sz="105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05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   </a:t>
                      </a:r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검색된 회원의 목록이</a:t>
                      </a:r>
                      <a:endParaRPr lang="en-US" altLang="ko-KR" sz="105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05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   </a:t>
                      </a:r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출력됨</a:t>
                      </a:r>
                      <a:endParaRPr lang="en-US" altLang="ko-KR" sz="105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  <a:p>
                      <a:pPr latinLnBrk="1"/>
                      <a:endParaRPr lang="en-US" altLang="ko-KR" sz="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05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7. </a:t>
                      </a:r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검색된 회원의 정보가</a:t>
                      </a:r>
                      <a:endParaRPr lang="en-US" altLang="ko-KR" sz="105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05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   </a:t>
                      </a:r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출력되고 아이디 클릭 시</a:t>
                      </a:r>
                      <a:endParaRPr lang="en-US" altLang="ko-KR" sz="105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05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   ppt</a:t>
                      </a:r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 </a:t>
                      </a:r>
                      <a:r>
                        <a:rPr lang="en-US" altLang="ko-KR" sz="105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–</a:t>
                      </a:r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 </a:t>
                      </a:r>
                      <a:r>
                        <a:rPr lang="en-US" altLang="ko-KR" sz="105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13page</a:t>
                      </a:r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로 이동</a:t>
                      </a:r>
                      <a:endParaRPr lang="en-US" altLang="ko-KR" sz="105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  <a:p>
                      <a:pPr latinLnBrk="1"/>
                      <a:endParaRPr lang="en-US" altLang="ko-KR" sz="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05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8. </a:t>
                      </a:r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클릭 시</a:t>
                      </a:r>
                      <a:endParaRPr lang="en-US" altLang="ko-KR" sz="105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05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   </a:t>
                      </a:r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서비스에 수동으로</a:t>
                      </a:r>
                      <a:endParaRPr lang="en-US" altLang="ko-KR" sz="105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05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   </a:t>
                      </a:r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가입 시킬 수 있음</a:t>
                      </a:r>
                      <a:endParaRPr lang="en-US" altLang="ko-KR" sz="105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  <a:p>
                      <a:pPr latinLnBrk="1"/>
                      <a:endParaRPr lang="en-US" altLang="ko-KR" sz="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05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9. </a:t>
                      </a:r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클릭 시</a:t>
                      </a:r>
                      <a:endParaRPr lang="en-US" altLang="ko-KR" sz="105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05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   </a:t>
                      </a:r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서비스를 수동으로</a:t>
                      </a:r>
                      <a:endParaRPr lang="en-US" altLang="ko-KR" sz="105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05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   </a:t>
                      </a:r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해지 시킬 수 있음</a:t>
                      </a:r>
                      <a:endParaRPr lang="en-US" altLang="ko-KR" sz="105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  <a:p>
                      <a:pPr latinLnBrk="1"/>
                      <a:endParaRPr lang="en-US" altLang="ko-KR" sz="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05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10. </a:t>
                      </a:r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클릭 시</a:t>
                      </a:r>
                      <a:endParaRPr lang="en-US" altLang="ko-KR" sz="105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05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     </a:t>
                      </a:r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수동으로 납부 처리</a:t>
                      </a:r>
                      <a:endParaRPr lang="en-US" altLang="ko-KR" sz="105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05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    </a:t>
                      </a:r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 할 수 있음</a:t>
                      </a:r>
                      <a:endParaRPr lang="en-US" altLang="ko-KR" sz="105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  <a:p>
                      <a:pPr latinLnBrk="1"/>
                      <a:endParaRPr lang="en-US" altLang="ko-KR" sz="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  <a:p>
                      <a:pPr latinLnBrk="1"/>
                      <a:endParaRPr lang="en-US" altLang="ko-KR" sz="3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05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11. </a:t>
                      </a:r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클릭 시</a:t>
                      </a:r>
                      <a:endParaRPr lang="en-US" altLang="ko-KR" sz="105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05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     </a:t>
                      </a:r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수동으로 미납 처리</a:t>
                      </a:r>
                      <a:endParaRPr lang="en-US" altLang="ko-KR" sz="105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05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    </a:t>
                      </a:r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 할 수 있음</a:t>
                      </a:r>
                      <a:endParaRPr lang="en-US" altLang="ko-KR" sz="105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0479018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D424E8EB-D721-468D-82D6-3DA50EFA83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97"/>
          <a:stretch/>
        </p:blipFill>
        <p:spPr>
          <a:xfrm>
            <a:off x="2112885" y="1127462"/>
            <a:ext cx="6902663" cy="4863413"/>
          </a:xfrm>
          <a:prstGeom prst="rect">
            <a:avLst/>
          </a:prstGeom>
        </p:spPr>
      </p:pic>
      <p:pic>
        <p:nvPicPr>
          <p:cNvPr id="50" name="그림 49" descr="텍스트이(가) 표시된 사진&#10;&#10;자동 생성된 설명">
            <a:extLst>
              <a:ext uri="{FF2B5EF4-FFF2-40B4-BE49-F238E27FC236}">
                <a16:creationId xmlns:a16="http://schemas.microsoft.com/office/drawing/2014/main" id="{42A31DE5-3DB7-4034-81CA-41EECF8BF0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398" y="1127462"/>
            <a:ext cx="1347070" cy="4270161"/>
          </a:xfrm>
          <a:prstGeom prst="rect">
            <a:avLst/>
          </a:prstGeom>
        </p:spPr>
      </p:pic>
      <p:sp>
        <p:nvSpPr>
          <p:cNvPr id="47" name="타원 46">
            <a:extLst>
              <a:ext uri="{FF2B5EF4-FFF2-40B4-BE49-F238E27FC236}">
                <a16:creationId xmlns:a16="http://schemas.microsoft.com/office/drawing/2014/main" id="{4E824887-4312-45F7-9B6D-780EE0C7E08A}"/>
              </a:ext>
            </a:extLst>
          </p:cNvPr>
          <p:cNvSpPr/>
          <p:nvPr/>
        </p:nvSpPr>
        <p:spPr>
          <a:xfrm>
            <a:off x="519377" y="947442"/>
            <a:ext cx="360040" cy="360040"/>
          </a:xfrm>
          <a:prstGeom prst="ellipse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+mj-ea"/>
                <a:ea typeface="+mj-ea"/>
              </a:rPr>
              <a:t>1</a:t>
            </a:r>
            <a:endParaRPr lang="ko-KR" altLang="en-US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70913EFD-E647-4FF6-B99B-E2DB24BCACDE}"/>
              </a:ext>
            </a:extLst>
          </p:cNvPr>
          <p:cNvSpPr/>
          <p:nvPr/>
        </p:nvSpPr>
        <p:spPr>
          <a:xfrm>
            <a:off x="1932865" y="947442"/>
            <a:ext cx="360040" cy="360040"/>
          </a:xfrm>
          <a:prstGeom prst="ellipse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+mj-ea"/>
                <a:ea typeface="+mj-ea"/>
              </a:rPr>
              <a:t>2</a:t>
            </a:r>
            <a:endParaRPr lang="ko-KR" altLang="en-US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53D3CB8F-07FA-4BA5-91C1-475A24FB51BD}"/>
              </a:ext>
            </a:extLst>
          </p:cNvPr>
          <p:cNvSpPr/>
          <p:nvPr/>
        </p:nvSpPr>
        <p:spPr>
          <a:xfrm>
            <a:off x="1975447" y="2449248"/>
            <a:ext cx="360040" cy="360040"/>
          </a:xfrm>
          <a:prstGeom prst="ellipse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+mj-ea"/>
                <a:ea typeface="+mj-ea"/>
              </a:rPr>
              <a:t>3</a:t>
            </a:r>
            <a:endParaRPr lang="ko-KR" altLang="en-US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2D5ADE07-267A-4FBB-9D0B-D9FBACD916AC}"/>
              </a:ext>
            </a:extLst>
          </p:cNvPr>
          <p:cNvSpPr/>
          <p:nvPr/>
        </p:nvSpPr>
        <p:spPr>
          <a:xfrm>
            <a:off x="3574908" y="3658091"/>
            <a:ext cx="360040" cy="360040"/>
          </a:xfrm>
          <a:prstGeom prst="ellipse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+mj-ea"/>
                <a:ea typeface="+mj-ea"/>
              </a:rPr>
              <a:t>4</a:t>
            </a:r>
            <a:endParaRPr lang="ko-KR" altLang="en-US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7C4D10E9-7832-4913-A64F-40C1DA8109CE}"/>
              </a:ext>
            </a:extLst>
          </p:cNvPr>
          <p:cNvSpPr/>
          <p:nvPr/>
        </p:nvSpPr>
        <p:spPr>
          <a:xfrm>
            <a:off x="4164584" y="3658091"/>
            <a:ext cx="360040" cy="360040"/>
          </a:xfrm>
          <a:prstGeom prst="ellipse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+mj-ea"/>
                <a:ea typeface="+mj-ea"/>
              </a:rPr>
              <a:t>5</a:t>
            </a:r>
            <a:endParaRPr lang="ko-KR" altLang="en-US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6936D39B-FC7A-4B4C-A129-418C87945022}"/>
              </a:ext>
            </a:extLst>
          </p:cNvPr>
          <p:cNvSpPr/>
          <p:nvPr/>
        </p:nvSpPr>
        <p:spPr>
          <a:xfrm>
            <a:off x="1975447" y="4131074"/>
            <a:ext cx="360040" cy="360040"/>
          </a:xfrm>
          <a:prstGeom prst="ellipse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+mj-ea"/>
                <a:ea typeface="+mj-ea"/>
              </a:rPr>
              <a:t>6</a:t>
            </a:r>
            <a:endParaRPr lang="ko-KR" altLang="en-US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F5359841-9B1A-425A-B4B0-14DFF5DB8A7F}"/>
              </a:ext>
            </a:extLst>
          </p:cNvPr>
          <p:cNvSpPr/>
          <p:nvPr/>
        </p:nvSpPr>
        <p:spPr>
          <a:xfrm>
            <a:off x="4968702" y="1389353"/>
            <a:ext cx="360040" cy="360040"/>
          </a:xfrm>
          <a:prstGeom prst="ellipse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+mj-ea"/>
                <a:ea typeface="+mj-ea"/>
              </a:rPr>
              <a:t>7</a:t>
            </a:r>
            <a:endParaRPr lang="ko-KR" altLang="en-US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9203F932-5258-4A48-8C14-6DB847149B8E}"/>
              </a:ext>
            </a:extLst>
          </p:cNvPr>
          <p:cNvSpPr/>
          <p:nvPr/>
        </p:nvSpPr>
        <p:spPr>
          <a:xfrm>
            <a:off x="4968702" y="5397623"/>
            <a:ext cx="360040" cy="360040"/>
          </a:xfrm>
          <a:prstGeom prst="ellipse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+mj-ea"/>
                <a:ea typeface="+mj-ea"/>
              </a:rPr>
              <a:t>8</a:t>
            </a:r>
            <a:endParaRPr lang="ko-KR" altLang="en-US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6660CD61-E3CA-44FB-84C9-9EA1F6AF9890}"/>
              </a:ext>
            </a:extLst>
          </p:cNvPr>
          <p:cNvSpPr/>
          <p:nvPr/>
        </p:nvSpPr>
        <p:spPr>
          <a:xfrm>
            <a:off x="5915980" y="5397623"/>
            <a:ext cx="360040" cy="360040"/>
          </a:xfrm>
          <a:prstGeom prst="ellipse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+mj-ea"/>
                <a:ea typeface="+mj-ea"/>
              </a:rPr>
              <a:t>9</a:t>
            </a:r>
            <a:endParaRPr lang="ko-KR" altLang="en-US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8D3B4D19-F0A4-4F33-BB3F-A5DBAADA6754}"/>
              </a:ext>
            </a:extLst>
          </p:cNvPr>
          <p:cNvSpPr/>
          <p:nvPr/>
        </p:nvSpPr>
        <p:spPr>
          <a:xfrm>
            <a:off x="6898276" y="5397623"/>
            <a:ext cx="360040" cy="360040"/>
          </a:xfrm>
          <a:prstGeom prst="ellipse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D9A0DAB3-ED86-4D59-A795-82FB3269F2E1}"/>
              </a:ext>
            </a:extLst>
          </p:cNvPr>
          <p:cNvSpPr/>
          <p:nvPr/>
        </p:nvSpPr>
        <p:spPr>
          <a:xfrm>
            <a:off x="7916249" y="5397623"/>
            <a:ext cx="360040" cy="360040"/>
          </a:xfrm>
          <a:prstGeom prst="ellipse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347F0F-270B-4CC2-9B85-A846FEF4C001}"/>
              </a:ext>
            </a:extLst>
          </p:cNvPr>
          <p:cNvSpPr txBox="1"/>
          <p:nvPr/>
        </p:nvSpPr>
        <p:spPr>
          <a:xfrm>
            <a:off x="7881779" y="5412604"/>
            <a:ext cx="4219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/>
              <a:t>11</a:t>
            </a:r>
            <a:endParaRPr lang="ko-KR" altLang="en-US" sz="1600" b="1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96722A9-DB93-4F44-AF43-C93111ABCC15}"/>
              </a:ext>
            </a:extLst>
          </p:cNvPr>
          <p:cNvSpPr txBox="1"/>
          <p:nvPr/>
        </p:nvSpPr>
        <p:spPr>
          <a:xfrm>
            <a:off x="6863258" y="5412604"/>
            <a:ext cx="4219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/>
              <a:t>10</a:t>
            </a:r>
            <a:endParaRPr lang="ko-KR" altLang="en-US" sz="1600" b="1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18A67C2-A1CE-4E3E-BB09-0AFBCEC9D6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7952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A20972-19D8-4941-B00E-4267A45AC4E9}"/>
              </a:ext>
            </a:extLst>
          </p:cNvPr>
          <p:cNvSpPr txBox="1"/>
          <p:nvPr/>
        </p:nvSpPr>
        <p:spPr>
          <a:xfrm>
            <a:off x="3791523" y="2228671"/>
            <a:ext cx="46089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200" b="1" spc="-300" dirty="0">
                <a:solidFill>
                  <a:srgbClr val="00002F"/>
                </a:solidFill>
                <a:latin typeface="+mj-ea"/>
                <a:ea typeface="+mj-ea"/>
              </a:rPr>
              <a:t>감사합니다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E2B1B4D-58BD-4893-AB36-7F024771AFB6}"/>
              </a:ext>
            </a:extLst>
          </p:cNvPr>
          <p:cNvSpPr/>
          <p:nvPr/>
        </p:nvSpPr>
        <p:spPr>
          <a:xfrm>
            <a:off x="3050795" y="3429000"/>
            <a:ext cx="6090410" cy="1032819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latin typeface="+mj-ea"/>
                <a:ea typeface="+mj-ea"/>
              </a:rPr>
              <a:t>대표</a:t>
            </a:r>
            <a:r>
              <a:rPr lang="en-US" altLang="ko-KR" sz="2400" b="1" dirty="0">
                <a:latin typeface="+mj-ea"/>
                <a:ea typeface="+mj-ea"/>
              </a:rPr>
              <a:t>: 20203308 </a:t>
            </a:r>
            <a:r>
              <a:rPr lang="ko-KR" altLang="en-US" sz="2400" b="1" dirty="0">
                <a:latin typeface="+mj-ea"/>
                <a:ea typeface="+mj-ea"/>
              </a:rPr>
              <a:t>박수현</a:t>
            </a:r>
            <a:endParaRPr lang="en-US" altLang="ko-KR" sz="2400" b="1" dirty="0">
              <a:latin typeface="+mj-ea"/>
              <a:ea typeface="+mj-ea"/>
            </a:endParaRPr>
          </a:p>
          <a:p>
            <a:pPr algn="ctr"/>
            <a:r>
              <a:rPr lang="ko-KR" altLang="en-US" sz="2400" b="1" dirty="0">
                <a:latin typeface="+mj-ea"/>
                <a:ea typeface="+mj-ea"/>
              </a:rPr>
              <a:t>사원</a:t>
            </a:r>
            <a:r>
              <a:rPr lang="en-US" altLang="ko-KR" sz="2400" b="1" dirty="0">
                <a:latin typeface="+mj-ea"/>
                <a:ea typeface="+mj-ea"/>
              </a:rPr>
              <a:t>: 20203316 </a:t>
            </a:r>
            <a:r>
              <a:rPr lang="ko-KR" altLang="en-US" sz="2400" b="1" dirty="0">
                <a:latin typeface="+mj-ea"/>
                <a:ea typeface="+mj-ea"/>
              </a:rPr>
              <a:t>조성윤</a:t>
            </a:r>
          </a:p>
        </p:txBody>
      </p:sp>
    </p:spTree>
    <p:extLst>
      <p:ext uri="{BB962C8B-B14F-4D97-AF65-F5344CB8AC3E}">
        <p14:creationId xmlns:p14="http://schemas.microsoft.com/office/powerpoint/2010/main" val="4116967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8">
            <a:extLst>
              <a:ext uri="{FF2B5EF4-FFF2-40B4-BE49-F238E27FC236}">
                <a16:creationId xmlns:a16="http://schemas.microsoft.com/office/drawing/2014/main" id="{3199F8A1-CCC1-4659-B69F-2941B366A5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3751357"/>
              </p:ext>
            </p:extLst>
          </p:nvPr>
        </p:nvGraphicFramePr>
        <p:xfrm>
          <a:off x="71021" y="74648"/>
          <a:ext cx="12053794" cy="670870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3379">
                  <a:extLst>
                    <a:ext uri="{9D8B030D-6E8A-4147-A177-3AD203B41FA5}">
                      <a16:colId xmlns:a16="http://schemas.microsoft.com/office/drawing/2014/main" val="2090377242"/>
                    </a:ext>
                  </a:extLst>
                </a:gridCol>
                <a:gridCol w="8859915">
                  <a:extLst>
                    <a:ext uri="{9D8B030D-6E8A-4147-A177-3AD203B41FA5}">
                      <a16:colId xmlns:a16="http://schemas.microsoft.com/office/drawing/2014/main" val="3383206077"/>
                    </a:ext>
                  </a:extLst>
                </a:gridCol>
                <a:gridCol w="2350500">
                  <a:extLst>
                    <a:ext uri="{9D8B030D-6E8A-4147-A177-3AD203B41FA5}">
                      <a16:colId xmlns:a16="http://schemas.microsoft.com/office/drawing/2014/main" val="4251815978"/>
                    </a:ext>
                  </a:extLst>
                </a:gridCol>
              </a:tblGrid>
              <a:tr h="412755">
                <a:tc>
                  <a:txBody>
                    <a:bodyPr/>
                    <a:lstStyle/>
                    <a:p>
                      <a:pPr latinLnBrk="1"/>
                      <a:endParaRPr lang="en-US" altLang="ko-KR" dirty="0">
                        <a:latin typeface="+mj-ea"/>
                        <a:ea typeface="+mj-ea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+mj-ea"/>
                          <a:ea typeface="+mj-ea"/>
                        </a:rPr>
                        <a:t>Navigation:</a:t>
                      </a:r>
                      <a:r>
                        <a:rPr lang="ko-KR" altLang="en-US" dirty="0">
                          <a:latin typeface="+mj-ea"/>
                          <a:ea typeface="+mj-ea"/>
                        </a:rPr>
                        <a:t> 메인 화면</a:t>
                      </a:r>
                      <a:endParaRPr lang="en-US" altLang="ko-KR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- Page Description: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624412"/>
                  </a:ext>
                </a:extLst>
              </a:tr>
              <a:tr h="940572">
                <a:tc rowSpan="3" gridSpan="2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+mj-ea"/>
                          <a:ea typeface="+mj-ea"/>
                        </a:rPr>
                        <a:t>메인 화면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787100"/>
                  </a:ext>
                </a:extLst>
              </a:tr>
              <a:tr h="437137">
                <a:tc gridSpan="2" vMerge="1">
                  <a:txBody>
                    <a:bodyPr/>
                    <a:lstStyle/>
                    <a:p>
                      <a:pPr latinLnBrk="1"/>
                      <a:endParaRPr lang="en-US" altLang="ko-KR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- Event Description: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8049514"/>
                  </a:ext>
                </a:extLst>
              </a:tr>
              <a:tr h="4918239">
                <a:tc gridSpan="2" vMerge="1">
                  <a:txBody>
                    <a:bodyPr/>
                    <a:lstStyle/>
                    <a:p>
                      <a:pPr latinLnBrk="1"/>
                      <a:endParaRPr lang="en-US" altLang="ko-KR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1. GNB 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영역은</a:t>
                      </a:r>
                      <a:endParaRPr lang="en-US" altLang="ko-KR" sz="14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10000"/>
                        </a:lnSpc>
                      </a:pP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  ppt - 5page 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참조</a:t>
                      </a:r>
                      <a:endParaRPr lang="en-US" altLang="ko-KR" sz="14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latinLnBrk="1"/>
                      <a:endParaRPr lang="en-US" altLang="ko-KR" sz="500" dirty="0">
                        <a:latin typeface="+mj-ea"/>
                        <a:ea typeface="+mj-ea"/>
                      </a:endParaRPr>
                    </a:p>
                    <a:p>
                      <a:pPr latinLnBrk="1"/>
                      <a:r>
                        <a:rPr lang="en-US" altLang="ko-KR" sz="1400" dirty="0">
                          <a:latin typeface="+mj-ea"/>
                          <a:ea typeface="+mj-ea"/>
                        </a:rPr>
                        <a:t>2. </a:t>
                      </a:r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최근 받은 문의 내역이</a:t>
                      </a:r>
                      <a:endParaRPr lang="en-US" altLang="ko-KR" sz="1400" dirty="0">
                        <a:latin typeface="+mj-ea"/>
                        <a:ea typeface="+mj-ea"/>
                      </a:endParaRPr>
                    </a:p>
                    <a:p>
                      <a:pPr latinLnBrk="1"/>
                      <a:r>
                        <a:rPr lang="en-US" altLang="ko-KR" sz="1400" dirty="0">
                          <a:latin typeface="+mj-ea"/>
                          <a:ea typeface="+mj-ea"/>
                        </a:rPr>
                        <a:t>   </a:t>
                      </a:r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출력되고 </a:t>
                      </a:r>
                      <a:r>
                        <a:rPr lang="en-US" altLang="ko-KR" sz="1400" dirty="0">
                          <a:latin typeface="+mj-ea"/>
                          <a:ea typeface="+mj-ea"/>
                        </a:rPr>
                        <a:t>‘</a:t>
                      </a:r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받은 문의</a:t>
                      </a:r>
                      <a:r>
                        <a:rPr lang="en-US" altLang="ko-KR" sz="1400" dirty="0">
                          <a:latin typeface="+mj-ea"/>
                          <a:ea typeface="+mj-ea"/>
                        </a:rPr>
                        <a:t>’</a:t>
                      </a:r>
                    </a:p>
                    <a:p>
                      <a:pPr latinLnBrk="1"/>
                      <a:r>
                        <a:rPr lang="en-US" altLang="ko-KR" sz="1400" dirty="0">
                          <a:latin typeface="+mj-ea"/>
                          <a:ea typeface="+mj-ea"/>
                        </a:rPr>
                        <a:t>   </a:t>
                      </a:r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글씨 클릭 시</a:t>
                      </a:r>
                      <a:endParaRPr lang="en-US" altLang="ko-KR" sz="1400" dirty="0">
                        <a:latin typeface="+mj-ea"/>
                        <a:ea typeface="+mj-ea"/>
                      </a:endParaRPr>
                    </a:p>
                    <a:p>
                      <a:pPr latinLnBrk="1"/>
                      <a:r>
                        <a:rPr lang="en-US" altLang="ko-KR" sz="1400" dirty="0">
                          <a:latin typeface="+mj-ea"/>
                          <a:ea typeface="+mj-ea"/>
                        </a:rPr>
                        <a:t>   ppt – 7page</a:t>
                      </a:r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로 이동</a:t>
                      </a:r>
                      <a:r>
                        <a:rPr lang="en-US" altLang="ko-KR" sz="1400" dirty="0">
                          <a:latin typeface="+mj-ea"/>
                          <a:ea typeface="+mj-ea"/>
                        </a:rPr>
                        <a:t>,</a:t>
                      </a:r>
                    </a:p>
                    <a:p>
                      <a:pPr latinLnBrk="1"/>
                      <a:r>
                        <a:rPr lang="en-US" altLang="ko-KR" sz="1400" dirty="0">
                          <a:latin typeface="+mj-ea"/>
                          <a:ea typeface="+mj-ea"/>
                        </a:rPr>
                        <a:t>   </a:t>
                      </a:r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제목 클릭 시</a:t>
                      </a:r>
                      <a:endParaRPr lang="en-US" altLang="ko-KR" sz="1400" dirty="0">
                        <a:latin typeface="+mj-ea"/>
                        <a:ea typeface="+mj-ea"/>
                      </a:endParaRPr>
                    </a:p>
                    <a:p>
                      <a:pPr latinLnBrk="1"/>
                      <a:r>
                        <a:rPr lang="en-US" altLang="ko-KR" sz="1400" dirty="0">
                          <a:latin typeface="+mj-ea"/>
                          <a:ea typeface="+mj-ea"/>
                        </a:rPr>
                        <a:t>   ppt – 9page</a:t>
                      </a:r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로 이동</a:t>
                      </a:r>
                      <a:r>
                        <a:rPr lang="en-US" altLang="ko-KR" sz="1400" dirty="0">
                          <a:latin typeface="+mj-ea"/>
                          <a:ea typeface="+mj-ea"/>
                        </a:rPr>
                        <a:t>,</a:t>
                      </a:r>
                    </a:p>
                    <a:p>
                      <a:pPr latinLnBrk="1"/>
                      <a:r>
                        <a:rPr lang="en-US" altLang="ko-KR" sz="1400" dirty="0">
                          <a:latin typeface="+mj-ea"/>
                          <a:ea typeface="+mj-ea"/>
                        </a:rPr>
                        <a:t>   </a:t>
                      </a:r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아이디 클릭 시</a:t>
                      </a:r>
                      <a:endParaRPr lang="en-US" altLang="ko-KR" sz="1400" dirty="0">
                        <a:latin typeface="+mj-ea"/>
                        <a:ea typeface="+mj-ea"/>
                      </a:endParaRPr>
                    </a:p>
                    <a:p>
                      <a:pPr latinLnBrk="1"/>
                      <a:r>
                        <a:rPr lang="en-US" altLang="ko-KR" sz="1400" dirty="0">
                          <a:latin typeface="+mj-ea"/>
                          <a:ea typeface="+mj-ea"/>
                        </a:rPr>
                        <a:t>   ppt – 13page</a:t>
                      </a:r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로 이동</a:t>
                      </a:r>
                      <a:endParaRPr lang="en-US" altLang="ko-KR" sz="1400" dirty="0">
                        <a:latin typeface="+mj-ea"/>
                        <a:ea typeface="+mj-ea"/>
                      </a:endParaRPr>
                    </a:p>
                    <a:p>
                      <a:pPr latinLnBrk="1"/>
                      <a:endParaRPr lang="en-US" altLang="ko-KR" sz="500" dirty="0">
                        <a:latin typeface="+mj-ea"/>
                        <a:ea typeface="+mj-ea"/>
                      </a:endParaRPr>
                    </a:p>
                    <a:p>
                      <a:pPr latinLnBrk="1"/>
                      <a:r>
                        <a:rPr lang="en-US" altLang="ko-KR" sz="1400" dirty="0">
                          <a:latin typeface="+mj-ea"/>
                          <a:ea typeface="+mj-ea"/>
                        </a:rPr>
                        <a:t>3. </a:t>
                      </a:r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전체 회원</a:t>
                      </a:r>
                      <a:r>
                        <a:rPr lang="en-US" altLang="ko-KR" sz="1400" dirty="0">
                          <a:latin typeface="+mj-ea"/>
                          <a:ea typeface="+mj-ea"/>
                        </a:rPr>
                        <a:t>/</a:t>
                      </a:r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탈퇴자 수와</a:t>
                      </a:r>
                      <a:endParaRPr lang="en-US" altLang="ko-KR" sz="1400" dirty="0">
                        <a:latin typeface="+mj-ea"/>
                        <a:ea typeface="+mj-ea"/>
                      </a:endParaRPr>
                    </a:p>
                    <a:p>
                      <a:pPr latinLnBrk="1"/>
                      <a:r>
                        <a:rPr lang="en-US" altLang="ko-KR" sz="1400" dirty="0">
                          <a:latin typeface="+mj-ea"/>
                          <a:ea typeface="+mj-ea"/>
                        </a:rPr>
                        <a:t>   </a:t>
                      </a:r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유료서비스 이용자</a:t>
                      </a:r>
                      <a:r>
                        <a:rPr lang="en-US" altLang="ko-KR" sz="1400" dirty="0">
                          <a:latin typeface="+mj-ea"/>
                          <a:ea typeface="+mj-ea"/>
                        </a:rPr>
                        <a:t>/</a:t>
                      </a:r>
                    </a:p>
                    <a:p>
                      <a:pPr latinLnBrk="1"/>
                      <a:r>
                        <a:rPr lang="en-US" altLang="ko-KR" sz="1400" dirty="0">
                          <a:latin typeface="+mj-ea"/>
                          <a:ea typeface="+mj-ea"/>
                        </a:rPr>
                        <a:t>   </a:t>
                      </a:r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미납자 수 정보가 </a:t>
                      </a:r>
                      <a:endParaRPr lang="en-US" altLang="ko-KR" sz="1400" dirty="0">
                        <a:latin typeface="+mj-ea"/>
                        <a:ea typeface="+mj-ea"/>
                      </a:endParaRPr>
                    </a:p>
                    <a:p>
                      <a:pPr latinLnBrk="1"/>
                      <a:r>
                        <a:rPr lang="en-US" altLang="ko-KR" sz="1400" dirty="0">
                          <a:latin typeface="+mj-ea"/>
                          <a:ea typeface="+mj-ea"/>
                        </a:rPr>
                        <a:t>   </a:t>
                      </a:r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출력되고</a:t>
                      </a:r>
                      <a:endParaRPr lang="en-US" altLang="ko-KR" sz="1400" dirty="0">
                        <a:latin typeface="+mj-ea"/>
                        <a:ea typeface="+mj-ea"/>
                      </a:endParaRPr>
                    </a:p>
                    <a:p>
                      <a:pPr latinLnBrk="1"/>
                      <a:r>
                        <a:rPr lang="en-US" altLang="ko-KR" sz="1400" dirty="0">
                          <a:latin typeface="+mj-ea"/>
                          <a:ea typeface="+mj-ea"/>
                        </a:rPr>
                        <a:t>   ‘</a:t>
                      </a:r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유료 서비스</a:t>
                      </a:r>
                      <a:r>
                        <a:rPr lang="en-US" altLang="ko-KR" sz="1400" dirty="0">
                          <a:latin typeface="+mj-ea"/>
                          <a:ea typeface="+mj-ea"/>
                        </a:rPr>
                        <a:t>’ </a:t>
                      </a:r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클릭 시</a:t>
                      </a:r>
                      <a:endParaRPr lang="en-US" altLang="ko-KR" sz="1400" dirty="0">
                        <a:latin typeface="+mj-ea"/>
                        <a:ea typeface="+mj-ea"/>
                      </a:endParaRPr>
                    </a:p>
                    <a:p>
                      <a:pPr latinLnBrk="1"/>
                      <a:r>
                        <a:rPr lang="en-US" altLang="ko-KR" sz="1400" dirty="0">
                          <a:latin typeface="+mj-ea"/>
                          <a:ea typeface="+mj-ea"/>
                        </a:rPr>
                        <a:t>   ppt – 21page</a:t>
                      </a:r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로 이동</a:t>
                      </a:r>
                      <a:endParaRPr lang="en-US" altLang="ko-KR" sz="1400" dirty="0">
                        <a:latin typeface="+mj-ea"/>
                        <a:ea typeface="+mj-ea"/>
                      </a:endParaRPr>
                    </a:p>
                    <a:p>
                      <a:pPr latinLnBrk="1"/>
                      <a:endParaRPr lang="en-US" altLang="ko-KR" sz="500" dirty="0">
                        <a:latin typeface="+mj-ea"/>
                        <a:ea typeface="+mj-ea"/>
                      </a:endParaRPr>
                    </a:p>
                    <a:p>
                      <a:pPr latinLnBrk="1"/>
                      <a:r>
                        <a:rPr lang="en-US" altLang="ko-KR" sz="1400" dirty="0">
                          <a:latin typeface="+mj-ea"/>
                          <a:ea typeface="+mj-ea"/>
                        </a:rPr>
                        <a:t>4. </a:t>
                      </a:r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회원</a:t>
                      </a:r>
                      <a:r>
                        <a:rPr lang="en-US" altLang="ko-KR" sz="1400" dirty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유료서비스</a:t>
                      </a:r>
                      <a:r>
                        <a:rPr lang="en-US" altLang="ko-KR" sz="1400" dirty="0">
                          <a:latin typeface="+mj-ea"/>
                          <a:ea typeface="+mj-ea"/>
                        </a:rPr>
                        <a:t>,</a:t>
                      </a:r>
                    </a:p>
                    <a:p>
                      <a:pPr latinLnBrk="1"/>
                      <a:r>
                        <a:rPr lang="en-US" altLang="ko-KR" sz="1400" dirty="0">
                          <a:latin typeface="+mj-ea"/>
                          <a:ea typeface="+mj-ea"/>
                        </a:rPr>
                        <a:t>   </a:t>
                      </a:r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유료서비스 광고에 대한</a:t>
                      </a:r>
                      <a:endParaRPr lang="en-US" altLang="ko-KR" sz="1400" dirty="0">
                        <a:latin typeface="+mj-ea"/>
                        <a:ea typeface="+mj-ea"/>
                      </a:endParaRPr>
                    </a:p>
                    <a:p>
                      <a:pPr latinLnBrk="1"/>
                      <a:r>
                        <a:rPr lang="en-US" altLang="ko-KR" sz="1400" dirty="0">
                          <a:latin typeface="+mj-ea"/>
                          <a:ea typeface="+mj-ea"/>
                        </a:rPr>
                        <a:t>   </a:t>
                      </a:r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통계가 출력됨</a:t>
                      </a:r>
                      <a:endParaRPr lang="en-US" altLang="ko-KR" sz="14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0479018"/>
                  </a:ext>
                </a:extLst>
              </a:tr>
            </a:tbl>
          </a:graphicData>
        </a:graphic>
      </p:graphicFrame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AA2CEC35-B69A-4248-A890-4B1B01B19DEA}"/>
              </a:ext>
            </a:extLst>
          </p:cNvPr>
          <p:cNvSpPr/>
          <p:nvPr/>
        </p:nvSpPr>
        <p:spPr>
          <a:xfrm>
            <a:off x="2410824" y="3741608"/>
            <a:ext cx="5098167" cy="2394382"/>
          </a:xfrm>
          <a:prstGeom prst="roundRect">
            <a:avLst>
              <a:gd name="adj" fmla="val 3170"/>
            </a:avLst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9A86243E-3730-475F-9865-4E19412C0288}"/>
              </a:ext>
            </a:extLst>
          </p:cNvPr>
          <p:cNvSpPr/>
          <p:nvPr/>
        </p:nvSpPr>
        <p:spPr>
          <a:xfrm>
            <a:off x="2410824" y="1195882"/>
            <a:ext cx="5098167" cy="2394382"/>
          </a:xfrm>
          <a:prstGeom prst="roundRect">
            <a:avLst>
              <a:gd name="adj" fmla="val 3170"/>
            </a:avLst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332D801-571C-48E1-A2A8-23CD286DD9D5}"/>
              </a:ext>
            </a:extLst>
          </p:cNvPr>
          <p:cNvSpPr txBox="1"/>
          <p:nvPr/>
        </p:nvSpPr>
        <p:spPr>
          <a:xfrm>
            <a:off x="2423009" y="1245635"/>
            <a:ext cx="1077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600" b="0" i="0" u="sng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</a:rPr>
              <a:t>받은 문의</a:t>
            </a:r>
          </a:p>
        </p:txBody>
      </p:sp>
      <p:graphicFrame>
        <p:nvGraphicFramePr>
          <p:cNvPr id="37" name="표 32">
            <a:extLst>
              <a:ext uri="{FF2B5EF4-FFF2-40B4-BE49-F238E27FC236}">
                <a16:creationId xmlns:a16="http://schemas.microsoft.com/office/drawing/2014/main" id="{D9AD8B9E-5BEC-4F95-8186-375FAC7649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0889749"/>
              </p:ext>
            </p:extLst>
          </p:nvPr>
        </p:nvGraphicFramePr>
        <p:xfrm>
          <a:off x="2518422" y="1657177"/>
          <a:ext cx="4882970" cy="178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34788">
                  <a:extLst>
                    <a:ext uri="{9D8B030D-6E8A-4147-A177-3AD203B41FA5}">
                      <a16:colId xmlns:a16="http://schemas.microsoft.com/office/drawing/2014/main" val="1251437408"/>
                    </a:ext>
                  </a:extLst>
                </a:gridCol>
                <a:gridCol w="1248182">
                  <a:extLst>
                    <a:ext uri="{9D8B030D-6E8A-4147-A177-3AD203B41FA5}">
                      <a16:colId xmlns:a16="http://schemas.microsoft.com/office/drawing/2014/main" val="3026173663"/>
                    </a:ext>
                  </a:extLst>
                </a:gridCol>
              </a:tblGrid>
              <a:tr h="2764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제목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아이디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9351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+mj-ea"/>
                          <a:ea typeface="+mj-ea"/>
                        </a:rPr>
                        <a:t>〮</a:t>
                      </a:r>
                      <a:r>
                        <a:rPr lang="en-US" altLang="ko-KR" dirty="0">
                          <a:latin typeface="+mj-ea"/>
                          <a:ea typeface="+mj-ea"/>
                        </a:rPr>
                        <a:t>[New]</a:t>
                      </a:r>
                      <a:r>
                        <a:rPr lang="ko-KR" altLang="en-US" dirty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u="sng" dirty="0">
                          <a:latin typeface="+mj-ea"/>
                          <a:ea typeface="+mj-ea"/>
                        </a:rPr>
                        <a:t>문의 글</a:t>
                      </a:r>
                      <a:r>
                        <a:rPr lang="en-US" altLang="ko-KR" u="sng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u="sng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u="sng" dirty="0">
                          <a:latin typeface="+mj-ea"/>
                          <a:ea typeface="+mj-ea"/>
                        </a:rPr>
                        <a:t>아이디</a:t>
                      </a:r>
                      <a:r>
                        <a:rPr lang="en-US" altLang="ko-KR" u="sng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u="sng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12511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+mj-ea"/>
                          <a:ea typeface="+mj-ea"/>
                        </a:rPr>
                        <a:t>〮</a:t>
                      </a:r>
                      <a:r>
                        <a:rPr lang="en-US" altLang="ko-KR" dirty="0">
                          <a:latin typeface="+mj-ea"/>
                          <a:ea typeface="+mj-ea"/>
                        </a:rPr>
                        <a:t>[New]</a:t>
                      </a:r>
                      <a:r>
                        <a:rPr lang="ko-KR" altLang="en-US" dirty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u="sng" dirty="0">
                          <a:latin typeface="+mj-ea"/>
                          <a:ea typeface="+mj-ea"/>
                        </a:rPr>
                        <a:t>문의 글</a:t>
                      </a:r>
                      <a:r>
                        <a:rPr lang="en-US" altLang="ko-KR" u="sng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u="sng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u="sng" dirty="0">
                          <a:latin typeface="+mj-ea"/>
                          <a:ea typeface="+mj-ea"/>
                        </a:rPr>
                        <a:t>아이디</a:t>
                      </a:r>
                      <a:r>
                        <a:rPr lang="en-US" altLang="ko-KR" u="sng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u="sng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29860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+mj-ea"/>
                          <a:ea typeface="+mj-ea"/>
                        </a:rPr>
                        <a:t>〮</a:t>
                      </a:r>
                      <a:r>
                        <a:rPr lang="en-US" altLang="ko-KR" dirty="0">
                          <a:latin typeface="+mj-ea"/>
                          <a:ea typeface="+mj-ea"/>
                        </a:rPr>
                        <a:t>[New]</a:t>
                      </a:r>
                      <a:r>
                        <a:rPr lang="ko-KR" altLang="en-US" dirty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u="sng" dirty="0">
                          <a:latin typeface="+mj-ea"/>
                          <a:ea typeface="+mj-ea"/>
                        </a:rPr>
                        <a:t>문의 글</a:t>
                      </a:r>
                      <a:r>
                        <a:rPr lang="en-US" altLang="ko-KR" u="sng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u="sng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u="sng" dirty="0">
                          <a:latin typeface="+mj-ea"/>
                          <a:ea typeface="+mj-ea"/>
                        </a:rPr>
                        <a:t>아이디</a:t>
                      </a:r>
                      <a:r>
                        <a:rPr lang="en-US" altLang="ko-KR" u="sng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u="sng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71783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+mj-ea"/>
                          <a:ea typeface="+mj-ea"/>
                        </a:rPr>
                        <a:t>〮</a:t>
                      </a:r>
                      <a:r>
                        <a:rPr lang="en-US" altLang="ko-KR" dirty="0">
                          <a:latin typeface="+mj-ea"/>
                          <a:ea typeface="+mj-ea"/>
                        </a:rPr>
                        <a:t>[New]</a:t>
                      </a:r>
                      <a:r>
                        <a:rPr lang="ko-KR" altLang="en-US" dirty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u="sng" dirty="0">
                          <a:latin typeface="+mj-ea"/>
                          <a:ea typeface="+mj-ea"/>
                        </a:rPr>
                        <a:t>문의 글</a:t>
                      </a:r>
                      <a:r>
                        <a:rPr lang="en-US" altLang="ko-KR" u="sng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u="sng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u="sng" dirty="0">
                          <a:latin typeface="+mj-ea"/>
                          <a:ea typeface="+mj-ea"/>
                        </a:rPr>
                        <a:t>아이디</a:t>
                      </a:r>
                      <a:r>
                        <a:rPr lang="en-US" altLang="ko-KR" u="sng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u="sng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86273555"/>
                  </a:ext>
                </a:extLst>
              </a:tr>
            </a:tbl>
          </a:graphicData>
        </a:graphic>
      </p:graphicFrame>
      <p:sp>
        <p:nvSpPr>
          <p:cNvPr id="38" name="TextBox 37">
            <a:extLst>
              <a:ext uri="{FF2B5EF4-FFF2-40B4-BE49-F238E27FC236}">
                <a16:creationId xmlns:a16="http://schemas.microsoft.com/office/drawing/2014/main" id="{5BAEB3F2-37F2-47BE-ACF7-5B1F4C532114}"/>
              </a:ext>
            </a:extLst>
          </p:cNvPr>
          <p:cNvSpPr txBox="1"/>
          <p:nvPr/>
        </p:nvSpPr>
        <p:spPr>
          <a:xfrm>
            <a:off x="2423009" y="3754371"/>
            <a:ext cx="9973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600" kern="0" dirty="0">
                <a:solidFill>
                  <a:prstClr val="black"/>
                </a:solidFill>
                <a:latin typeface="+mj-ea"/>
                <a:ea typeface="+mj-ea"/>
              </a:rPr>
              <a:t>SES </a:t>
            </a:r>
            <a:r>
              <a:rPr lang="ko-KR" altLang="en-US" sz="1600" kern="0" dirty="0">
                <a:solidFill>
                  <a:prstClr val="black"/>
                </a:solidFill>
                <a:latin typeface="+mj-ea"/>
                <a:ea typeface="+mj-ea"/>
              </a:rPr>
              <a:t>현황</a:t>
            </a:r>
            <a:endParaRPr kumimoji="0" lang="ko-KR" altLang="en-US" sz="1600" b="0" i="0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ea"/>
              <a:ea typeface="+mj-ea"/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769849BE-8F01-462E-8640-ECA73FF7A0AF}"/>
              </a:ext>
            </a:extLst>
          </p:cNvPr>
          <p:cNvGrpSpPr/>
          <p:nvPr/>
        </p:nvGrpSpPr>
        <p:grpSpPr>
          <a:xfrm>
            <a:off x="7667415" y="1195882"/>
            <a:ext cx="1728192" cy="1550984"/>
            <a:chOff x="5510141" y="1755176"/>
            <a:chExt cx="1728192" cy="1550984"/>
          </a:xfrm>
        </p:grpSpPr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5D7EDB71-9350-448C-8335-937F59464A0D}"/>
                </a:ext>
              </a:extLst>
            </p:cNvPr>
            <p:cNvSpPr/>
            <p:nvPr/>
          </p:nvSpPr>
          <p:spPr>
            <a:xfrm>
              <a:off x="5510141" y="1755176"/>
              <a:ext cx="1728192" cy="1550984"/>
            </a:xfrm>
            <a:prstGeom prst="roundRect">
              <a:avLst>
                <a:gd name="adj" fmla="val 6561"/>
              </a:avLst>
            </a:prstGeom>
            <a:solidFill>
              <a:schemeClr val="bg1"/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1E012F9-04CC-4FA2-BFB4-64401232EEBE}"/>
                </a:ext>
              </a:extLst>
            </p:cNvPr>
            <p:cNvSpPr txBox="1"/>
            <p:nvPr/>
          </p:nvSpPr>
          <p:spPr>
            <a:xfrm>
              <a:off x="5583217" y="1772670"/>
              <a:ext cx="12698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latinLnBrk="0"/>
              <a:r>
                <a:rPr lang="ko-KR" altLang="en-US" sz="1400" kern="0" dirty="0">
                  <a:solidFill>
                    <a:prstClr val="black"/>
                  </a:solidFill>
                  <a:latin typeface="+mj-ea"/>
                </a:rPr>
                <a:t>월별 회원 수 </a:t>
              </a:r>
            </a:p>
          </p:txBody>
        </p:sp>
        <p:pic>
          <p:nvPicPr>
            <p:cNvPr id="44" name="그래픽 43" descr="비즈니스 성장">
              <a:extLst>
                <a:ext uri="{FF2B5EF4-FFF2-40B4-BE49-F238E27FC236}">
                  <a16:creationId xmlns:a16="http://schemas.microsoft.com/office/drawing/2014/main" id="{046944E9-204B-46EE-97CA-EDEF503169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78205" y="2013736"/>
              <a:ext cx="1192063" cy="1192063"/>
            </a:xfrm>
            <a:prstGeom prst="rect">
              <a:avLst/>
            </a:prstGeom>
          </p:spPr>
        </p:pic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74533B0D-44D2-4D2C-9D01-A1DE8E5609F1}"/>
              </a:ext>
            </a:extLst>
          </p:cNvPr>
          <p:cNvGrpSpPr/>
          <p:nvPr/>
        </p:nvGrpSpPr>
        <p:grpSpPr>
          <a:xfrm>
            <a:off x="7649120" y="4585006"/>
            <a:ext cx="1728192" cy="1550984"/>
            <a:chOff x="5491846" y="5144300"/>
            <a:chExt cx="1728192" cy="1550984"/>
          </a:xfrm>
        </p:grpSpPr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51E9EAAF-A126-49A4-8A80-8F9DC84C80C4}"/>
                </a:ext>
              </a:extLst>
            </p:cNvPr>
            <p:cNvSpPr/>
            <p:nvPr/>
          </p:nvSpPr>
          <p:spPr>
            <a:xfrm>
              <a:off x="5491846" y="5144300"/>
              <a:ext cx="1728192" cy="1550984"/>
            </a:xfrm>
            <a:prstGeom prst="roundRect">
              <a:avLst>
                <a:gd name="adj" fmla="val 6561"/>
              </a:avLst>
            </a:prstGeom>
            <a:solidFill>
              <a:schemeClr val="bg1"/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E241B7F-A594-4877-9FDD-2658D5130E80}"/>
                </a:ext>
              </a:extLst>
            </p:cNvPr>
            <p:cNvSpPr txBox="1"/>
            <p:nvPr/>
          </p:nvSpPr>
          <p:spPr>
            <a:xfrm>
              <a:off x="5536108" y="5188155"/>
              <a:ext cx="163378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ea"/>
                  <a:ea typeface="+mj-ea"/>
                </a:rPr>
                <a:t>월별 자사 광고 클릭 </a:t>
              </a:r>
            </a:p>
          </p:txBody>
        </p:sp>
        <p:pic>
          <p:nvPicPr>
            <p:cNvPr id="57" name="그래픽 56" descr="상향 추세가 있는 막대 그래프">
              <a:extLst>
                <a:ext uri="{FF2B5EF4-FFF2-40B4-BE49-F238E27FC236}">
                  <a16:creationId xmlns:a16="http://schemas.microsoft.com/office/drawing/2014/main" id="{904FD1F2-91C4-4CD8-BD01-76020175697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759909" y="5470761"/>
              <a:ext cx="1192063" cy="1192063"/>
            </a:xfrm>
            <a:prstGeom prst="rect">
              <a:avLst/>
            </a:prstGeom>
          </p:spPr>
        </p:pic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B53BCDC4-D6A3-43AD-93C5-3E522B15EC0A}"/>
              </a:ext>
            </a:extLst>
          </p:cNvPr>
          <p:cNvGrpSpPr/>
          <p:nvPr/>
        </p:nvGrpSpPr>
        <p:grpSpPr>
          <a:xfrm>
            <a:off x="7649587" y="2890444"/>
            <a:ext cx="1728192" cy="1579844"/>
            <a:chOff x="5492313" y="3449738"/>
            <a:chExt cx="1728192" cy="1579844"/>
          </a:xfrm>
        </p:grpSpPr>
        <p:sp>
          <p:nvSpPr>
            <p:cNvPr id="59" name="사각형: 둥근 모서리 58">
              <a:extLst>
                <a:ext uri="{FF2B5EF4-FFF2-40B4-BE49-F238E27FC236}">
                  <a16:creationId xmlns:a16="http://schemas.microsoft.com/office/drawing/2014/main" id="{0F13F726-333A-42E6-B7CE-757D900BA593}"/>
                </a:ext>
              </a:extLst>
            </p:cNvPr>
            <p:cNvSpPr/>
            <p:nvPr/>
          </p:nvSpPr>
          <p:spPr>
            <a:xfrm>
              <a:off x="5492313" y="3449738"/>
              <a:ext cx="1728192" cy="1550984"/>
            </a:xfrm>
            <a:prstGeom prst="roundRect">
              <a:avLst>
                <a:gd name="adj" fmla="val 6561"/>
              </a:avLst>
            </a:prstGeom>
            <a:solidFill>
              <a:schemeClr val="bg1"/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CB5EEE04-C871-49FA-BC10-3CFDA4BC2D8B}"/>
                </a:ext>
              </a:extLst>
            </p:cNvPr>
            <p:cNvSpPr txBox="1"/>
            <p:nvPr/>
          </p:nvSpPr>
          <p:spPr>
            <a:xfrm>
              <a:off x="5536575" y="3493593"/>
              <a:ext cx="13708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200" kern="0" dirty="0">
                  <a:solidFill>
                    <a:prstClr val="black"/>
                  </a:solidFill>
                  <a:latin typeface="+mj-ea"/>
                  <a:ea typeface="+mj-ea"/>
                </a:rPr>
                <a:t>월별 유료 서비스</a:t>
              </a:r>
              <a:endParaRPr kumimoji="0" lang="en-US" altLang="ko-KR" sz="1200" kern="0" dirty="0">
                <a:solidFill>
                  <a:prstClr val="black"/>
                </a:solidFill>
                <a:latin typeface="+mj-ea"/>
                <a:ea typeface="+mj-ea"/>
              </a:endParaRPr>
            </a:p>
            <a:p>
              <a:pPr marL="0" marR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200" kern="0" dirty="0">
                  <a:solidFill>
                    <a:prstClr val="black"/>
                  </a:solidFill>
                  <a:latin typeface="+mj-ea"/>
                  <a:ea typeface="+mj-ea"/>
                </a:rPr>
                <a:t>이용자 수</a:t>
              </a:r>
              <a:endPara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</a:endParaRPr>
            </a:p>
          </p:txBody>
        </p:sp>
        <p:pic>
          <p:nvPicPr>
            <p:cNvPr id="73" name="그래픽 72" descr="통계">
              <a:extLst>
                <a:ext uri="{FF2B5EF4-FFF2-40B4-BE49-F238E27FC236}">
                  <a16:creationId xmlns:a16="http://schemas.microsoft.com/office/drawing/2014/main" id="{1EAEF247-16D6-41A7-99B7-01B1FD5776A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759910" y="3837519"/>
              <a:ext cx="1192063" cy="1192063"/>
            </a:xfrm>
            <a:prstGeom prst="rect">
              <a:avLst/>
            </a:prstGeom>
          </p:spPr>
        </p:pic>
      </p:grp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4AC4E4B4-03DC-4CF0-ACBE-F2A3C29DA2A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455" y="1197472"/>
            <a:ext cx="1550473" cy="4914936"/>
          </a:xfrm>
          <a:prstGeom prst="rect">
            <a:avLst/>
          </a:prstGeom>
        </p:spPr>
      </p:pic>
      <p:sp>
        <p:nvSpPr>
          <p:cNvPr id="83" name="타원 82">
            <a:extLst>
              <a:ext uri="{FF2B5EF4-FFF2-40B4-BE49-F238E27FC236}">
                <a16:creationId xmlns:a16="http://schemas.microsoft.com/office/drawing/2014/main" id="{7141765B-DF45-46C8-B4EB-DFCB5243AEDB}"/>
              </a:ext>
            </a:extLst>
          </p:cNvPr>
          <p:cNvSpPr/>
          <p:nvPr/>
        </p:nvSpPr>
        <p:spPr>
          <a:xfrm>
            <a:off x="547343" y="1009816"/>
            <a:ext cx="360040" cy="360040"/>
          </a:xfrm>
          <a:prstGeom prst="ellipse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+mj-ea"/>
                <a:ea typeface="+mj-ea"/>
              </a:rPr>
              <a:t>1</a:t>
            </a:r>
            <a:endParaRPr lang="ko-KR" altLang="en-US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C789C1EC-8948-4B85-B42B-46A219469B69}"/>
              </a:ext>
            </a:extLst>
          </p:cNvPr>
          <p:cNvSpPr/>
          <p:nvPr/>
        </p:nvSpPr>
        <p:spPr>
          <a:xfrm>
            <a:off x="2230804" y="1014896"/>
            <a:ext cx="360040" cy="360040"/>
          </a:xfrm>
          <a:prstGeom prst="ellipse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+mj-ea"/>
                <a:ea typeface="+mj-ea"/>
              </a:rPr>
              <a:t>2</a:t>
            </a:r>
            <a:endParaRPr lang="ko-KR" altLang="en-US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0C8B88DF-9F90-44D5-A006-741DF5D195D6}"/>
              </a:ext>
            </a:extLst>
          </p:cNvPr>
          <p:cNvSpPr/>
          <p:nvPr/>
        </p:nvSpPr>
        <p:spPr>
          <a:xfrm>
            <a:off x="2230804" y="3539083"/>
            <a:ext cx="360040" cy="360040"/>
          </a:xfrm>
          <a:prstGeom prst="ellipse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+mj-ea"/>
                <a:ea typeface="+mj-ea"/>
              </a:rPr>
              <a:t>3</a:t>
            </a:r>
            <a:endParaRPr lang="ko-KR" altLang="en-US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665A17C4-3E63-4C74-869F-B3E25DF3E2E2}"/>
              </a:ext>
            </a:extLst>
          </p:cNvPr>
          <p:cNvSpPr/>
          <p:nvPr/>
        </p:nvSpPr>
        <p:spPr>
          <a:xfrm>
            <a:off x="7562483" y="1100831"/>
            <a:ext cx="1901113" cy="5122415"/>
          </a:xfrm>
          <a:prstGeom prst="roundRect">
            <a:avLst>
              <a:gd name="adj" fmla="val 8348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5452DB8D-189B-4666-B359-A8DC7B140E5D}"/>
              </a:ext>
            </a:extLst>
          </p:cNvPr>
          <p:cNvSpPr/>
          <p:nvPr/>
        </p:nvSpPr>
        <p:spPr>
          <a:xfrm>
            <a:off x="7433903" y="1009816"/>
            <a:ext cx="360040" cy="360040"/>
          </a:xfrm>
          <a:prstGeom prst="ellipse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+mj-ea"/>
                <a:ea typeface="+mj-ea"/>
              </a:rPr>
              <a:t>4</a:t>
            </a:r>
            <a:endParaRPr lang="ko-KR" altLang="en-US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4888733B-1B7E-48B5-8C9B-34E67BDB2D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1362602"/>
              </p:ext>
            </p:extLst>
          </p:nvPr>
        </p:nvGraphicFramePr>
        <p:xfrm>
          <a:off x="2518422" y="4126124"/>
          <a:ext cx="4882970" cy="18574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41485">
                  <a:extLst>
                    <a:ext uri="{9D8B030D-6E8A-4147-A177-3AD203B41FA5}">
                      <a16:colId xmlns:a16="http://schemas.microsoft.com/office/drawing/2014/main" val="1205270752"/>
                    </a:ext>
                  </a:extLst>
                </a:gridCol>
                <a:gridCol w="2441485">
                  <a:extLst>
                    <a:ext uri="{9D8B030D-6E8A-4147-A177-3AD203B41FA5}">
                      <a16:colId xmlns:a16="http://schemas.microsoft.com/office/drawing/2014/main" val="2364712016"/>
                    </a:ext>
                  </a:extLst>
                </a:gridCol>
              </a:tblGrid>
              <a:tr h="46435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dirty="0"/>
                        <a:t>전체 회원 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dirty="0"/>
                        <a:t>전체 탈퇴 회원 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1481021"/>
                  </a:ext>
                </a:extLst>
              </a:tr>
              <a:tr h="46435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dirty="0"/>
                        <a:t>00 </a:t>
                      </a:r>
                      <a:r>
                        <a:rPr lang="ko-KR" altLang="en-US" sz="1600" dirty="0"/>
                        <a:t>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00 </a:t>
                      </a:r>
                      <a:r>
                        <a:rPr lang="ko-KR" altLang="en-US" sz="1600" dirty="0"/>
                        <a:t>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3772839"/>
                  </a:ext>
                </a:extLst>
              </a:tr>
              <a:tr h="46435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u="sng" dirty="0"/>
                        <a:t>유료 서비스 </a:t>
                      </a:r>
                      <a:r>
                        <a:rPr lang="ko-KR" altLang="en-US" sz="1600" u="none" dirty="0"/>
                        <a:t>이용자 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u="sng" dirty="0"/>
                        <a:t>유료 서비스 </a:t>
                      </a:r>
                      <a:r>
                        <a:rPr lang="ko-KR" altLang="en-US" sz="1600" u="none" dirty="0"/>
                        <a:t>미납자 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5866647"/>
                  </a:ext>
                </a:extLst>
              </a:tr>
              <a:tr h="4643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00 </a:t>
                      </a:r>
                      <a:r>
                        <a:rPr lang="ko-KR" altLang="en-US" sz="1600" dirty="0"/>
                        <a:t>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00 </a:t>
                      </a:r>
                      <a:r>
                        <a:rPr lang="ko-KR" altLang="en-US" sz="1600" dirty="0"/>
                        <a:t>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75590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1528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09221" y="2038095"/>
            <a:ext cx="737355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spc="-300" dirty="0">
                <a:solidFill>
                  <a:srgbClr val="0070C0"/>
                </a:solidFill>
                <a:latin typeface="+mj-ea"/>
                <a:ea typeface="+mj-ea"/>
              </a:rPr>
              <a:t>SES(Search Easy Sign)</a:t>
            </a:r>
            <a:endParaRPr lang="ko-KR" altLang="en-US" sz="8000" b="1" spc="-300" dirty="0">
              <a:solidFill>
                <a:srgbClr val="0070C0"/>
              </a:solidFill>
              <a:latin typeface="+mj-ea"/>
              <a:ea typeface="+mj-ea"/>
            </a:endParaRPr>
          </a:p>
          <a:p>
            <a:pPr algn="ctr"/>
            <a:r>
              <a:rPr lang="en-US" altLang="ko-KR" sz="8000" b="1" spc="-300" dirty="0">
                <a:solidFill>
                  <a:srgbClr val="000000"/>
                </a:solidFill>
                <a:latin typeface="+mj-ea"/>
                <a:ea typeface="+mj-ea"/>
              </a:rPr>
              <a:t>GNB</a:t>
            </a:r>
            <a:endParaRPr lang="ko-KR" altLang="en-US" sz="8000" b="1" spc="-300" dirty="0">
              <a:solidFill>
                <a:srgbClr val="00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91138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8">
            <a:extLst>
              <a:ext uri="{FF2B5EF4-FFF2-40B4-BE49-F238E27FC236}">
                <a16:creationId xmlns:a16="http://schemas.microsoft.com/office/drawing/2014/main" id="{3199F8A1-CCC1-4659-B69F-2941B366A5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0311006"/>
              </p:ext>
            </p:extLst>
          </p:nvPr>
        </p:nvGraphicFramePr>
        <p:xfrm>
          <a:off x="71021" y="74648"/>
          <a:ext cx="12053794" cy="670870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3379">
                  <a:extLst>
                    <a:ext uri="{9D8B030D-6E8A-4147-A177-3AD203B41FA5}">
                      <a16:colId xmlns:a16="http://schemas.microsoft.com/office/drawing/2014/main" val="2090377242"/>
                    </a:ext>
                  </a:extLst>
                </a:gridCol>
                <a:gridCol w="8859915">
                  <a:extLst>
                    <a:ext uri="{9D8B030D-6E8A-4147-A177-3AD203B41FA5}">
                      <a16:colId xmlns:a16="http://schemas.microsoft.com/office/drawing/2014/main" val="3383206077"/>
                    </a:ext>
                  </a:extLst>
                </a:gridCol>
                <a:gridCol w="2350500">
                  <a:extLst>
                    <a:ext uri="{9D8B030D-6E8A-4147-A177-3AD203B41FA5}">
                      <a16:colId xmlns:a16="http://schemas.microsoft.com/office/drawing/2014/main" val="4251815978"/>
                    </a:ext>
                  </a:extLst>
                </a:gridCol>
              </a:tblGrid>
              <a:tr h="412755">
                <a:tc>
                  <a:txBody>
                    <a:bodyPr/>
                    <a:lstStyle/>
                    <a:p>
                      <a:pPr latinLnBrk="1"/>
                      <a:endParaRPr lang="en-US" altLang="ko-KR" dirty="0">
                        <a:latin typeface="+mj-ea"/>
                        <a:ea typeface="+mj-ea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+mj-ea"/>
                          <a:ea typeface="+mj-ea"/>
                        </a:rPr>
                        <a:t>Navigation:</a:t>
                      </a:r>
                      <a:r>
                        <a:rPr lang="ko-KR" altLang="en-US" dirty="0"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dirty="0">
                          <a:latin typeface="+mj-ea"/>
                          <a:ea typeface="+mj-ea"/>
                        </a:rPr>
                        <a:t>GNB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- Page Description: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624412"/>
                  </a:ext>
                </a:extLst>
              </a:tr>
              <a:tr h="940572">
                <a:tc rowSpan="3" gridSpan="2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+mj-ea"/>
                          <a:ea typeface="+mj-ea"/>
                        </a:rPr>
                        <a:t>GNB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787100"/>
                  </a:ext>
                </a:extLst>
              </a:tr>
              <a:tr h="437137">
                <a:tc gridSpan="2" vMerge="1">
                  <a:txBody>
                    <a:bodyPr/>
                    <a:lstStyle/>
                    <a:p>
                      <a:pPr latinLnBrk="1"/>
                      <a:endParaRPr lang="en-US" altLang="ko-KR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- Event Description: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8049514"/>
                  </a:ext>
                </a:extLst>
              </a:tr>
              <a:tr h="4918239">
                <a:tc gridSpan="2" vMerge="1">
                  <a:txBody>
                    <a:bodyPr/>
                    <a:lstStyle/>
                    <a:p>
                      <a:pPr latinLnBrk="1"/>
                      <a:endParaRPr lang="en-US" altLang="ko-KR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+mj-ea"/>
                          <a:ea typeface="+mj-ea"/>
                        </a:rPr>
                        <a:t>1. </a:t>
                      </a:r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아이콘이 출력되고</a:t>
                      </a:r>
                      <a:endParaRPr lang="en-US" altLang="ko-KR" sz="1400" dirty="0">
                        <a:latin typeface="+mj-ea"/>
                        <a:ea typeface="+mj-ea"/>
                      </a:endParaRPr>
                    </a:p>
                    <a:p>
                      <a:pPr latinLnBrk="1"/>
                      <a:r>
                        <a:rPr lang="en-US" altLang="ko-KR" sz="1400" dirty="0">
                          <a:latin typeface="+mj-ea"/>
                          <a:ea typeface="+mj-ea"/>
                        </a:rPr>
                        <a:t>   </a:t>
                      </a:r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클릭 시 메인 화면</a:t>
                      </a:r>
                      <a:endParaRPr lang="en-US" altLang="ko-KR" sz="1400" dirty="0">
                        <a:latin typeface="+mj-ea"/>
                        <a:ea typeface="+mj-ea"/>
                      </a:endParaRPr>
                    </a:p>
                    <a:p>
                      <a:pPr latinLnBrk="1"/>
                      <a:r>
                        <a:rPr lang="en-US" altLang="ko-KR" sz="1400" dirty="0">
                          <a:latin typeface="+mj-ea"/>
                          <a:ea typeface="+mj-ea"/>
                        </a:rPr>
                        <a:t>   ppt – 3page</a:t>
                      </a:r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로 이동</a:t>
                      </a:r>
                      <a:endParaRPr lang="en-US" altLang="ko-KR" sz="1400" dirty="0">
                        <a:latin typeface="+mj-ea"/>
                        <a:ea typeface="+mj-ea"/>
                      </a:endParaRPr>
                    </a:p>
                    <a:p>
                      <a:pPr latinLnBrk="1"/>
                      <a:endParaRPr lang="en-US" altLang="ko-KR" sz="500" dirty="0">
                        <a:latin typeface="+mj-ea"/>
                        <a:ea typeface="+mj-ea"/>
                      </a:endParaRPr>
                    </a:p>
                    <a:p>
                      <a:pPr latinLnBrk="1"/>
                      <a:r>
                        <a:rPr lang="en-US" altLang="ko-KR" sz="1400" dirty="0">
                          <a:latin typeface="+mj-ea"/>
                          <a:ea typeface="+mj-ea"/>
                        </a:rPr>
                        <a:t>2. </a:t>
                      </a:r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사이트 내의</a:t>
                      </a:r>
                      <a:endParaRPr lang="en-US" altLang="ko-KR" sz="1400" dirty="0">
                        <a:latin typeface="+mj-ea"/>
                        <a:ea typeface="+mj-ea"/>
                      </a:endParaRPr>
                    </a:p>
                    <a:p>
                      <a:pPr latinLnBrk="1"/>
                      <a:r>
                        <a:rPr lang="en-US" altLang="ko-KR" sz="1400" dirty="0">
                          <a:latin typeface="+mj-ea"/>
                          <a:ea typeface="+mj-ea"/>
                        </a:rPr>
                        <a:t>   </a:t>
                      </a:r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특정 기능을 검색하는</a:t>
                      </a:r>
                      <a:endParaRPr lang="en-US" altLang="ko-KR" sz="1400" dirty="0">
                        <a:latin typeface="+mj-ea"/>
                        <a:ea typeface="+mj-ea"/>
                      </a:endParaRPr>
                    </a:p>
                    <a:p>
                      <a:pPr latinLnBrk="1"/>
                      <a:r>
                        <a:rPr lang="en-US" altLang="ko-KR" sz="1400" dirty="0">
                          <a:latin typeface="+mj-ea"/>
                          <a:ea typeface="+mj-ea"/>
                        </a:rPr>
                        <a:t>   </a:t>
                      </a:r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검색 창</a:t>
                      </a:r>
                      <a:endParaRPr lang="en-US" altLang="ko-KR" sz="1400" dirty="0">
                        <a:latin typeface="+mj-ea"/>
                        <a:ea typeface="+mj-ea"/>
                      </a:endParaRPr>
                    </a:p>
                    <a:p>
                      <a:pPr latinLnBrk="1"/>
                      <a:endParaRPr lang="en-US" altLang="ko-KR" sz="500" dirty="0">
                        <a:latin typeface="+mj-ea"/>
                        <a:ea typeface="+mj-ea"/>
                      </a:endParaRPr>
                    </a:p>
                    <a:p>
                      <a:pPr latinLnBrk="1"/>
                      <a:r>
                        <a:rPr lang="en-US" altLang="ko-KR" sz="1400" dirty="0">
                          <a:latin typeface="+mj-ea"/>
                          <a:ea typeface="+mj-ea"/>
                        </a:rPr>
                        <a:t>3. </a:t>
                      </a:r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클릭 시</a:t>
                      </a:r>
                      <a:endParaRPr lang="en-US" altLang="ko-KR" sz="1400" dirty="0">
                        <a:latin typeface="+mj-ea"/>
                        <a:ea typeface="+mj-ea"/>
                      </a:endParaRPr>
                    </a:p>
                    <a:p>
                      <a:pPr latinLnBrk="1"/>
                      <a:r>
                        <a:rPr lang="en-US" altLang="ko-KR" sz="1400" dirty="0">
                          <a:latin typeface="+mj-ea"/>
                          <a:ea typeface="+mj-ea"/>
                        </a:rPr>
                        <a:t>   ppt – 7page</a:t>
                      </a:r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로 이동</a:t>
                      </a:r>
                      <a:endParaRPr lang="en-US" altLang="ko-KR" sz="1400" dirty="0">
                        <a:latin typeface="+mj-ea"/>
                        <a:ea typeface="+mj-ea"/>
                      </a:endParaRPr>
                    </a:p>
                    <a:p>
                      <a:pPr latinLnBrk="1"/>
                      <a:endParaRPr lang="en-US" altLang="ko-KR" sz="500" dirty="0">
                        <a:latin typeface="+mj-ea"/>
                        <a:ea typeface="+mj-ea"/>
                      </a:endParaRPr>
                    </a:p>
                    <a:p>
                      <a:pPr latinLnBrk="1"/>
                      <a:r>
                        <a:rPr lang="en-US" altLang="ko-KR" sz="1400" dirty="0">
                          <a:latin typeface="+mj-ea"/>
                          <a:ea typeface="+mj-ea"/>
                        </a:rPr>
                        <a:t>4. </a:t>
                      </a:r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클릭 시</a:t>
                      </a:r>
                      <a:endParaRPr lang="en-US" altLang="ko-KR" sz="1400" dirty="0">
                        <a:latin typeface="+mj-ea"/>
                        <a:ea typeface="+mj-ea"/>
                      </a:endParaRPr>
                    </a:p>
                    <a:p>
                      <a:pPr latinLnBrk="1"/>
                      <a:r>
                        <a:rPr lang="en-US" altLang="ko-KR" sz="1400" dirty="0">
                          <a:latin typeface="+mj-ea"/>
                          <a:ea typeface="+mj-ea"/>
                        </a:rPr>
                        <a:t>   ppt – 11page</a:t>
                      </a:r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로 이동</a:t>
                      </a:r>
                      <a:endParaRPr lang="en-US" altLang="ko-KR" sz="1400" dirty="0">
                        <a:latin typeface="+mj-ea"/>
                        <a:ea typeface="+mj-ea"/>
                      </a:endParaRPr>
                    </a:p>
                    <a:p>
                      <a:pPr latinLnBrk="1"/>
                      <a:endParaRPr lang="en-US" altLang="ko-KR" sz="500" dirty="0">
                        <a:latin typeface="+mj-ea"/>
                        <a:ea typeface="+mj-ea"/>
                      </a:endParaRPr>
                    </a:p>
                    <a:p>
                      <a:pPr latinLnBrk="1"/>
                      <a:r>
                        <a:rPr lang="en-US" altLang="ko-KR" sz="1400" dirty="0">
                          <a:latin typeface="+mj-ea"/>
                          <a:ea typeface="+mj-ea"/>
                        </a:rPr>
                        <a:t>5. </a:t>
                      </a:r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클릭 시</a:t>
                      </a:r>
                      <a:endParaRPr lang="en-US" altLang="ko-KR" sz="1400" dirty="0">
                        <a:latin typeface="+mj-ea"/>
                        <a:ea typeface="+mj-ea"/>
                      </a:endParaRPr>
                    </a:p>
                    <a:p>
                      <a:pPr latinLnBrk="1"/>
                      <a:r>
                        <a:rPr lang="en-US" altLang="ko-KR" sz="1400" dirty="0">
                          <a:latin typeface="+mj-ea"/>
                          <a:ea typeface="+mj-ea"/>
                        </a:rPr>
                        <a:t>   ppt</a:t>
                      </a:r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sz="1400" dirty="0">
                          <a:latin typeface="+mj-ea"/>
                          <a:ea typeface="+mj-ea"/>
                        </a:rPr>
                        <a:t>–</a:t>
                      </a:r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sz="1400" dirty="0">
                          <a:latin typeface="+mj-ea"/>
                          <a:ea typeface="+mj-ea"/>
                        </a:rPr>
                        <a:t>19page</a:t>
                      </a:r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로 이동</a:t>
                      </a:r>
                      <a:endParaRPr lang="en-US" altLang="ko-KR" sz="1400" dirty="0">
                        <a:latin typeface="+mj-ea"/>
                        <a:ea typeface="+mj-ea"/>
                      </a:endParaRPr>
                    </a:p>
                    <a:p>
                      <a:pPr latinLnBrk="1"/>
                      <a:endParaRPr lang="en-US" altLang="ko-KR" sz="500" dirty="0">
                        <a:latin typeface="+mj-ea"/>
                        <a:ea typeface="+mj-ea"/>
                      </a:endParaRPr>
                    </a:p>
                    <a:p>
                      <a:pPr latinLnBrk="1"/>
                      <a:r>
                        <a:rPr lang="en-US" altLang="ko-KR" sz="1400" dirty="0">
                          <a:latin typeface="+mj-ea"/>
                          <a:ea typeface="+mj-ea"/>
                        </a:rPr>
                        <a:t>6. </a:t>
                      </a:r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클릭 시</a:t>
                      </a:r>
                      <a:endParaRPr lang="en-US" altLang="ko-KR" sz="1400" dirty="0">
                        <a:latin typeface="+mj-ea"/>
                        <a:ea typeface="+mj-ea"/>
                      </a:endParaRPr>
                    </a:p>
                    <a:p>
                      <a:pPr latinLnBrk="1"/>
                      <a:r>
                        <a:rPr lang="en-US" altLang="ko-KR" sz="1400" dirty="0">
                          <a:latin typeface="+mj-ea"/>
                          <a:ea typeface="+mj-ea"/>
                        </a:rPr>
                        <a:t>   ppt – 21page</a:t>
                      </a:r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로 이동</a:t>
                      </a:r>
                      <a:endParaRPr lang="en-US" altLang="ko-KR" sz="1400" dirty="0">
                        <a:latin typeface="+mj-ea"/>
                        <a:ea typeface="+mj-ea"/>
                      </a:endParaRPr>
                    </a:p>
                    <a:p>
                      <a:pPr latinLnBrk="1"/>
                      <a:endParaRPr lang="en-US" altLang="ko-KR" sz="1400" dirty="0">
                        <a:latin typeface="+mj-ea"/>
                        <a:ea typeface="+mj-ea"/>
                      </a:endParaRPr>
                    </a:p>
                    <a:p>
                      <a:pPr latinLnBrk="1"/>
                      <a:endParaRPr lang="en-US" altLang="ko-KR" sz="14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0479018"/>
                  </a:ext>
                </a:extLst>
              </a:tr>
            </a:tbl>
          </a:graphicData>
        </a:graphic>
      </p:graphicFrame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8369F0FE-8E0B-4FD3-B0C6-9EA58E35D0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8282" y="1153084"/>
            <a:ext cx="1550473" cy="4914936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40251081-811A-4C35-8501-B1A4606A326F}"/>
              </a:ext>
            </a:extLst>
          </p:cNvPr>
          <p:cNvSpPr/>
          <p:nvPr/>
        </p:nvSpPr>
        <p:spPr>
          <a:xfrm>
            <a:off x="6399775" y="2785350"/>
            <a:ext cx="360040" cy="360040"/>
          </a:xfrm>
          <a:prstGeom prst="ellipse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+mj-ea"/>
                <a:ea typeface="+mj-ea"/>
              </a:rPr>
              <a:t>3</a:t>
            </a:r>
            <a:endParaRPr lang="ko-KR" altLang="en-US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7E6BEE53-E138-40B5-896C-67601B9BBE43}"/>
              </a:ext>
            </a:extLst>
          </p:cNvPr>
          <p:cNvSpPr/>
          <p:nvPr/>
        </p:nvSpPr>
        <p:spPr>
          <a:xfrm>
            <a:off x="6399775" y="3250512"/>
            <a:ext cx="360040" cy="360040"/>
          </a:xfrm>
          <a:prstGeom prst="ellipse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+mj-ea"/>
                <a:ea typeface="+mj-ea"/>
              </a:rPr>
              <a:t>4</a:t>
            </a:r>
            <a:endParaRPr lang="ko-KR" altLang="en-US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25523BB4-B3ED-4509-9FCE-4E5FAC5CBDA6}"/>
              </a:ext>
            </a:extLst>
          </p:cNvPr>
          <p:cNvSpPr/>
          <p:nvPr/>
        </p:nvSpPr>
        <p:spPr>
          <a:xfrm>
            <a:off x="6399775" y="3715674"/>
            <a:ext cx="360040" cy="360040"/>
          </a:xfrm>
          <a:prstGeom prst="ellipse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+mj-ea"/>
                <a:ea typeface="+mj-ea"/>
              </a:rPr>
              <a:t>5</a:t>
            </a:r>
            <a:endParaRPr lang="ko-KR" altLang="en-US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721BC9E7-B776-452E-8C69-38C8450C269B}"/>
              </a:ext>
            </a:extLst>
          </p:cNvPr>
          <p:cNvSpPr/>
          <p:nvPr/>
        </p:nvSpPr>
        <p:spPr>
          <a:xfrm>
            <a:off x="6399775" y="4180836"/>
            <a:ext cx="360040" cy="360040"/>
          </a:xfrm>
          <a:prstGeom prst="ellipse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+mj-ea"/>
                <a:ea typeface="+mj-ea"/>
              </a:rPr>
              <a:t>6</a:t>
            </a:r>
            <a:endParaRPr lang="ko-KR" altLang="en-US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430A3089-D3A6-4084-A21C-536CEAB41ED3}"/>
              </a:ext>
            </a:extLst>
          </p:cNvPr>
          <p:cNvCxnSpPr>
            <a:cxnSpLocks/>
            <a:stCxn id="5" idx="2"/>
          </p:cNvCxnSpPr>
          <p:nvPr/>
        </p:nvCxnSpPr>
        <p:spPr>
          <a:xfrm flipH="1" flipV="1">
            <a:off x="4618755" y="2948314"/>
            <a:ext cx="1781020" cy="17056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95E10945-1E67-4AF9-8E5C-DE8F6FDD7354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4162641" y="3430532"/>
            <a:ext cx="2237134" cy="180020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8A7A00A9-FC2A-4A1B-A121-CDD5F7DB12B0}"/>
              </a:ext>
            </a:extLst>
          </p:cNvPr>
          <p:cNvCxnSpPr>
            <a:cxnSpLocks/>
            <a:stCxn id="7" idx="2"/>
          </p:cNvCxnSpPr>
          <p:nvPr/>
        </p:nvCxnSpPr>
        <p:spPr>
          <a:xfrm flipH="1" flipV="1">
            <a:off x="4513161" y="3805684"/>
            <a:ext cx="1886614" cy="90010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91FF75C5-1DE8-479A-AACC-0787AEBFA60F}"/>
              </a:ext>
            </a:extLst>
          </p:cNvPr>
          <p:cNvCxnSpPr>
            <a:cxnSpLocks/>
            <a:stCxn id="8" idx="2"/>
          </p:cNvCxnSpPr>
          <p:nvPr/>
        </p:nvCxnSpPr>
        <p:spPr>
          <a:xfrm flipH="1" flipV="1">
            <a:off x="4436961" y="4212794"/>
            <a:ext cx="1962814" cy="148062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타원 32">
            <a:extLst>
              <a:ext uri="{FF2B5EF4-FFF2-40B4-BE49-F238E27FC236}">
                <a16:creationId xmlns:a16="http://schemas.microsoft.com/office/drawing/2014/main" id="{8DED1484-B7AF-435B-8E6B-F831F79D1A0A}"/>
              </a:ext>
            </a:extLst>
          </p:cNvPr>
          <p:cNvSpPr/>
          <p:nvPr/>
        </p:nvSpPr>
        <p:spPr>
          <a:xfrm>
            <a:off x="3240804" y="1259871"/>
            <a:ext cx="360040" cy="360040"/>
          </a:xfrm>
          <a:prstGeom prst="ellipse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+mj-ea"/>
                <a:ea typeface="+mj-ea"/>
              </a:rPr>
              <a:t>1</a:t>
            </a:r>
            <a:endParaRPr lang="ko-KR" altLang="en-US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ADEE8847-423A-4233-AB66-7495263DDF97}"/>
              </a:ext>
            </a:extLst>
          </p:cNvPr>
          <p:cNvSpPr/>
          <p:nvPr/>
        </p:nvSpPr>
        <p:spPr>
          <a:xfrm>
            <a:off x="2967075" y="2211261"/>
            <a:ext cx="360040" cy="360040"/>
          </a:xfrm>
          <a:prstGeom prst="ellipse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+mj-ea"/>
                <a:ea typeface="+mj-ea"/>
              </a:rPr>
              <a:t>2</a:t>
            </a:r>
            <a:endParaRPr lang="ko-KR" altLang="en-US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63185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09221" y="2038095"/>
            <a:ext cx="737355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spc="-300" dirty="0">
                <a:solidFill>
                  <a:srgbClr val="0070C0"/>
                </a:solidFill>
                <a:latin typeface="+mj-ea"/>
                <a:ea typeface="+mj-ea"/>
              </a:rPr>
              <a:t>SES(Search Easy Sign)</a:t>
            </a:r>
            <a:endParaRPr lang="ko-KR" altLang="en-US" sz="8000" b="1" spc="-300" dirty="0">
              <a:solidFill>
                <a:srgbClr val="0070C0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8000" b="1" spc="-300" dirty="0">
                <a:solidFill>
                  <a:srgbClr val="000000"/>
                </a:solidFill>
                <a:latin typeface="+mj-ea"/>
                <a:ea typeface="+mj-ea"/>
              </a:rPr>
              <a:t>받은 문의</a:t>
            </a:r>
          </a:p>
        </p:txBody>
      </p:sp>
    </p:spTree>
    <p:extLst>
      <p:ext uri="{BB962C8B-B14F-4D97-AF65-F5344CB8AC3E}">
        <p14:creationId xmlns:p14="http://schemas.microsoft.com/office/powerpoint/2010/main" val="4179139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8">
            <a:extLst>
              <a:ext uri="{FF2B5EF4-FFF2-40B4-BE49-F238E27FC236}">
                <a16:creationId xmlns:a16="http://schemas.microsoft.com/office/drawing/2014/main" id="{3199F8A1-CCC1-4659-B69F-2941B366A5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157026"/>
              </p:ext>
            </p:extLst>
          </p:nvPr>
        </p:nvGraphicFramePr>
        <p:xfrm>
          <a:off x="71021" y="74648"/>
          <a:ext cx="12053794" cy="670870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3379">
                  <a:extLst>
                    <a:ext uri="{9D8B030D-6E8A-4147-A177-3AD203B41FA5}">
                      <a16:colId xmlns:a16="http://schemas.microsoft.com/office/drawing/2014/main" val="2090377242"/>
                    </a:ext>
                  </a:extLst>
                </a:gridCol>
                <a:gridCol w="8859915">
                  <a:extLst>
                    <a:ext uri="{9D8B030D-6E8A-4147-A177-3AD203B41FA5}">
                      <a16:colId xmlns:a16="http://schemas.microsoft.com/office/drawing/2014/main" val="3383206077"/>
                    </a:ext>
                  </a:extLst>
                </a:gridCol>
                <a:gridCol w="2350500">
                  <a:extLst>
                    <a:ext uri="{9D8B030D-6E8A-4147-A177-3AD203B41FA5}">
                      <a16:colId xmlns:a16="http://schemas.microsoft.com/office/drawing/2014/main" val="4251815978"/>
                    </a:ext>
                  </a:extLst>
                </a:gridCol>
              </a:tblGrid>
              <a:tr h="412755">
                <a:tc>
                  <a:txBody>
                    <a:bodyPr/>
                    <a:lstStyle/>
                    <a:p>
                      <a:pPr latinLnBrk="1"/>
                      <a:endParaRPr lang="en-US" altLang="ko-KR" dirty="0">
                        <a:latin typeface="+mj-ea"/>
                        <a:ea typeface="+mj-ea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+mj-ea"/>
                          <a:ea typeface="+mj-ea"/>
                        </a:rPr>
                        <a:t>Navigation:</a:t>
                      </a:r>
                      <a:r>
                        <a:rPr lang="ko-KR" altLang="en-US" dirty="0">
                          <a:latin typeface="+mj-ea"/>
                          <a:ea typeface="+mj-ea"/>
                        </a:rPr>
                        <a:t> 받은 문의</a:t>
                      </a:r>
                      <a:endParaRPr lang="en-US" altLang="ko-KR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- Page Description: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624412"/>
                  </a:ext>
                </a:extLst>
              </a:tr>
              <a:tr h="940572">
                <a:tc rowSpan="3" gridSpan="2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+mj-ea"/>
                          <a:ea typeface="+mj-ea"/>
                        </a:rPr>
                        <a:t>받은 문의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787100"/>
                  </a:ext>
                </a:extLst>
              </a:tr>
              <a:tr h="437137">
                <a:tc gridSpan="2" vMerge="1">
                  <a:txBody>
                    <a:bodyPr/>
                    <a:lstStyle/>
                    <a:p>
                      <a:pPr latinLnBrk="1"/>
                      <a:endParaRPr lang="en-US" altLang="ko-KR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- Event Description: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8049514"/>
                  </a:ext>
                </a:extLst>
              </a:tr>
              <a:tr h="4918239">
                <a:tc gridSpan="2" vMerge="1">
                  <a:txBody>
                    <a:bodyPr/>
                    <a:lstStyle/>
                    <a:p>
                      <a:pPr latinLnBrk="1"/>
                      <a:endParaRPr lang="en-US" altLang="ko-KR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1. GNB 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영역은</a:t>
                      </a:r>
                      <a:endParaRPr lang="en-US" altLang="ko-KR" sz="14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10000"/>
                        </a:lnSpc>
                      </a:pP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  ppt – 5page 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참조</a:t>
                      </a:r>
                      <a:endParaRPr lang="en-US" altLang="ko-KR" sz="500" dirty="0">
                        <a:latin typeface="+mj-ea"/>
                        <a:ea typeface="+mj-ea"/>
                      </a:endParaRPr>
                    </a:p>
                    <a:p>
                      <a:pPr latinLnBrk="1"/>
                      <a:endParaRPr lang="en-US" altLang="ko-KR" sz="500" dirty="0">
                        <a:latin typeface="+mj-ea"/>
                        <a:ea typeface="+mj-ea"/>
                      </a:endParaRPr>
                    </a:p>
                    <a:p>
                      <a:pPr latinLnBrk="1"/>
                      <a:r>
                        <a:rPr lang="en-US" altLang="ko-KR" sz="1400" dirty="0">
                          <a:latin typeface="+mj-ea"/>
                          <a:ea typeface="+mj-ea"/>
                        </a:rPr>
                        <a:t>2. </a:t>
                      </a:r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최근 날짜별로</a:t>
                      </a:r>
                      <a:endParaRPr lang="en-US" altLang="ko-KR" sz="1400" dirty="0">
                        <a:latin typeface="+mj-ea"/>
                        <a:ea typeface="+mj-ea"/>
                      </a:endParaRPr>
                    </a:p>
                    <a:p>
                      <a:pPr latinLnBrk="1"/>
                      <a:r>
                        <a:rPr lang="en-US" altLang="ko-KR" sz="1400" dirty="0">
                          <a:latin typeface="+mj-ea"/>
                          <a:ea typeface="+mj-ea"/>
                        </a:rPr>
                        <a:t>   </a:t>
                      </a:r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받은 문의 내역이</a:t>
                      </a:r>
                      <a:endParaRPr lang="en-US" altLang="ko-KR" sz="1400" dirty="0">
                        <a:latin typeface="+mj-ea"/>
                        <a:ea typeface="+mj-ea"/>
                      </a:endParaRPr>
                    </a:p>
                    <a:p>
                      <a:pPr latinLnBrk="1"/>
                      <a:r>
                        <a:rPr lang="en-US" altLang="ko-KR" sz="1400" dirty="0">
                          <a:latin typeface="+mj-ea"/>
                          <a:ea typeface="+mj-ea"/>
                        </a:rPr>
                        <a:t>   </a:t>
                      </a:r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출력되고</a:t>
                      </a:r>
                      <a:endParaRPr lang="en-US" altLang="ko-KR" sz="1400" dirty="0">
                        <a:latin typeface="+mj-ea"/>
                        <a:ea typeface="+mj-ea"/>
                      </a:endParaRPr>
                    </a:p>
                    <a:p>
                      <a:pPr latinLnBrk="1"/>
                      <a:r>
                        <a:rPr lang="en-US" altLang="ko-KR" sz="1400" dirty="0">
                          <a:latin typeface="+mj-ea"/>
                          <a:ea typeface="+mj-ea"/>
                        </a:rPr>
                        <a:t>   </a:t>
                      </a:r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제목 클릭 시</a:t>
                      </a:r>
                      <a:endParaRPr lang="en-US" altLang="ko-KR" sz="1400" dirty="0">
                        <a:latin typeface="+mj-ea"/>
                        <a:ea typeface="+mj-ea"/>
                      </a:endParaRPr>
                    </a:p>
                    <a:p>
                      <a:pPr latinLnBrk="1"/>
                      <a:r>
                        <a:rPr lang="en-US" altLang="ko-KR" sz="1400" dirty="0">
                          <a:latin typeface="+mj-ea"/>
                          <a:ea typeface="+mj-ea"/>
                        </a:rPr>
                        <a:t>   ppt – 9page</a:t>
                      </a:r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로</a:t>
                      </a:r>
                      <a:endParaRPr lang="en-US" altLang="ko-KR" sz="1400" dirty="0">
                        <a:latin typeface="+mj-ea"/>
                        <a:ea typeface="+mj-ea"/>
                      </a:endParaRPr>
                    </a:p>
                    <a:p>
                      <a:pPr latinLnBrk="1"/>
                      <a:r>
                        <a:rPr lang="en-US" altLang="ko-KR" sz="1400" dirty="0">
                          <a:latin typeface="+mj-ea"/>
                          <a:ea typeface="+mj-ea"/>
                        </a:rPr>
                        <a:t>   </a:t>
                      </a:r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아이디 클릭 시</a:t>
                      </a:r>
                      <a:endParaRPr lang="en-US" altLang="ko-KR" sz="1400" dirty="0">
                        <a:latin typeface="+mj-ea"/>
                        <a:ea typeface="+mj-ea"/>
                      </a:endParaRPr>
                    </a:p>
                    <a:p>
                      <a:pPr latinLnBrk="1"/>
                      <a:r>
                        <a:rPr lang="en-US" altLang="ko-KR" sz="1400" dirty="0">
                          <a:latin typeface="+mj-ea"/>
                          <a:ea typeface="+mj-ea"/>
                        </a:rPr>
                        <a:t>   ppt – 13page</a:t>
                      </a:r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로 이동</a:t>
                      </a:r>
                      <a:endParaRPr lang="en-US" altLang="ko-KR" sz="1400" dirty="0">
                        <a:latin typeface="+mj-ea"/>
                        <a:ea typeface="+mj-ea"/>
                      </a:endParaRPr>
                    </a:p>
                    <a:p>
                      <a:pPr latinLnBrk="1"/>
                      <a:endParaRPr lang="en-US" altLang="ko-KR" sz="500" dirty="0">
                        <a:latin typeface="+mj-ea"/>
                        <a:ea typeface="+mj-ea"/>
                      </a:endParaRPr>
                    </a:p>
                    <a:p>
                      <a:pPr latinLnBrk="1"/>
                      <a:r>
                        <a:rPr lang="en-US" altLang="ko-KR" sz="1400" dirty="0">
                          <a:latin typeface="+mj-ea"/>
                          <a:ea typeface="+mj-ea"/>
                        </a:rPr>
                        <a:t>3. 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받은 문의 내역을 </a:t>
                      </a:r>
                      <a:endParaRPr lang="en-US" altLang="ko-KR" sz="14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  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기간을 입력해</a:t>
                      </a:r>
                      <a:endParaRPr lang="en-US" altLang="ko-KR" sz="14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  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검색 할 수 있음</a:t>
                      </a:r>
                      <a:endParaRPr lang="en-US" altLang="ko-KR" sz="14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latinLnBrk="1"/>
                      <a:endParaRPr lang="en-US" altLang="ko-KR" sz="14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0479018"/>
                  </a:ext>
                </a:extLst>
              </a:tr>
            </a:tbl>
          </a:graphicData>
        </a:graphic>
      </p:graphicFrame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1B5DDDFB-D7A4-44C1-8937-8FE58B6D92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455" y="1197472"/>
            <a:ext cx="1550473" cy="4914936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DBB14F76-FD03-48A7-8D71-FB6FFCF44F5D}"/>
              </a:ext>
            </a:extLst>
          </p:cNvPr>
          <p:cNvSpPr/>
          <p:nvPr/>
        </p:nvSpPr>
        <p:spPr>
          <a:xfrm>
            <a:off x="547343" y="1009816"/>
            <a:ext cx="360040" cy="360040"/>
          </a:xfrm>
          <a:prstGeom prst="ellipse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+mj-ea"/>
                <a:ea typeface="+mj-ea"/>
              </a:rPr>
              <a:t>1</a:t>
            </a:r>
            <a:endParaRPr lang="ko-KR" altLang="en-US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graphicFrame>
        <p:nvGraphicFramePr>
          <p:cNvPr id="6" name="표 16">
            <a:extLst>
              <a:ext uri="{FF2B5EF4-FFF2-40B4-BE49-F238E27FC236}">
                <a16:creationId xmlns:a16="http://schemas.microsoft.com/office/drawing/2014/main" id="{8B52BD3B-96B4-4FB1-B0E0-69747B5703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5304067"/>
              </p:ext>
            </p:extLst>
          </p:nvPr>
        </p:nvGraphicFramePr>
        <p:xfrm>
          <a:off x="2389653" y="1614009"/>
          <a:ext cx="6834246" cy="41046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2111">
                  <a:extLst>
                    <a:ext uri="{9D8B030D-6E8A-4147-A177-3AD203B41FA5}">
                      <a16:colId xmlns:a16="http://schemas.microsoft.com/office/drawing/2014/main" val="3857789405"/>
                    </a:ext>
                  </a:extLst>
                </a:gridCol>
                <a:gridCol w="2437091">
                  <a:extLst>
                    <a:ext uri="{9D8B030D-6E8A-4147-A177-3AD203B41FA5}">
                      <a16:colId xmlns:a16="http://schemas.microsoft.com/office/drawing/2014/main" val="3332434931"/>
                    </a:ext>
                  </a:extLst>
                </a:gridCol>
                <a:gridCol w="1434947">
                  <a:extLst>
                    <a:ext uri="{9D8B030D-6E8A-4147-A177-3AD203B41FA5}">
                      <a16:colId xmlns:a16="http://schemas.microsoft.com/office/drawing/2014/main" val="4234830537"/>
                    </a:ext>
                  </a:extLst>
                </a:gridCol>
                <a:gridCol w="1434947">
                  <a:extLst>
                    <a:ext uri="{9D8B030D-6E8A-4147-A177-3AD203B41FA5}">
                      <a16:colId xmlns:a16="http://schemas.microsoft.com/office/drawing/2014/main" val="2100108321"/>
                    </a:ext>
                  </a:extLst>
                </a:gridCol>
                <a:gridCol w="825150">
                  <a:extLst>
                    <a:ext uri="{9D8B030D-6E8A-4147-A177-3AD203B41FA5}">
                      <a16:colId xmlns:a16="http://schemas.microsoft.com/office/drawing/2014/main" val="3107360218"/>
                    </a:ext>
                  </a:extLst>
                </a:gridCol>
              </a:tblGrid>
              <a:tr h="3731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+mj-ea"/>
                          <a:ea typeface="+mj-ea"/>
                        </a:rPr>
                        <a:t>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+mj-ea"/>
                          <a:ea typeface="+mj-ea"/>
                        </a:rPr>
                        <a:t>제목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+mj-ea"/>
                          <a:ea typeface="+mj-ea"/>
                        </a:rPr>
                        <a:t>아이디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+mj-ea"/>
                          <a:ea typeface="+mj-ea"/>
                        </a:rPr>
                        <a:t>날짜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+mj-ea"/>
                          <a:ea typeface="+mj-ea"/>
                        </a:rPr>
                        <a:t>답변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5650493"/>
                  </a:ext>
                </a:extLst>
              </a:tr>
              <a:tr h="3731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u="sng" dirty="0">
                          <a:latin typeface="+mj-ea"/>
                          <a:ea typeface="+mj-ea"/>
                        </a:rPr>
                        <a:t>제목</a:t>
                      </a:r>
                      <a:r>
                        <a:rPr lang="en-US" altLang="ko-KR" sz="1600" u="sng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600" u="sng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u="sng" dirty="0">
                          <a:latin typeface="+mj-ea"/>
                          <a:ea typeface="+mj-ea"/>
                        </a:rPr>
                        <a:t>아이디</a:t>
                      </a:r>
                      <a:r>
                        <a:rPr lang="en-US" altLang="ko-KR" sz="1600" u="sng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600" u="sng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j-ea"/>
                          <a:ea typeface="+mj-ea"/>
                        </a:rPr>
                        <a:t>0000-00-00</a:t>
                      </a:r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j-ea"/>
                          <a:ea typeface="+mj-ea"/>
                        </a:rPr>
                        <a:t>O</a:t>
                      </a:r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589627"/>
                  </a:ext>
                </a:extLst>
              </a:tr>
              <a:tr h="3731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제목</a:t>
                      </a:r>
                      <a:r>
                        <a:rPr kumimoji="0" lang="en-US" altLang="ko-KR" sz="1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2</a:t>
                      </a:r>
                      <a:endParaRPr kumimoji="0" lang="ko-KR" altLang="en-US" sz="16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아이디</a:t>
                      </a:r>
                      <a:r>
                        <a:rPr kumimoji="0" lang="en-US" altLang="ko-KR" sz="1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2</a:t>
                      </a:r>
                      <a:endParaRPr kumimoji="0" lang="ko-KR" altLang="en-US" sz="16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+mj-ea"/>
                          <a:ea typeface="+mj-ea"/>
                        </a:rPr>
                        <a:t>0000-00-00</a:t>
                      </a:r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X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709148"/>
                  </a:ext>
                </a:extLst>
              </a:tr>
              <a:tr h="3731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제목</a:t>
                      </a:r>
                      <a:r>
                        <a:rPr kumimoji="0" lang="en-US" altLang="ko-KR" sz="1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3</a:t>
                      </a:r>
                      <a:endParaRPr kumimoji="0" lang="ko-KR" altLang="en-US" sz="16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아이디</a:t>
                      </a:r>
                      <a:r>
                        <a:rPr kumimoji="0" lang="en-US" altLang="ko-KR" sz="1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3</a:t>
                      </a:r>
                      <a:endParaRPr kumimoji="0" lang="ko-KR" altLang="en-US" sz="16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+mj-ea"/>
                          <a:ea typeface="+mj-ea"/>
                        </a:rPr>
                        <a:t>0000-00-00</a:t>
                      </a:r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O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029995"/>
                  </a:ext>
                </a:extLst>
              </a:tr>
              <a:tr h="3731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제목</a:t>
                      </a:r>
                      <a:r>
                        <a:rPr kumimoji="0" lang="en-US" altLang="ko-KR" sz="1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4</a:t>
                      </a:r>
                      <a:endParaRPr kumimoji="0" lang="ko-KR" altLang="en-US" sz="16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아이디</a:t>
                      </a:r>
                      <a:r>
                        <a:rPr kumimoji="0" lang="en-US" altLang="ko-KR" sz="1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4</a:t>
                      </a:r>
                      <a:endParaRPr kumimoji="0" lang="ko-KR" altLang="en-US" sz="16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+mj-ea"/>
                          <a:ea typeface="+mj-ea"/>
                        </a:rPr>
                        <a:t>0000-00-00</a:t>
                      </a:r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X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1800010"/>
                  </a:ext>
                </a:extLst>
              </a:tr>
              <a:tr h="3731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제목</a:t>
                      </a:r>
                      <a:r>
                        <a:rPr kumimoji="0" lang="en-US" altLang="ko-KR" sz="1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5</a:t>
                      </a:r>
                      <a:endParaRPr kumimoji="0" lang="ko-KR" altLang="en-US" sz="16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아이디</a:t>
                      </a:r>
                      <a:r>
                        <a:rPr kumimoji="0" lang="en-US" altLang="ko-KR" sz="1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5</a:t>
                      </a:r>
                      <a:endParaRPr kumimoji="0" lang="ko-KR" altLang="en-US" sz="16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+mj-ea"/>
                          <a:ea typeface="+mj-ea"/>
                        </a:rPr>
                        <a:t>0000-00-00</a:t>
                      </a:r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O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1434561"/>
                  </a:ext>
                </a:extLst>
              </a:tr>
              <a:tr h="3731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j-ea"/>
                          <a:ea typeface="+mj-ea"/>
                        </a:rPr>
                        <a:t>6</a:t>
                      </a:r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u="sng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제목</a:t>
                      </a:r>
                      <a:r>
                        <a:rPr lang="en-US" altLang="ko-KR" sz="1600" u="sng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6</a:t>
                      </a:r>
                      <a:endParaRPr lang="ko-KR" altLang="en-US" sz="1600" u="sng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아이디</a:t>
                      </a:r>
                      <a:r>
                        <a:rPr kumimoji="0" lang="en-US" altLang="ko-KR" sz="1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6</a:t>
                      </a:r>
                      <a:endParaRPr kumimoji="0" lang="ko-KR" altLang="en-US" sz="16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0000-00-00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989947"/>
                  </a:ext>
                </a:extLst>
              </a:tr>
              <a:tr h="3731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j-ea"/>
                          <a:ea typeface="+mj-ea"/>
                        </a:rPr>
                        <a:t>7</a:t>
                      </a:r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제목</a:t>
                      </a:r>
                      <a:r>
                        <a:rPr kumimoji="0" lang="en-US" altLang="ko-KR" sz="1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7</a:t>
                      </a:r>
                      <a:endParaRPr kumimoji="0" lang="ko-KR" altLang="en-US" sz="16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아이디</a:t>
                      </a:r>
                      <a:r>
                        <a:rPr kumimoji="0" lang="en-US" altLang="ko-KR" sz="1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7</a:t>
                      </a:r>
                      <a:endParaRPr kumimoji="0" lang="ko-KR" altLang="en-US" sz="16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0000-00-00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1100035"/>
                  </a:ext>
                </a:extLst>
              </a:tr>
              <a:tr h="3731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j-ea"/>
                          <a:ea typeface="+mj-ea"/>
                        </a:rPr>
                        <a:t>8</a:t>
                      </a:r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제목</a:t>
                      </a:r>
                      <a:r>
                        <a:rPr kumimoji="0" lang="en-US" altLang="ko-KR" sz="1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8</a:t>
                      </a:r>
                      <a:endParaRPr kumimoji="0" lang="ko-KR" altLang="en-US" sz="16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아이디</a:t>
                      </a:r>
                      <a:r>
                        <a:rPr kumimoji="0" lang="en-US" altLang="ko-KR" sz="1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8</a:t>
                      </a:r>
                      <a:endParaRPr kumimoji="0" lang="ko-KR" altLang="en-US" sz="16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0000-00-00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219349"/>
                  </a:ext>
                </a:extLst>
              </a:tr>
              <a:tr h="3731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j-ea"/>
                          <a:ea typeface="+mj-ea"/>
                        </a:rPr>
                        <a:t>9</a:t>
                      </a:r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제목</a:t>
                      </a:r>
                      <a:r>
                        <a:rPr kumimoji="0" lang="en-US" altLang="ko-KR" sz="1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9</a:t>
                      </a:r>
                      <a:endParaRPr kumimoji="0" lang="ko-KR" altLang="en-US" sz="16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아이디</a:t>
                      </a:r>
                      <a:r>
                        <a:rPr kumimoji="0" lang="en-US" altLang="ko-KR" sz="1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9</a:t>
                      </a:r>
                      <a:endParaRPr kumimoji="0" lang="ko-KR" altLang="en-US" sz="16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0000-00-00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4964770"/>
                  </a:ext>
                </a:extLst>
              </a:tr>
              <a:tr h="3731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j-ea"/>
                          <a:ea typeface="+mj-ea"/>
                        </a:rPr>
                        <a:t>10</a:t>
                      </a:r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제목</a:t>
                      </a:r>
                      <a:r>
                        <a:rPr kumimoji="0" lang="en-US" altLang="ko-KR" sz="1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10</a:t>
                      </a:r>
                      <a:endParaRPr kumimoji="0" lang="ko-KR" altLang="en-US" sz="16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아이디</a:t>
                      </a:r>
                      <a:r>
                        <a:rPr kumimoji="0" lang="en-US" altLang="ko-KR" sz="1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10</a:t>
                      </a:r>
                      <a:endParaRPr kumimoji="0" lang="ko-KR" altLang="en-US" sz="16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0000-00-00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284095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9CDCFD7-366B-49A6-A14B-4B8D3154F1C4}"/>
              </a:ext>
            </a:extLst>
          </p:cNvPr>
          <p:cNvSpPr txBox="1"/>
          <p:nvPr/>
        </p:nvSpPr>
        <p:spPr>
          <a:xfrm>
            <a:off x="2351487" y="1197472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+mj-ea"/>
                <a:ea typeface="+mj-ea"/>
              </a:rPr>
              <a:t>받은 문의 내역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CF65607A-6B50-44EA-A35B-1F1102AC71AF}"/>
              </a:ext>
            </a:extLst>
          </p:cNvPr>
          <p:cNvGrpSpPr/>
          <p:nvPr/>
        </p:nvGrpSpPr>
        <p:grpSpPr>
          <a:xfrm>
            <a:off x="5184559" y="1168189"/>
            <a:ext cx="4039340" cy="372738"/>
            <a:chOff x="5168347" y="2753926"/>
            <a:chExt cx="3505320" cy="323461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B0F83740-A504-424B-BA1C-EE14B3390273}"/>
                </a:ext>
              </a:extLst>
            </p:cNvPr>
            <p:cNvSpPr/>
            <p:nvPr/>
          </p:nvSpPr>
          <p:spPr>
            <a:xfrm>
              <a:off x="5168347" y="2814993"/>
              <a:ext cx="1423788" cy="262394"/>
            </a:xfrm>
            <a:prstGeom prst="roundRect">
              <a:avLst>
                <a:gd name="adj" fmla="val 6341"/>
              </a:avLst>
            </a:prstGeom>
            <a:solidFill>
              <a:schemeClr val="bg1"/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rgbClr val="00002F"/>
                  </a:solidFill>
                  <a:latin typeface="+mj-ea"/>
                  <a:ea typeface="+mj-ea"/>
                </a:rPr>
                <a:t>0000-00-00</a:t>
              </a:r>
              <a:endParaRPr lang="ko-KR" altLang="en-US" sz="1600" dirty="0">
                <a:solidFill>
                  <a:srgbClr val="00002F"/>
                </a:solidFill>
                <a:latin typeface="+mj-ea"/>
                <a:ea typeface="+mj-ea"/>
              </a:endParaRPr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2BEFF734-A8AB-4FD0-82AF-815874BA4EF1}"/>
                </a:ext>
              </a:extLst>
            </p:cNvPr>
            <p:cNvSpPr/>
            <p:nvPr/>
          </p:nvSpPr>
          <p:spPr>
            <a:xfrm>
              <a:off x="6857375" y="2812776"/>
              <a:ext cx="1423788" cy="262393"/>
            </a:xfrm>
            <a:prstGeom prst="roundRect">
              <a:avLst>
                <a:gd name="adj" fmla="val 6341"/>
              </a:avLst>
            </a:prstGeom>
            <a:solidFill>
              <a:schemeClr val="bg1"/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rgbClr val="00002F"/>
                  </a:solidFill>
                  <a:latin typeface="+mj-ea"/>
                  <a:ea typeface="+mj-ea"/>
                </a:rPr>
                <a:t>0000-00-00</a:t>
              </a:r>
              <a:endParaRPr lang="ko-KR" altLang="en-US" sz="1600" dirty="0">
                <a:solidFill>
                  <a:srgbClr val="00002F"/>
                </a:solidFill>
                <a:latin typeface="+mj-ea"/>
                <a:ea typeface="+mj-ea"/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A52ABC82-D139-476D-85FB-51FFC69B92C3}"/>
                </a:ext>
              </a:extLst>
            </p:cNvPr>
            <p:cNvSpPr/>
            <p:nvPr/>
          </p:nvSpPr>
          <p:spPr>
            <a:xfrm>
              <a:off x="8403167" y="2803931"/>
              <a:ext cx="270500" cy="2705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endParaRPr>
            </a:p>
          </p:txBody>
        </p:sp>
        <p:pic>
          <p:nvPicPr>
            <p:cNvPr id="12" name="그래픽 11" descr="돋보기">
              <a:extLst>
                <a:ext uri="{FF2B5EF4-FFF2-40B4-BE49-F238E27FC236}">
                  <a16:creationId xmlns:a16="http://schemas.microsoft.com/office/drawing/2014/main" id="{671DEB48-2FF7-4D43-AA02-9C45B00FB8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433689" y="2833102"/>
              <a:ext cx="209456" cy="209456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1BA0463-6033-44F9-8175-DADCBA20BE1C}"/>
                </a:ext>
              </a:extLst>
            </p:cNvPr>
            <p:cNvSpPr txBox="1"/>
            <p:nvPr/>
          </p:nvSpPr>
          <p:spPr>
            <a:xfrm>
              <a:off x="6582058" y="2753926"/>
              <a:ext cx="300752" cy="3205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+mj-ea"/>
                  <a:ea typeface="+mj-ea"/>
                </a:rPr>
                <a:t>~</a:t>
              </a:r>
              <a:endParaRPr lang="ko-KR" altLang="en-US" dirty="0">
                <a:latin typeface="+mj-ea"/>
                <a:ea typeface="+mj-ea"/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82337747-15AB-42E5-A8DD-681750391BEA}"/>
              </a:ext>
            </a:extLst>
          </p:cNvPr>
          <p:cNvGrpSpPr/>
          <p:nvPr/>
        </p:nvGrpSpPr>
        <p:grpSpPr>
          <a:xfrm>
            <a:off x="3870708" y="5849437"/>
            <a:ext cx="3525990" cy="338554"/>
            <a:chOff x="2054122" y="6077964"/>
            <a:chExt cx="3525990" cy="338554"/>
          </a:xfrm>
        </p:grpSpPr>
        <p:sp>
          <p:nvSpPr>
            <p:cNvPr id="15" name="실행 단추: 뒤로 또는 앞으로 이동 14">
              <a:hlinkClick r:id="" action="ppaction://hlinkshowjump?jump=previousslide" highlightClick="1"/>
              <a:extLst>
                <a:ext uri="{FF2B5EF4-FFF2-40B4-BE49-F238E27FC236}">
                  <a16:creationId xmlns:a16="http://schemas.microsoft.com/office/drawing/2014/main" id="{4C6ADE1D-8C05-4146-A422-D6C83AD27156}"/>
                </a:ext>
              </a:extLst>
            </p:cNvPr>
            <p:cNvSpPr/>
            <p:nvPr/>
          </p:nvSpPr>
          <p:spPr>
            <a:xfrm>
              <a:off x="2486170" y="6103225"/>
              <a:ext cx="288032" cy="288032"/>
            </a:xfrm>
            <a:prstGeom prst="actionButtonBackPrevious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16" name="실행 단추: 뒤로 또는 앞으로 이동 15">
              <a:hlinkClick r:id="" action="ppaction://hlinkshowjump?jump=previousslide" highlightClick="1"/>
              <a:extLst>
                <a:ext uri="{FF2B5EF4-FFF2-40B4-BE49-F238E27FC236}">
                  <a16:creationId xmlns:a16="http://schemas.microsoft.com/office/drawing/2014/main" id="{9D3BBE92-25DE-42F2-BFD7-4B695F63A1F2}"/>
                </a:ext>
              </a:extLst>
            </p:cNvPr>
            <p:cNvSpPr/>
            <p:nvPr/>
          </p:nvSpPr>
          <p:spPr>
            <a:xfrm rot="10800000">
              <a:off x="4860032" y="6103225"/>
              <a:ext cx="288032" cy="288032"/>
            </a:xfrm>
            <a:prstGeom prst="actionButtonBackPrevious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D03077F-BF25-4096-9A3F-48EEED486B61}"/>
                </a:ext>
              </a:extLst>
            </p:cNvPr>
            <p:cNvSpPr txBox="1"/>
            <p:nvPr/>
          </p:nvSpPr>
          <p:spPr>
            <a:xfrm>
              <a:off x="2774203" y="6077964"/>
              <a:ext cx="20858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ea"/>
                  <a:ea typeface="+mj-ea"/>
                </a:rPr>
                <a:t>1 2 3 4 5 6 7 8 9 10</a:t>
              </a:r>
              <a:endPara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</a:endParaRPr>
            </a:p>
          </p:txBody>
        </p:sp>
        <p:sp>
          <p:nvSpPr>
            <p:cNvPr id="18" name="실행 단추: 처음으로 이동 17">
              <a:hlinkClick r:id="" action="ppaction://hlinkshowjump?jump=firstslide" highlightClick="1"/>
              <a:extLst>
                <a:ext uri="{FF2B5EF4-FFF2-40B4-BE49-F238E27FC236}">
                  <a16:creationId xmlns:a16="http://schemas.microsoft.com/office/drawing/2014/main" id="{27068ABD-AB7F-4C6F-957A-1E4127A7766E}"/>
                </a:ext>
              </a:extLst>
            </p:cNvPr>
            <p:cNvSpPr/>
            <p:nvPr/>
          </p:nvSpPr>
          <p:spPr>
            <a:xfrm>
              <a:off x="2054122" y="6094888"/>
              <a:ext cx="288032" cy="288032"/>
            </a:xfrm>
            <a:prstGeom prst="actionButtonBeginning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19" name="실행 단추: 처음으로 이동 18">
              <a:hlinkClick r:id="" action="ppaction://hlinkshowjump?jump=firstslide" highlightClick="1"/>
              <a:extLst>
                <a:ext uri="{FF2B5EF4-FFF2-40B4-BE49-F238E27FC236}">
                  <a16:creationId xmlns:a16="http://schemas.microsoft.com/office/drawing/2014/main" id="{A186804A-5197-4CB4-8D5D-8A01A7F79C27}"/>
                </a:ext>
              </a:extLst>
            </p:cNvPr>
            <p:cNvSpPr/>
            <p:nvPr/>
          </p:nvSpPr>
          <p:spPr>
            <a:xfrm rot="10800000">
              <a:off x="5292080" y="6094888"/>
              <a:ext cx="288032" cy="288032"/>
            </a:xfrm>
            <a:prstGeom prst="actionButtonBeginning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</p:grp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9725BBE6-7CF2-4153-88D0-39EFFE37E88A}"/>
              </a:ext>
            </a:extLst>
          </p:cNvPr>
          <p:cNvSpPr/>
          <p:nvPr/>
        </p:nvSpPr>
        <p:spPr>
          <a:xfrm>
            <a:off x="5099059" y="1162622"/>
            <a:ext cx="4191678" cy="426127"/>
          </a:xfrm>
          <a:prstGeom prst="roundRect">
            <a:avLst>
              <a:gd name="adj" fmla="val 8348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CDD53ADB-380B-468C-8DE6-1C67D721E997}"/>
              </a:ext>
            </a:extLst>
          </p:cNvPr>
          <p:cNvSpPr/>
          <p:nvPr/>
        </p:nvSpPr>
        <p:spPr>
          <a:xfrm>
            <a:off x="4919040" y="894461"/>
            <a:ext cx="360040" cy="360040"/>
          </a:xfrm>
          <a:prstGeom prst="ellipse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+mj-ea"/>
                <a:ea typeface="+mj-ea"/>
              </a:rPr>
              <a:t>3</a:t>
            </a:r>
            <a:endParaRPr lang="ko-KR" altLang="en-US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527B8892-366C-4A09-8E06-0E5515DB7FC7}"/>
              </a:ext>
            </a:extLst>
          </p:cNvPr>
          <p:cNvSpPr/>
          <p:nvPr/>
        </p:nvSpPr>
        <p:spPr>
          <a:xfrm>
            <a:off x="2210896" y="1421359"/>
            <a:ext cx="360040" cy="360040"/>
          </a:xfrm>
          <a:prstGeom prst="ellipse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+mj-ea"/>
                <a:ea typeface="+mj-ea"/>
              </a:rPr>
              <a:t>2</a:t>
            </a:r>
            <a:endParaRPr lang="ko-KR" altLang="en-US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95745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64850" y="2038095"/>
            <a:ext cx="746230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spc="-300" dirty="0">
                <a:solidFill>
                  <a:srgbClr val="0070C0"/>
                </a:solidFill>
                <a:latin typeface="+mj-ea"/>
                <a:ea typeface="+mj-ea"/>
              </a:rPr>
              <a:t>SES(Search Easy Sign)</a:t>
            </a:r>
            <a:endParaRPr lang="ko-KR" altLang="en-US" sz="8000" b="1" spc="-300" dirty="0">
              <a:solidFill>
                <a:srgbClr val="0070C0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8000" b="1" spc="-300" dirty="0">
                <a:solidFill>
                  <a:srgbClr val="000000"/>
                </a:solidFill>
                <a:latin typeface="+mj-ea"/>
                <a:ea typeface="+mj-ea"/>
              </a:rPr>
              <a:t>받은 문의 </a:t>
            </a:r>
            <a:r>
              <a:rPr lang="en-US" altLang="ko-KR" sz="8000" b="1" spc="-300" dirty="0">
                <a:solidFill>
                  <a:srgbClr val="000000"/>
                </a:solidFill>
                <a:latin typeface="+mj-ea"/>
                <a:ea typeface="+mj-ea"/>
              </a:rPr>
              <a:t>- </a:t>
            </a:r>
            <a:r>
              <a:rPr lang="ko-KR" altLang="en-US" sz="8000" b="1" spc="-300" dirty="0">
                <a:solidFill>
                  <a:srgbClr val="000000"/>
                </a:solidFill>
                <a:latin typeface="+mj-ea"/>
                <a:ea typeface="+mj-ea"/>
              </a:rPr>
              <a:t>답변</a:t>
            </a:r>
          </a:p>
        </p:txBody>
      </p:sp>
    </p:spTree>
    <p:extLst>
      <p:ext uri="{BB962C8B-B14F-4D97-AF65-F5344CB8AC3E}">
        <p14:creationId xmlns:p14="http://schemas.microsoft.com/office/powerpoint/2010/main" val="3186413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8">
            <a:extLst>
              <a:ext uri="{FF2B5EF4-FFF2-40B4-BE49-F238E27FC236}">
                <a16:creationId xmlns:a16="http://schemas.microsoft.com/office/drawing/2014/main" id="{3199F8A1-CCC1-4659-B69F-2941B366A5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6892251"/>
              </p:ext>
            </p:extLst>
          </p:nvPr>
        </p:nvGraphicFramePr>
        <p:xfrm>
          <a:off x="71021" y="74648"/>
          <a:ext cx="12053794" cy="670870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3379">
                  <a:extLst>
                    <a:ext uri="{9D8B030D-6E8A-4147-A177-3AD203B41FA5}">
                      <a16:colId xmlns:a16="http://schemas.microsoft.com/office/drawing/2014/main" val="2090377242"/>
                    </a:ext>
                  </a:extLst>
                </a:gridCol>
                <a:gridCol w="8859915">
                  <a:extLst>
                    <a:ext uri="{9D8B030D-6E8A-4147-A177-3AD203B41FA5}">
                      <a16:colId xmlns:a16="http://schemas.microsoft.com/office/drawing/2014/main" val="3383206077"/>
                    </a:ext>
                  </a:extLst>
                </a:gridCol>
                <a:gridCol w="2350500">
                  <a:extLst>
                    <a:ext uri="{9D8B030D-6E8A-4147-A177-3AD203B41FA5}">
                      <a16:colId xmlns:a16="http://schemas.microsoft.com/office/drawing/2014/main" val="4251815978"/>
                    </a:ext>
                  </a:extLst>
                </a:gridCol>
              </a:tblGrid>
              <a:tr h="412755">
                <a:tc>
                  <a:txBody>
                    <a:bodyPr/>
                    <a:lstStyle/>
                    <a:p>
                      <a:pPr latinLnBrk="1"/>
                      <a:endParaRPr lang="en-US" altLang="ko-KR" dirty="0">
                        <a:latin typeface="+mj-ea"/>
                        <a:ea typeface="+mj-ea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+mj-ea"/>
                          <a:ea typeface="+mj-ea"/>
                        </a:rPr>
                        <a:t>Navigation:</a:t>
                      </a:r>
                      <a:r>
                        <a:rPr lang="ko-KR" altLang="en-US" dirty="0">
                          <a:latin typeface="+mj-ea"/>
                          <a:ea typeface="+mj-ea"/>
                        </a:rPr>
                        <a:t> 받은 문의 </a:t>
                      </a:r>
                      <a:r>
                        <a:rPr lang="en-US" altLang="ko-KR" dirty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dirty="0">
                          <a:latin typeface="+mj-ea"/>
                          <a:ea typeface="+mj-ea"/>
                        </a:rPr>
                        <a:t>답변</a:t>
                      </a:r>
                      <a:endParaRPr lang="en-US" altLang="ko-KR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- Page Description: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624412"/>
                  </a:ext>
                </a:extLst>
              </a:tr>
              <a:tr h="940572">
                <a:tc rowSpan="3" gridSpan="2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+mj-ea"/>
                          <a:ea typeface="+mj-ea"/>
                        </a:rPr>
                        <a:t>받은 문의 </a:t>
                      </a:r>
                      <a:r>
                        <a:rPr lang="en-US" altLang="ko-KR" dirty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dirty="0">
                          <a:latin typeface="+mj-ea"/>
                          <a:ea typeface="+mj-ea"/>
                        </a:rPr>
                        <a:t>답변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787100"/>
                  </a:ext>
                </a:extLst>
              </a:tr>
              <a:tr h="437137">
                <a:tc gridSpan="2" vMerge="1">
                  <a:txBody>
                    <a:bodyPr/>
                    <a:lstStyle/>
                    <a:p>
                      <a:pPr latinLnBrk="1"/>
                      <a:endParaRPr lang="en-US" altLang="ko-KR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- Event Description: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8049514"/>
                  </a:ext>
                </a:extLst>
              </a:tr>
              <a:tr h="4918239">
                <a:tc gridSpan="2" vMerge="1">
                  <a:txBody>
                    <a:bodyPr/>
                    <a:lstStyle/>
                    <a:p>
                      <a:pPr latinLnBrk="1"/>
                      <a:endParaRPr lang="en-US" altLang="ko-KR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1. GNB 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영역은</a:t>
                      </a:r>
                      <a:endParaRPr lang="en-US" altLang="ko-KR" sz="14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10000"/>
                        </a:lnSpc>
                      </a:pP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  ppt – 5page 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참조</a:t>
                      </a:r>
                      <a:endParaRPr lang="en-US" altLang="ko-KR" sz="5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latinLnBrk="1"/>
                      <a:endParaRPr lang="en-US" altLang="ko-KR" sz="5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2. 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해당 문의의</a:t>
                      </a:r>
                      <a:endParaRPr lang="en-US" altLang="ko-KR" sz="14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  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정보가 출력됨</a:t>
                      </a:r>
                      <a:endParaRPr lang="en-US" altLang="ko-KR" sz="14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  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이 때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관리자는</a:t>
                      </a:r>
                      <a:endParaRPr lang="en-US" altLang="ko-KR" sz="14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  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문의자 정보 </a:t>
                      </a:r>
                      <a:endParaRPr lang="en-US" altLang="ko-KR" sz="14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  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및 문의 내용을</a:t>
                      </a:r>
                      <a:endParaRPr lang="en-US" altLang="ko-KR" sz="14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  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직접 입력 가능</a:t>
                      </a:r>
                      <a:endParaRPr lang="en-US" altLang="ko-KR" sz="14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latinLnBrk="1"/>
                      <a:endParaRPr lang="en-US" altLang="ko-KR" sz="5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3. 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문의 내용에 대한</a:t>
                      </a:r>
                      <a:endParaRPr lang="en-US" altLang="ko-KR" sz="14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  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답변을 작성</a:t>
                      </a:r>
                      <a:endParaRPr lang="en-US" altLang="ko-KR" sz="14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latinLnBrk="1"/>
                      <a:endParaRPr lang="en-US" altLang="ko-KR" sz="5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4. 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클릭 시</a:t>
                      </a:r>
                      <a:endParaRPr lang="en-US" altLang="ko-KR" sz="14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  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입력된 답변 저장</a:t>
                      </a:r>
                      <a:endParaRPr lang="en-US" altLang="ko-KR" sz="14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latinLnBrk="1"/>
                      <a:endParaRPr lang="en-US" altLang="ko-KR" sz="5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5.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클릭 시</a:t>
                      </a:r>
                      <a:endParaRPr lang="en-US" altLang="ko-KR" sz="14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  ppt – 7page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로 이동</a:t>
                      </a:r>
                      <a:endParaRPr lang="en-US" altLang="ko-KR" sz="14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0479018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6FF1C512-95CE-4793-B77E-3D50668A05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752" y="929690"/>
            <a:ext cx="7482343" cy="5533252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AB41F640-1E94-4866-A380-8C22CCE1799B}"/>
              </a:ext>
            </a:extLst>
          </p:cNvPr>
          <p:cNvSpPr/>
          <p:nvPr/>
        </p:nvSpPr>
        <p:spPr>
          <a:xfrm>
            <a:off x="907383" y="749671"/>
            <a:ext cx="360040" cy="360040"/>
          </a:xfrm>
          <a:prstGeom prst="ellipse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+mj-ea"/>
                <a:ea typeface="+mj-ea"/>
              </a:rPr>
              <a:t>1</a:t>
            </a:r>
            <a:endParaRPr lang="ko-KR" altLang="en-US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A2218EDE-F48A-4659-8E96-DD76CA8DD524}"/>
              </a:ext>
            </a:extLst>
          </p:cNvPr>
          <p:cNvSpPr/>
          <p:nvPr/>
        </p:nvSpPr>
        <p:spPr>
          <a:xfrm>
            <a:off x="2357886" y="749671"/>
            <a:ext cx="360040" cy="360040"/>
          </a:xfrm>
          <a:prstGeom prst="ellipse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+mj-ea"/>
                <a:ea typeface="+mj-ea"/>
              </a:rPr>
              <a:t>2</a:t>
            </a:r>
            <a:endParaRPr lang="ko-KR" altLang="en-US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58A753F8-4AD7-4857-952E-1A1534FC652E}"/>
              </a:ext>
            </a:extLst>
          </p:cNvPr>
          <p:cNvSpPr/>
          <p:nvPr/>
        </p:nvSpPr>
        <p:spPr>
          <a:xfrm>
            <a:off x="2357886" y="4405667"/>
            <a:ext cx="360040" cy="360040"/>
          </a:xfrm>
          <a:prstGeom prst="ellipse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+mj-ea"/>
                <a:ea typeface="+mj-ea"/>
              </a:rPr>
              <a:t>3</a:t>
            </a:r>
            <a:endParaRPr lang="ko-KR" altLang="en-US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17BF037A-B278-4BDB-9D79-43207CF79257}"/>
              </a:ext>
            </a:extLst>
          </p:cNvPr>
          <p:cNvSpPr/>
          <p:nvPr/>
        </p:nvSpPr>
        <p:spPr>
          <a:xfrm>
            <a:off x="3780821" y="5818977"/>
            <a:ext cx="360040" cy="360040"/>
          </a:xfrm>
          <a:prstGeom prst="ellipse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+mj-ea"/>
                <a:ea typeface="+mj-ea"/>
              </a:rPr>
              <a:t>4</a:t>
            </a:r>
            <a:endParaRPr lang="ko-KR" altLang="en-US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3582CB12-D878-4248-AC36-A151F23BCC2E}"/>
              </a:ext>
            </a:extLst>
          </p:cNvPr>
          <p:cNvSpPr/>
          <p:nvPr/>
        </p:nvSpPr>
        <p:spPr>
          <a:xfrm>
            <a:off x="5327073" y="5818977"/>
            <a:ext cx="360040" cy="360040"/>
          </a:xfrm>
          <a:prstGeom prst="ellipse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+mj-ea"/>
                <a:ea typeface="+mj-ea"/>
              </a:rPr>
              <a:t>5</a:t>
            </a:r>
            <a:endParaRPr lang="ko-KR" altLang="en-US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0194443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3667</TotalTime>
  <Words>1503</Words>
  <Application>Microsoft Office PowerPoint</Application>
  <PresentationFormat>와이드스크린</PresentationFormat>
  <Paragraphs>509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5" baseType="lpstr"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hyeran kang</dc:creator>
  <cp:lastModifiedBy>박 수현</cp:lastModifiedBy>
  <cp:revision>599</cp:revision>
  <dcterms:created xsi:type="dcterms:W3CDTF">2017-05-29T09:12:16Z</dcterms:created>
  <dcterms:modified xsi:type="dcterms:W3CDTF">2020-11-03T09:29:22Z</dcterms:modified>
</cp:coreProperties>
</file>