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  <p:sldMasterId id="2147483662" r:id="rId2"/>
  </p:sldMasterIdLst>
  <p:notesMasterIdLst>
    <p:notesMasterId r:id="rId15"/>
  </p:notesMasterIdLst>
  <p:sldIdLst>
    <p:sldId id="307" r:id="rId3"/>
    <p:sldId id="305" r:id="rId4"/>
    <p:sldId id="321" r:id="rId5"/>
    <p:sldId id="529" r:id="rId6"/>
    <p:sldId id="530" r:id="rId7"/>
    <p:sldId id="531" r:id="rId8"/>
    <p:sldId id="532" r:id="rId9"/>
    <p:sldId id="533" r:id="rId10"/>
    <p:sldId id="534" r:id="rId11"/>
    <p:sldId id="535" r:id="rId12"/>
    <p:sldId id="536" r:id="rId13"/>
    <p:sldId id="537" r:id="rId14"/>
  </p:sldIdLst>
  <p:sldSz cx="9144000" cy="6858000" type="screen4x3"/>
  <p:notesSz cx="6797675" cy="9926638"/>
  <p:embeddedFontLst>
    <p:embeddedFont>
      <p:font typeface="가는각진제목체" panose="020B0600000101010101" charset="-127"/>
      <p:regular r:id="rId16"/>
    </p:embeddedFont>
    <p:embeddedFont>
      <p:font typeface="Malgun Gothic Semilight" panose="020B0502040204020203" pitchFamily="50" charset="-127"/>
      <p:regular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D869E96-80A2-454F-B7E6-CA1B0BFC1747}">
          <p14:sldIdLst>
            <p14:sldId id="307"/>
            <p14:sldId id="305"/>
            <p14:sldId id="321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</p14:sldIdLst>
        </p14:section>
        <p14:section name="제목 없는 구역" id="{C1FEB4AD-7104-4ED7-A368-D59AB6A9608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F2F2F2"/>
    <a:srgbClr val="F1C6A3"/>
    <a:srgbClr val="FE763C"/>
    <a:srgbClr val="F8F8F8"/>
    <a:srgbClr val="F9F9FB"/>
    <a:srgbClr val="FAA76F"/>
    <a:srgbClr val="FF9900"/>
    <a:srgbClr val="0A4684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561C04-8E33-4CA8-A50F-63E4531CF8CD}" v="90" dt="2020-04-23T08:46:36.1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76" autoAdjust="0"/>
    <p:restoredTop sz="24000" autoAdjust="0"/>
  </p:normalViewPr>
  <p:slideViewPr>
    <p:cSldViewPr>
      <p:cViewPr>
        <p:scale>
          <a:sx n="75" d="100"/>
          <a:sy n="75" d="100"/>
        </p:scale>
        <p:origin x="1116" y="-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수현 박" userId="5a28c8d0676acd00" providerId="LiveId" clId="{68561C04-8E33-4CA8-A50F-63E4531CF8CD}"/>
    <pc:docChg chg="undo modSld">
      <pc:chgData name="수현 박" userId="5a28c8d0676acd00" providerId="LiveId" clId="{68561C04-8E33-4CA8-A50F-63E4531CF8CD}" dt="2020-04-23T08:46:36.161" v="793"/>
      <pc:docMkLst>
        <pc:docMk/>
      </pc:docMkLst>
      <pc:sldChg chg="modSp">
        <pc:chgData name="수현 박" userId="5a28c8d0676acd00" providerId="LiveId" clId="{68561C04-8E33-4CA8-A50F-63E4531CF8CD}" dt="2020-04-23T08:11:32.158" v="126" actId="20577"/>
        <pc:sldMkLst>
          <pc:docMk/>
          <pc:sldMk cId="0" sldId="305"/>
        </pc:sldMkLst>
        <pc:graphicFrameChg chg="modGraphic">
          <ac:chgData name="수현 박" userId="5a28c8d0676acd00" providerId="LiveId" clId="{68561C04-8E33-4CA8-A50F-63E4531CF8CD}" dt="2020-04-23T08:11:32.158" v="126" actId="20577"/>
          <ac:graphicFrameMkLst>
            <pc:docMk/>
            <pc:sldMk cId="0" sldId="305"/>
            <ac:graphicFrameMk id="7" creationId="{8C43CF6C-1CB9-41C1-972C-5DE6355667CC}"/>
          </ac:graphicFrameMkLst>
        </pc:graphicFrameChg>
      </pc:sldChg>
      <pc:sldChg chg="modSp">
        <pc:chgData name="수현 박" userId="5a28c8d0676acd00" providerId="LiveId" clId="{68561C04-8E33-4CA8-A50F-63E4531CF8CD}" dt="2020-04-23T08:11:37.497" v="130" actId="20577"/>
        <pc:sldMkLst>
          <pc:docMk/>
          <pc:sldMk cId="0" sldId="307"/>
        </pc:sldMkLst>
        <pc:spChg chg="mod">
          <ac:chgData name="수현 박" userId="5a28c8d0676acd00" providerId="LiveId" clId="{68561C04-8E33-4CA8-A50F-63E4531CF8CD}" dt="2020-04-23T08:11:37.497" v="130" actId="20577"/>
          <ac:spMkLst>
            <pc:docMk/>
            <pc:sldMk cId="0" sldId="307"/>
            <ac:spMk id="15" creationId="{327B491C-C24D-4978-AAE4-4F6A98BB0756}"/>
          </ac:spMkLst>
        </pc:spChg>
      </pc:sldChg>
      <pc:sldChg chg="modSp">
        <pc:chgData name="수현 박" userId="5a28c8d0676acd00" providerId="LiveId" clId="{68561C04-8E33-4CA8-A50F-63E4531CF8CD}" dt="2020-04-23T07:58:44.107" v="0" actId="20577"/>
        <pc:sldMkLst>
          <pc:docMk/>
          <pc:sldMk cId="3912283944" sldId="533"/>
        </pc:sldMkLst>
        <pc:spChg chg="mod">
          <ac:chgData name="수현 박" userId="5a28c8d0676acd00" providerId="LiveId" clId="{68561C04-8E33-4CA8-A50F-63E4531CF8CD}" dt="2020-04-23T07:58:44.107" v="0" actId="20577"/>
          <ac:spMkLst>
            <pc:docMk/>
            <pc:sldMk cId="3912283944" sldId="533"/>
            <ac:spMk id="5" creationId="{22B54B09-4E4F-483B-82BD-81822D5A3403}"/>
          </ac:spMkLst>
        </pc:spChg>
      </pc:sldChg>
      <pc:sldChg chg="modSp">
        <pc:chgData name="수현 박" userId="5a28c8d0676acd00" providerId="LiveId" clId="{68561C04-8E33-4CA8-A50F-63E4531CF8CD}" dt="2020-04-23T08:31:41.170" v="605" actId="6549"/>
        <pc:sldMkLst>
          <pc:docMk/>
          <pc:sldMk cId="3046447312" sldId="535"/>
        </pc:sldMkLst>
        <pc:spChg chg="mod">
          <ac:chgData name="수현 박" userId="5a28c8d0676acd00" providerId="LiveId" clId="{68561C04-8E33-4CA8-A50F-63E4531CF8CD}" dt="2020-04-23T08:14:22.557" v="195"/>
          <ac:spMkLst>
            <pc:docMk/>
            <pc:sldMk cId="3046447312" sldId="535"/>
            <ac:spMk id="2" creationId="{7C317351-5440-435F-AADD-E28DB4D01E1E}"/>
          </ac:spMkLst>
        </pc:spChg>
        <pc:spChg chg="mod">
          <ac:chgData name="수현 박" userId="5a28c8d0676acd00" providerId="LiveId" clId="{68561C04-8E33-4CA8-A50F-63E4531CF8CD}" dt="2020-04-23T08:30:08.747" v="604" actId="20577"/>
          <ac:spMkLst>
            <pc:docMk/>
            <pc:sldMk cId="3046447312" sldId="535"/>
            <ac:spMk id="15" creationId="{2F6B7E35-1D24-4263-9EAE-0AF66DFD367F}"/>
          </ac:spMkLst>
        </pc:spChg>
        <pc:spChg chg="mod">
          <ac:chgData name="수현 박" userId="5a28c8d0676acd00" providerId="LiveId" clId="{68561C04-8E33-4CA8-A50F-63E4531CF8CD}" dt="2020-04-23T08:31:41.170" v="605" actId="6549"/>
          <ac:spMkLst>
            <pc:docMk/>
            <pc:sldMk cId="3046447312" sldId="535"/>
            <ac:spMk id="16" creationId="{5AFE6C1F-317A-46A6-875E-54B5D8E7DDFF}"/>
          </ac:spMkLst>
        </pc:spChg>
      </pc:sldChg>
      <pc:sldChg chg="modSp">
        <pc:chgData name="수현 박" userId="5a28c8d0676acd00" providerId="LiveId" clId="{68561C04-8E33-4CA8-A50F-63E4531CF8CD}" dt="2020-04-23T08:22:30.160" v="554" actId="2711"/>
        <pc:sldMkLst>
          <pc:docMk/>
          <pc:sldMk cId="1489875433" sldId="544"/>
        </pc:sldMkLst>
        <pc:spChg chg="mod">
          <ac:chgData name="수현 박" userId="5a28c8d0676acd00" providerId="LiveId" clId="{68561C04-8E33-4CA8-A50F-63E4531CF8CD}" dt="2020-04-23T08:22:30.160" v="554" actId="2711"/>
          <ac:spMkLst>
            <pc:docMk/>
            <pc:sldMk cId="1489875433" sldId="544"/>
            <ac:spMk id="4" creationId="{A90ECE85-9AEB-4203-B5AE-9B7AB58CC082}"/>
          </ac:spMkLst>
        </pc:spChg>
      </pc:sldChg>
      <pc:sldChg chg="modSp">
        <pc:chgData name="수현 박" userId="5a28c8d0676acd00" providerId="LiveId" clId="{68561C04-8E33-4CA8-A50F-63E4531CF8CD}" dt="2020-04-23T08:46:36.161" v="793"/>
        <pc:sldMkLst>
          <pc:docMk/>
          <pc:sldMk cId="1920484451" sldId="545"/>
        </pc:sldMkLst>
        <pc:spChg chg="mod">
          <ac:chgData name="수현 박" userId="5a28c8d0676acd00" providerId="LiveId" clId="{68561C04-8E33-4CA8-A50F-63E4531CF8CD}" dt="2020-04-23T08:46:33.115" v="785"/>
          <ac:spMkLst>
            <pc:docMk/>
            <pc:sldMk cId="1920484451" sldId="545"/>
            <ac:spMk id="2" creationId="{7C317351-5440-435F-AADD-E28DB4D01E1E}"/>
          </ac:spMkLst>
        </pc:spChg>
        <pc:spChg chg="mod">
          <ac:chgData name="수현 박" userId="5a28c8d0676acd00" providerId="LiveId" clId="{68561C04-8E33-4CA8-A50F-63E4531CF8CD}" dt="2020-04-23T08:46:36.161" v="793"/>
          <ac:spMkLst>
            <pc:docMk/>
            <pc:sldMk cId="1920484451" sldId="545"/>
            <ac:spMk id="35" creationId="{45E8D5D8-A1F8-4467-8B2A-B9B5501965C6}"/>
          </ac:spMkLst>
        </pc:spChg>
      </pc:sldChg>
      <pc:sldChg chg="modSp">
        <pc:chgData name="수현 박" userId="5a28c8d0676acd00" providerId="LiveId" clId="{68561C04-8E33-4CA8-A50F-63E4531CF8CD}" dt="2020-04-23T08:17:49.782" v="306" actId="2711"/>
        <pc:sldMkLst>
          <pc:docMk/>
          <pc:sldMk cId="1414947792" sldId="547"/>
        </pc:sldMkLst>
        <pc:spChg chg="mod">
          <ac:chgData name="수현 박" userId="5a28c8d0676acd00" providerId="LiveId" clId="{68561C04-8E33-4CA8-A50F-63E4531CF8CD}" dt="2020-04-23T08:17:49.782" v="306" actId="2711"/>
          <ac:spMkLst>
            <pc:docMk/>
            <pc:sldMk cId="1414947792" sldId="547"/>
            <ac:spMk id="37" creationId="{D658E98A-E51F-4DA8-B19E-2E6526B26846}"/>
          </ac:spMkLst>
        </pc:spChg>
      </pc:sldChg>
      <pc:sldChg chg="modSp">
        <pc:chgData name="수현 박" userId="5a28c8d0676acd00" providerId="LiveId" clId="{68561C04-8E33-4CA8-A50F-63E4531CF8CD}" dt="2020-04-23T08:22:12.919" v="551" actId="2711"/>
        <pc:sldMkLst>
          <pc:docMk/>
          <pc:sldMk cId="2594939419" sldId="548"/>
        </pc:sldMkLst>
        <pc:spChg chg="mod">
          <ac:chgData name="수현 박" userId="5a28c8d0676acd00" providerId="LiveId" clId="{68561C04-8E33-4CA8-A50F-63E4531CF8CD}" dt="2020-04-23T08:22:12.919" v="551" actId="2711"/>
          <ac:spMkLst>
            <pc:docMk/>
            <pc:sldMk cId="2594939419" sldId="548"/>
            <ac:spMk id="4" creationId="{A90ECE85-9AEB-4203-B5AE-9B7AB58CC082}"/>
          </ac:spMkLst>
        </pc:spChg>
      </pc:sldChg>
      <pc:sldChg chg="modSp">
        <pc:chgData name="수현 박" userId="5a28c8d0676acd00" providerId="LiveId" clId="{68561C04-8E33-4CA8-A50F-63E4531CF8CD}" dt="2020-04-23T08:33:02.907" v="609" actId="2711"/>
        <pc:sldMkLst>
          <pc:docMk/>
          <pc:sldMk cId="1695563772" sldId="549"/>
        </pc:sldMkLst>
        <pc:spChg chg="mod">
          <ac:chgData name="수현 박" userId="5a28c8d0676acd00" providerId="LiveId" clId="{68561C04-8E33-4CA8-A50F-63E4531CF8CD}" dt="2020-04-23T08:20:16.516" v="381"/>
          <ac:spMkLst>
            <pc:docMk/>
            <pc:sldMk cId="1695563772" sldId="549"/>
            <ac:spMk id="2" creationId="{7C317351-5440-435F-AADD-E28DB4D01E1E}"/>
          </ac:spMkLst>
        </pc:spChg>
        <pc:spChg chg="mod">
          <ac:chgData name="수현 박" userId="5a28c8d0676acd00" providerId="LiveId" clId="{68561C04-8E33-4CA8-A50F-63E4531CF8CD}" dt="2020-04-23T08:33:02.907" v="609" actId="2711"/>
          <ac:spMkLst>
            <pc:docMk/>
            <pc:sldMk cId="1695563772" sldId="549"/>
            <ac:spMk id="35" creationId="{45E8D5D8-A1F8-4467-8B2A-B9B5501965C6}"/>
          </ac:spMkLst>
        </pc:spChg>
      </pc:sldChg>
      <pc:sldChg chg="modSp">
        <pc:chgData name="수현 박" userId="5a28c8d0676acd00" providerId="LiveId" clId="{68561C04-8E33-4CA8-A50F-63E4531CF8CD}" dt="2020-04-23T08:43:27.026" v="770" actId="20577"/>
        <pc:sldMkLst>
          <pc:docMk/>
          <pc:sldMk cId="743116492" sldId="550"/>
        </pc:sldMkLst>
        <pc:spChg chg="mod">
          <ac:chgData name="수현 박" userId="5a28c8d0676acd00" providerId="LiveId" clId="{68561C04-8E33-4CA8-A50F-63E4531CF8CD}" dt="2020-04-23T08:43:27.026" v="770" actId="20577"/>
          <ac:spMkLst>
            <pc:docMk/>
            <pc:sldMk cId="743116492" sldId="550"/>
            <ac:spMk id="4" creationId="{A90ECE85-9AEB-4203-B5AE-9B7AB58CC082}"/>
          </ac:spMkLst>
        </pc:spChg>
      </pc:sldChg>
      <pc:sldChg chg="modSp">
        <pc:chgData name="수현 박" userId="5a28c8d0676acd00" providerId="LiveId" clId="{68561C04-8E33-4CA8-A50F-63E4531CF8CD}" dt="2020-04-23T08:40:39.385" v="656" actId="20577"/>
        <pc:sldMkLst>
          <pc:docMk/>
          <pc:sldMk cId="1895647088" sldId="553"/>
        </pc:sldMkLst>
        <pc:spChg chg="mod">
          <ac:chgData name="수현 박" userId="5a28c8d0676acd00" providerId="LiveId" clId="{68561C04-8E33-4CA8-A50F-63E4531CF8CD}" dt="2020-04-23T08:40:39.385" v="656" actId="20577"/>
          <ac:spMkLst>
            <pc:docMk/>
            <pc:sldMk cId="1895647088" sldId="553"/>
            <ac:spMk id="4" creationId="{A90ECE85-9AEB-4203-B5AE-9B7AB58CC082}"/>
          </ac:spMkLst>
        </pc:spChg>
      </pc:sldChg>
      <pc:sldChg chg="modSp">
        <pc:chgData name="수현 박" userId="5a28c8d0676acd00" providerId="LiveId" clId="{68561C04-8E33-4CA8-A50F-63E4531CF8CD}" dt="2020-04-23T08:39:41.084" v="653"/>
        <pc:sldMkLst>
          <pc:docMk/>
          <pc:sldMk cId="383114113" sldId="555"/>
        </pc:sldMkLst>
        <pc:spChg chg="mod">
          <ac:chgData name="수현 박" userId="5a28c8d0676acd00" providerId="LiveId" clId="{68561C04-8E33-4CA8-A50F-63E4531CF8CD}" dt="2020-04-23T08:39:41.084" v="653"/>
          <ac:spMkLst>
            <pc:docMk/>
            <pc:sldMk cId="383114113" sldId="555"/>
            <ac:spMk id="4" creationId="{A90ECE85-9AEB-4203-B5AE-9B7AB58CC082}"/>
          </ac:spMkLst>
        </pc:spChg>
      </pc:sldChg>
      <pc:sldChg chg="modSp">
        <pc:chgData name="수현 박" userId="5a28c8d0676acd00" providerId="LiveId" clId="{68561C04-8E33-4CA8-A50F-63E4531CF8CD}" dt="2020-04-23T08:37:51.401" v="650" actId="6549"/>
        <pc:sldMkLst>
          <pc:docMk/>
          <pc:sldMk cId="3507469190" sldId="556"/>
        </pc:sldMkLst>
        <pc:spChg chg="mod">
          <ac:chgData name="수현 박" userId="5a28c8d0676acd00" providerId="LiveId" clId="{68561C04-8E33-4CA8-A50F-63E4531CF8CD}" dt="2020-04-23T08:37:51.401" v="650" actId="6549"/>
          <ac:spMkLst>
            <pc:docMk/>
            <pc:sldMk cId="3507469190" sldId="556"/>
            <ac:spMk id="4" creationId="{A90ECE85-9AEB-4203-B5AE-9B7AB58CC082}"/>
          </ac:spMkLst>
        </pc:spChg>
      </pc:sldChg>
      <pc:sldChg chg="modSp">
        <pc:chgData name="수현 박" userId="5a28c8d0676acd00" providerId="LiveId" clId="{68561C04-8E33-4CA8-A50F-63E4531CF8CD}" dt="2020-04-23T08:44:04.564" v="777"/>
        <pc:sldMkLst>
          <pc:docMk/>
          <pc:sldMk cId="2660157480" sldId="557"/>
        </pc:sldMkLst>
        <pc:spChg chg="mod">
          <ac:chgData name="수현 박" userId="5a28c8d0676acd00" providerId="LiveId" clId="{68561C04-8E33-4CA8-A50F-63E4531CF8CD}" dt="2020-04-23T08:44:04.564" v="777"/>
          <ac:spMkLst>
            <pc:docMk/>
            <pc:sldMk cId="2660157480" sldId="557"/>
            <ac:spMk id="2" creationId="{7C317351-5440-435F-AADD-E28DB4D01E1E}"/>
          </ac:spMkLst>
        </pc:spChg>
        <pc:spChg chg="mod">
          <ac:chgData name="수현 박" userId="5a28c8d0676acd00" providerId="LiveId" clId="{68561C04-8E33-4CA8-A50F-63E4531CF8CD}" dt="2020-04-23T08:44:00.775" v="776" actId="20577"/>
          <ac:spMkLst>
            <pc:docMk/>
            <pc:sldMk cId="2660157480" sldId="557"/>
            <ac:spMk id="35" creationId="{45E8D5D8-A1F8-4467-8B2A-B9B5501965C6}"/>
          </ac:spMkLst>
        </pc:spChg>
      </pc:sldChg>
      <pc:sldChg chg="modSp">
        <pc:chgData name="수현 박" userId="5a28c8d0676acd00" providerId="LiveId" clId="{68561C04-8E33-4CA8-A50F-63E4531CF8CD}" dt="2020-04-23T08:34:30.625" v="624" actId="2711"/>
        <pc:sldMkLst>
          <pc:docMk/>
          <pc:sldMk cId="697790277" sldId="559"/>
        </pc:sldMkLst>
        <pc:spChg chg="mod">
          <ac:chgData name="수현 박" userId="5a28c8d0676acd00" providerId="LiveId" clId="{68561C04-8E33-4CA8-A50F-63E4531CF8CD}" dt="2020-04-23T08:34:30.625" v="624" actId="2711"/>
          <ac:spMkLst>
            <pc:docMk/>
            <pc:sldMk cId="697790277" sldId="559"/>
            <ac:spMk id="35" creationId="{45E8D5D8-A1F8-4467-8B2A-B9B5501965C6}"/>
          </ac:spMkLst>
        </pc:spChg>
      </pc:sldChg>
      <pc:sldChg chg="modSp">
        <pc:chgData name="수현 박" userId="5a28c8d0676acd00" providerId="LiveId" clId="{68561C04-8E33-4CA8-A50F-63E4531CF8CD}" dt="2020-04-23T08:41:01.583" v="662" actId="20577"/>
        <pc:sldMkLst>
          <pc:docMk/>
          <pc:sldMk cId="1291441830" sldId="561"/>
        </pc:sldMkLst>
        <pc:spChg chg="mod">
          <ac:chgData name="수현 박" userId="5a28c8d0676acd00" providerId="LiveId" clId="{68561C04-8E33-4CA8-A50F-63E4531CF8CD}" dt="2020-04-23T08:40:47.575" v="659" actId="20577"/>
          <ac:spMkLst>
            <pc:docMk/>
            <pc:sldMk cId="1291441830" sldId="561"/>
            <ac:spMk id="2" creationId="{7C317351-5440-435F-AADD-E28DB4D01E1E}"/>
          </ac:spMkLst>
        </pc:spChg>
        <pc:spChg chg="mod">
          <ac:chgData name="수현 박" userId="5a28c8d0676acd00" providerId="LiveId" clId="{68561C04-8E33-4CA8-A50F-63E4531CF8CD}" dt="2020-04-23T08:41:01.583" v="662" actId="20577"/>
          <ac:spMkLst>
            <pc:docMk/>
            <pc:sldMk cId="1291441830" sldId="561"/>
            <ac:spMk id="35" creationId="{45E8D5D8-A1F8-4467-8B2A-B9B5501965C6}"/>
          </ac:spMkLst>
        </pc:spChg>
      </pc:sldChg>
      <pc:sldChg chg="modSp">
        <pc:chgData name="수현 박" userId="5a28c8d0676acd00" providerId="LiveId" clId="{68561C04-8E33-4CA8-A50F-63E4531CF8CD}" dt="2020-04-23T08:41:29.623" v="679" actId="20577"/>
        <pc:sldMkLst>
          <pc:docMk/>
          <pc:sldMk cId="3139965301" sldId="562"/>
        </pc:sldMkLst>
        <pc:spChg chg="mod">
          <ac:chgData name="수현 박" userId="5a28c8d0676acd00" providerId="LiveId" clId="{68561C04-8E33-4CA8-A50F-63E4531CF8CD}" dt="2020-04-23T08:40:16.510" v="655"/>
          <ac:spMkLst>
            <pc:docMk/>
            <pc:sldMk cId="3139965301" sldId="562"/>
            <ac:spMk id="2" creationId="{7C317351-5440-435F-AADD-E28DB4D01E1E}"/>
          </ac:spMkLst>
        </pc:spChg>
        <pc:spChg chg="mod">
          <ac:chgData name="수현 박" userId="5a28c8d0676acd00" providerId="LiveId" clId="{68561C04-8E33-4CA8-A50F-63E4531CF8CD}" dt="2020-04-23T08:41:29.623" v="679" actId="20577"/>
          <ac:spMkLst>
            <pc:docMk/>
            <pc:sldMk cId="3139965301" sldId="562"/>
            <ac:spMk id="35" creationId="{45E8D5D8-A1F8-4467-8B2A-B9B5501965C6}"/>
          </ac:spMkLst>
        </pc:spChg>
        <pc:spChg chg="mod">
          <ac:chgData name="수현 박" userId="5a28c8d0676acd00" providerId="LiveId" clId="{68561C04-8E33-4CA8-A50F-63E4531CF8CD}" dt="2020-04-23T08:37:12.046" v="641" actId="2711"/>
          <ac:spMkLst>
            <pc:docMk/>
            <pc:sldMk cId="3139965301" sldId="562"/>
            <ac:spMk id="37" creationId="{D658E98A-E51F-4DA8-B19E-2E6526B26846}"/>
          </ac:spMkLst>
        </pc:spChg>
      </pc:sldChg>
      <pc:sldChg chg="modSp">
        <pc:chgData name="수현 박" userId="5a28c8d0676acd00" providerId="LiveId" clId="{68561C04-8E33-4CA8-A50F-63E4531CF8CD}" dt="2020-04-23T08:41:36.168" v="680" actId="20577"/>
        <pc:sldMkLst>
          <pc:docMk/>
          <pc:sldMk cId="80914913" sldId="563"/>
        </pc:sldMkLst>
        <pc:spChg chg="mod">
          <ac:chgData name="수현 박" userId="5a28c8d0676acd00" providerId="LiveId" clId="{68561C04-8E33-4CA8-A50F-63E4531CF8CD}" dt="2020-04-23T08:40:00.379" v="654"/>
          <ac:spMkLst>
            <pc:docMk/>
            <pc:sldMk cId="80914913" sldId="563"/>
            <ac:spMk id="2" creationId="{7C317351-5440-435F-AADD-E28DB4D01E1E}"/>
          </ac:spMkLst>
        </pc:spChg>
        <pc:spChg chg="mod">
          <ac:chgData name="수현 박" userId="5a28c8d0676acd00" providerId="LiveId" clId="{68561C04-8E33-4CA8-A50F-63E4531CF8CD}" dt="2020-04-23T08:41:36.168" v="680" actId="20577"/>
          <ac:spMkLst>
            <pc:docMk/>
            <pc:sldMk cId="80914913" sldId="563"/>
            <ac:spMk id="35" creationId="{45E8D5D8-A1F8-4467-8B2A-B9B5501965C6}"/>
          </ac:spMkLst>
        </pc:spChg>
      </pc:sldChg>
    </pc:docChg>
  </pc:docChgLst>
  <pc:docChgLst>
    <pc:chgData name="수현 박" userId="5a28c8d0676acd00" providerId="LiveId" clId="{22EF205A-98B8-41BC-AA1E-D49AC7769133}"/>
    <pc:docChg chg="undo custSel modSld">
      <pc:chgData name="수현 박" userId="5a28c8d0676acd00" providerId="LiveId" clId="{22EF205A-98B8-41BC-AA1E-D49AC7769133}" dt="2020-04-18T11:48:59.908" v="90"/>
      <pc:docMkLst>
        <pc:docMk/>
      </pc:docMkLst>
      <pc:sldChg chg="addSp delSp modSp">
        <pc:chgData name="수현 박" userId="5a28c8d0676acd00" providerId="LiveId" clId="{22EF205A-98B8-41BC-AA1E-D49AC7769133}" dt="2020-04-18T11:46:25.305" v="80" actId="20577"/>
        <pc:sldMkLst>
          <pc:docMk/>
          <pc:sldMk cId="18671198" sldId="539"/>
        </pc:sldMkLst>
        <pc:spChg chg="add del">
          <ac:chgData name="수현 박" userId="5a28c8d0676acd00" providerId="LiveId" clId="{22EF205A-98B8-41BC-AA1E-D49AC7769133}" dt="2020-04-18T11:45:06.276" v="53" actId="478"/>
          <ac:spMkLst>
            <pc:docMk/>
            <pc:sldMk cId="18671198" sldId="539"/>
            <ac:spMk id="17" creationId="{6DD93889-13A8-4701-B7E0-5D7444BB532A}"/>
          </ac:spMkLst>
        </pc:spChg>
        <pc:spChg chg="mod ord">
          <ac:chgData name="수현 박" userId="5a28c8d0676acd00" providerId="LiveId" clId="{22EF205A-98B8-41BC-AA1E-D49AC7769133}" dt="2020-04-18T11:45:40.060" v="62" actId="1076"/>
          <ac:spMkLst>
            <pc:docMk/>
            <pc:sldMk cId="18671198" sldId="539"/>
            <ac:spMk id="24" creationId="{81C61976-4637-4093-A7F3-8D30CDD37348}"/>
          </ac:spMkLst>
        </pc:spChg>
        <pc:spChg chg="mod ord">
          <ac:chgData name="수현 박" userId="5a28c8d0676acd00" providerId="LiveId" clId="{22EF205A-98B8-41BC-AA1E-D49AC7769133}" dt="2020-04-18T11:45:34.717" v="60" actId="1076"/>
          <ac:spMkLst>
            <pc:docMk/>
            <pc:sldMk cId="18671198" sldId="539"/>
            <ac:spMk id="25" creationId="{1DA7A605-79E2-4F2D-A2CA-2C77E65D14ED}"/>
          </ac:spMkLst>
        </pc:spChg>
        <pc:spChg chg="ord">
          <ac:chgData name="수현 박" userId="5a28c8d0676acd00" providerId="LiveId" clId="{22EF205A-98B8-41BC-AA1E-D49AC7769133}" dt="2020-04-18T11:44:59.224" v="51" actId="166"/>
          <ac:spMkLst>
            <pc:docMk/>
            <pc:sldMk cId="18671198" sldId="539"/>
            <ac:spMk id="26" creationId="{38ECCEAA-5FA9-45F7-A4DE-B8176C8DD8EE}"/>
          </ac:spMkLst>
        </pc:spChg>
        <pc:spChg chg="del">
          <ac:chgData name="수현 박" userId="5a28c8d0676acd00" providerId="LiveId" clId="{22EF205A-98B8-41BC-AA1E-D49AC7769133}" dt="2020-04-18T11:45:11.217" v="54" actId="478"/>
          <ac:spMkLst>
            <pc:docMk/>
            <pc:sldMk cId="18671198" sldId="539"/>
            <ac:spMk id="27" creationId="{D94CF6D2-9343-494D-A43C-F97B4023344D}"/>
          </ac:spMkLst>
        </pc:spChg>
        <pc:spChg chg="del">
          <ac:chgData name="수현 박" userId="5a28c8d0676acd00" providerId="LiveId" clId="{22EF205A-98B8-41BC-AA1E-D49AC7769133}" dt="2020-04-18T11:45:13.884" v="55" actId="478"/>
          <ac:spMkLst>
            <pc:docMk/>
            <pc:sldMk cId="18671198" sldId="539"/>
            <ac:spMk id="28" creationId="{8A97C5BB-447D-4054-9B5C-E608162F3AD7}"/>
          </ac:spMkLst>
        </pc:spChg>
        <pc:spChg chg="mod">
          <ac:chgData name="수현 박" userId="5a28c8d0676acd00" providerId="LiveId" clId="{22EF205A-98B8-41BC-AA1E-D49AC7769133}" dt="2020-04-18T11:45:30.036" v="59" actId="1076"/>
          <ac:spMkLst>
            <pc:docMk/>
            <pc:sldMk cId="18671198" sldId="539"/>
            <ac:spMk id="29" creationId="{EE777A73-C433-4450-A804-26CD97A03A18}"/>
          </ac:spMkLst>
        </pc:spChg>
        <pc:spChg chg="del mod">
          <ac:chgData name="수현 박" userId="5a28c8d0676acd00" providerId="LiveId" clId="{22EF205A-98B8-41BC-AA1E-D49AC7769133}" dt="2020-04-18T11:45:56.055" v="64" actId="478"/>
          <ac:spMkLst>
            <pc:docMk/>
            <pc:sldMk cId="18671198" sldId="539"/>
            <ac:spMk id="30" creationId="{F8EE6817-A317-4EA6-A173-AA105DA692BC}"/>
          </ac:spMkLst>
        </pc:spChg>
        <pc:spChg chg="add mod">
          <ac:chgData name="수현 박" userId="5a28c8d0676acd00" providerId="LiveId" clId="{22EF205A-98B8-41BC-AA1E-D49AC7769133}" dt="2020-04-18T11:46:25.305" v="80" actId="20577"/>
          <ac:spMkLst>
            <pc:docMk/>
            <pc:sldMk cId="18671198" sldId="539"/>
            <ac:spMk id="31" creationId="{958F0646-EFF2-4EFA-81B8-ED61DC08A0BD}"/>
          </ac:spMkLst>
        </pc:spChg>
      </pc:sldChg>
      <pc:sldChg chg="modSp">
        <pc:chgData name="수현 박" userId="5a28c8d0676acd00" providerId="LiveId" clId="{22EF205A-98B8-41BC-AA1E-D49AC7769133}" dt="2020-04-18T11:48:59.908" v="90"/>
        <pc:sldMkLst>
          <pc:docMk/>
          <pc:sldMk cId="917256048" sldId="542"/>
        </pc:sldMkLst>
        <pc:spChg chg="mod">
          <ac:chgData name="수현 박" userId="5a28c8d0676acd00" providerId="LiveId" clId="{22EF205A-98B8-41BC-AA1E-D49AC7769133}" dt="2020-04-18T11:48:59.908" v="90"/>
          <ac:spMkLst>
            <pc:docMk/>
            <pc:sldMk cId="917256048" sldId="542"/>
            <ac:spMk id="37" creationId="{D658E98A-E51F-4DA8-B19E-2E6526B2684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8CAB161-13C2-4C46-8C3A-81E1DF44E03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z="12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2A4F31-C84C-4285-9BEE-B26BF8E1A2E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/>
            </a:lvl1pPr>
          </a:lstStyle>
          <a:p>
            <a:pPr>
              <a:defRPr/>
            </a:pPr>
            <a:fld id="{E302D641-80A8-4A26-BD42-E583F3280BCB}" type="datetimeFigureOut">
              <a:rPr lang="ko-KR" altLang="en-US"/>
              <a:pPr>
                <a:defRPr/>
              </a:pPr>
              <a:t>2023-06-07</a:t>
            </a:fld>
            <a:endParaRPr lang="en-US" altLang="ko-KR" dirty="0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FF65E9AD-8495-4DD0-9E3A-256AC41809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30500D4B-2BA5-4A68-B2F2-51838A01E1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5DBB67-40E9-4601-9D4D-0BE64D71BB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z="12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5E1A8B-02FD-4C0F-8E4B-9D765D7941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/>
            </a:lvl1pPr>
          </a:lstStyle>
          <a:p>
            <a:pPr>
              <a:defRPr/>
            </a:pPr>
            <a:fld id="{633DD3AE-0E8F-4302-9DDF-824D05949619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989088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>
            <a:extLst>
              <a:ext uri="{FF2B5EF4-FFF2-40B4-BE49-F238E27FC236}">
                <a16:creationId xmlns:a16="http://schemas.microsoft.com/office/drawing/2014/main" id="{975AAF80-8788-46AE-B9C0-64C477FC0CB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4113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슬라이드 노트 개체 틀 2">
            <a:extLst>
              <a:ext uri="{FF2B5EF4-FFF2-40B4-BE49-F238E27FC236}">
                <a16:creationId xmlns:a16="http://schemas.microsoft.com/office/drawing/2014/main" id="{DAB40284-52BD-472F-B48C-2147BCAB34F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5124" name="슬라이드 번호 개체 틀 3">
            <a:extLst>
              <a:ext uri="{FF2B5EF4-FFF2-40B4-BE49-F238E27FC236}">
                <a16:creationId xmlns:a16="http://schemas.microsoft.com/office/drawing/2014/main" id="{C64235D5-A653-4E48-93CA-63A58F5D069D}"/>
              </a:ext>
            </a:extLst>
          </p:cNvPr>
          <p:cNvSpPr txBox="1">
            <a:spLocks noGrp="1"/>
          </p:cNvSpPr>
          <p:nvPr/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latinLnBrk="1"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algn="r" eaLnBrk="1" hangingPunct="1"/>
            <a:fld id="{06C01280-9C54-4478-AB07-F282BAE82024}" type="slidenum">
              <a:rPr kumimoji="0" lang="ko-KR" altLang="en-US" sz="1200"/>
              <a:pPr algn="r" eaLnBrk="1" hangingPunct="1"/>
              <a:t>0</a:t>
            </a:fld>
            <a:endParaRPr kumimoji="0"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942149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CD72D1F-1ABD-4F80-BFA2-CBEC05D7B3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6125"/>
            <a:ext cx="4962525" cy="3721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983238C-1248-4523-A5A3-0150A87A5B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719638"/>
            <a:ext cx="4984750" cy="44624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5191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7E9C855F-168F-46D8-AAB0-4E645FC0D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92878"/>
            <a:ext cx="9144000" cy="365125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latin typeface="+mn-ea"/>
                <a:ea typeface="+mn-ea"/>
              </a:defRPr>
            </a:lvl1pPr>
          </a:lstStyle>
          <a:p>
            <a:fld id="{1B212253-8832-4964-A6FE-BE42098DC62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7F65E09-D716-4DDD-A228-8794E221F9D4}"/>
              </a:ext>
            </a:extLst>
          </p:cNvPr>
          <p:cNvCxnSpPr>
            <a:cxnSpLocks/>
          </p:cNvCxnSpPr>
          <p:nvPr userDrawn="1"/>
        </p:nvCxnSpPr>
        <p:spPr>
          <a:xfrm>
            <a:off x="0" y="6445114"/>
            <a:ext cx="9144000" cy="0"/>
          </a:xfrm>
          <a:prstGeom prst="line">
            <a:avLst/>
          </a:prstGeom>
          <a:ln cmpd="thinThick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220DF84B-B32C-495C-9394-01B7A587B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51242"/>
            <a:ext cx="9144000" cy="365125"/>
          </a:xfrm>
          <a:prstGeom prst="rect">
            <a:avLst/>
          </a:prstGeom>
        </p:spPr>
        <p:txBody>
          <a:bodyPr anchor="ctr"/>
          <a:lstStyle>
            <a:lvl1pPr algn="r">
              <a:defRPr sz="900">
                <a:latin typeface="+mn-ea"/>
                <a:ea typeface="+mn-ea"/>
              </a:defRPr>
            </a:lvl1pPr>
          </a:lstStyle>
          <a:p>
            <a:r>
              <a:rPr lang="en-US" altLang="ko-KR"/>
              <a:t>2018</a:t>
            </a:r>
            <a:r>
              <a:rPr lang="ko-KR" altLang="en-US"/>
              <a:t>년도 </a:t>
            </a:r>
            <a:r>
              <a:rPr lang="en-US" altLang="ko-KR"/>
              <a:t>chemical B2B Platform </a:t>
            </a:r>
            <a:r>
              <a:rPr lang="ko-KR" altLang="en-US"/>
              <a:t>정보제공 영역 사이트 개발 사업 </a:t>
            </a:r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EE05439-41CE-4BE7-947A-F2000F54CCF2}"/>
              </a:ext>
            </a:extLst>
          </p:cNvPr>
          <p:cNvCxnSpPr>
            <a:cxnSpLocks/>
          </p:cNvCxnSpPr>
          <p:nvPr userDrawn="1"/>
        </p:nvCxnSpPr>
        <p:spPr>
          <a:xfrm>
            <a:off x="161747" y="-16822"/>
            <a:ext cx="0" cy="361879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73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7F3018-C913-4AF4-BBDA-F98C0E9E69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877272"/>
            <a:ext cx="9144000" cy="980728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9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  <a:lvl5pPr marL="1688165" indent="0" algn="ctr">
              <a:buFontTx/>
              <a:buNone/>
              <a:defRPr sz="9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Copyright </a:t>
            </a:r>
            <a:r>
              <a:rPr lang="ko-KR" altLang="ko-KR" dirty="0">
                <a:solidFill>
                  <a:schemeClr val="bg1">
                    <a:lumMod val="65000"/>
                  </a:schemeClr>
                </a:solidFill>
              </a:rPr>
              <a:t>ⓒ </a:t>
            </a:r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</a:rPr>
              <a:t>세기컨버텍</a:t>
            </a:r>
            <a:endParaRPr lang="ko-KR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</a:rPr>
              <a:t>세기컨버텍</a:t>
            </a:r>
            <a:r>
              <a:rPr lang="ko-KR" altLang="ko-KR" dirty="0" err="1">
                <a:solidFill>
                  <a:schemeClr val="bg1">
                    <a:lumMod val="65000"/>
                  </a:schemeClr>
                </a:solidFill>
              </a:rPr>
              <a:t>의</a:t>
            </a:r>
            <a:r>
              <a:rPr lang="ko-KR" altLang="ko-KR" dirty="0">
                <a:solidFill>
                  <a:schemeClr val="bg1">
                    <a:lumMod val="65000"/>
                  </a:schemeClr>
                </a:solidFill>
              </a:rPr>
              <a:t> 사전 승인 없이 본 내용의 전부 또는 일부에 대한 복사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dirty="0">
                <a:solidFill>
                  <a:schemeClr val="bg1">
                    <a:lumMod val="65000"/>
                  </a:schemeClr>
                </a:solidFill>
              </a:rPr>
              <a:t>배포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dirty="0">
                <a:solidFill>
                  <a:schemeClr val="bg1">
                    <a:lumMod val="65000"/>
                  </a:schemeClr>
                </a:solidFill>
              </a:rPr>
              <a:t>사용을 금합니다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dirty="0"/>
          </a:p>
          <a:p>
            <a:pPr lvl="4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962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DC3777D-3E86-44ED-9BD6-DA40C02F2BA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77100335"/>
              </p:ext>
            </p:extLst>
          </p:nvPr>
        </p:nvGraphicFramePr>
        <p:xfrm>
          <a:off x="31751" y="188913"/>
          <a:ext cx="9076754" cy="66244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2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72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5" marR="91435" marT="45715" marB="45715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5" marR="91435" marT="45715" marB="45715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720">
                <a:tc rowSpan="3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5" marR="91435" marT="45715" marB="45715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5" marR="91435" marT="45715" marB="45715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9946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5" marR="91435" marT="45715" marB="45715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90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5" marR="91435" marT="45715" marB="45715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DB37B882-DB93-4D80-B6F0-381089E59448}"/>
              </a:ext>
            </a:extLst>
          </p:cNvPr>
          <p:cNvSpPr/>
          <p:nvPr userDrawn="1"/>
        </p:nvSpPr>
        <p:spPr>
          <a:xfrm>
            <a:off x="4588802" y="0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800" b="1" dirty="0">
                <a:latin typeface="+mn-ea"/>
                <a:ea typeface="+mn-ea"/>
              </a:rPr>
              <a:t>2020</a:t>
            </a:r>
            <a:r>
              <a:rPr lang="ko-KR" altLang="en-US" sz="800" b="1" dirty="0">
                <a:latin typeface="+mn-ea"/>
                <a:ea typeface="+mn-ea"/>
              </a:rPr>
              <a:t>년도 사이트 개발 사업 </a:t>
            </a:r>
          </a:p>
        </p:txBody>
      </p:sp>
      <p:sp>
        <p:nvSpPr>
          <p:cNvPr id="15" name="Text Box 17">
            <a:extLst>
              <a:ext uri="{FF2B5EF4-FFF2-40B4-BE49-F238E27FC236}">
                <a16:creationId xmlns:a16="http://schemas.microsoft.com/office/drawing/2014/main" id="{7DA925CF-CDC9-4AC2-ABC1-095E110AB4D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35813" y="175840"/>
            <a:ext cx="710577" cy="242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3409" tIns="51705" rIns="103409" bIns="51705">
            <a:spAutoFit/>
          </a:bodyPr>
          <a:lstStyle/>
          <a:p>
            <a:pPr algn="ctr" defTabSz="1033463">
              <a:defRPr/>
            </a:pPr>
            <a:r>
              <a:rPr lang="en-US" altLang="ko-KR" sz="900" b="1" dirty="0">
                <a:latin typeface="+mn-ea"/>
                <a:ea typeface="+mn-ea"/>
              </a:rPr>
              <a:t>Page ID :</a:t>
            </a:r>
          </a:p>
        </p:txBody>
      </p:sp>
      <p:sp>
        <p:nvSpPr>
          <p:cNvPr id="16" name="Text Box 19">
            <a:extLst>
              <a:ext uri="{FF2B5EF4-FFF2-40B4-BE49-F238E27FC236}">
                <a16:creationId xmlns:a16="http://schemas.microsoft.com/office/drawing/2014/main" id="{2A5AF1FB-D44A-452D-A220-BD7C2846F9F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71" y="177800"/>
            <a:ext cx="1013545" cy="242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3409" tIns="51705" rIns="103409" bIns="51705">
            <a:spAutoFit/>
          </a:bodyPr>
          <a:lstStyle/>
          <a:p>
            <a:pPr algn="ctr" defTabSz="1033463">
              <a:defRPr/>
            </a:pPr>
            <a:r>
              <a:rPr lang="en-US" altLang="ko-KR" sz="900" b="1" dirty="0">
                <a:latin typeface="+mn-ea"/>
                <a:ea typeface="+mn-ea"/>
              </a:rPr>
              <a:t>NAVIGATION :</a:t>
            </a:r>
          </a:p>
        </p:txBody>
      </p:sp>
      <p:sp>
        <p:nvSpPr>
          <p:cNvPr id="17" name="Rectangle 20">
            <a:extLst>
              <a:ext uri="{FF2B5EF4-FFF2-40B4-BE49-F238E27FC236}">
                <a16:creationId xmlns:a16="http://schemas.microsoft.com/office/drawing/2014/main" id="{14942565-841C-49B4-8087-EE8BD3DDA7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320315" y="588810"/>
            <a:ext cx="1457325" cy="312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3409" tIns="51705" rIns="103409" bIns="51705">
            <a:spAutoFit/>
          </a:bodyPr>
          <a:lstStyle/>
          <a:p>
            <a:pPr defTabSz="1033463">
              <a:lnSpc>
                <a:spcPct val="150000"/>
              </a:lnSpc>
              <a:buFontTx/>
              <a:buChar char="•"/>
              <a:defRPr/>
            </a:pPr>
            <a:r>
              <a:rPr lang="en-US" altLang="ko-KR" sz="900" b="1" dirty="0">
                <a:latin typeface="+mn-ea"/>
                <a:ea typeface="+mn-ea"/>
              </a:rPr>
              <a:t>PAGE DESCRIPTION :</a:t>
            </a:r>
          </a:p>
        </p:txBody>
      </p:sp>
      <p:sp>
        <p:nvSpPr>
          <p:cNvPr id="18" name="Text Box 21">
            <a:extLst>
              <a:ext uri="{FF2B5EF4-FFF2-40B4-BE49-F238E27FC236}">
                <a16:creationId xmlns:a16="http://schemas.microsoft.com/office/drawing/2014/main" id="{CA51349D-296F-41E5-8614-4F7D998C6E5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299678" y="1409776"/>
            <a:ext cx="1481622" cy="312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3409" tIns="51705" rIns="103409" bIns="51705">
            <a:spAutoFit/>
          </a:bodyPr>
          <a:lstStyle/>
          <a:p>
            <a:pPr defTabSz="1033463">
              <a:lnSpc>
                <a:spcPct val="150000"/>
              </a:lnSpc>
              <a:buFontTx/>
              <a:buChar char="•"/>
              <a:defRPr/>
            </a:pPr>
            <a:r>
              <a:rPr lang="en-US" altLang="ko-KR" sz="900" b="1" dirty="0">
                <a:latin typeface="+mn-ea"/>
                <a:ea typeface="+mn-ea"/>
              </a:rPr>
              <a:t>EVENT DESCRIPTION :</a:t>
            </a:r>
          </a:p>
        </p:txBody>
      </p:sp>
      <p:sp>
        <p:nvSpPr>
          <p:cNvPr id="19" name="Text Box 33">
            <a:extLst>
              <a:ext uri="{FF2B5EF4-FFF2-40B4-BE49-F238E27FC236}">
                <a16:creationId xmlns:a16="http://schemas.microsoft.com/office/drawing/2014/main" id="{425CA039-8774-4A71-BFBA-45A4D1CA649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46038" y="406027"/>
            <a:ext cx="628824" cy="242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3409" tIns="51705" rIns="103409" bIns="51705">
            <a:spAutoFit/>
          </a:bodyPr>
          <a:lstStyle/>
          <a:p>
            <a:pPr algn="l" defTabSz="1033463">
              <a:defRPr/>
            </a:pPr>
            <a:r>
              <a:rPr lang="en-US" altLang="ko-KR" sz="900" b="1" dirty="0">
                <a:latin typeface="+mn-ea"/>
                <a:ea typeface="+mn-ea"/>
              </a:rPr>
              <a:t>R/F ID :</a:t>
            </a:r>
          </a:p>
        </p:txBody>
      </p:sp>
      <p:sp>
        <p:nvSpPr>
          <p:cNvPr id="20" name="Text Box 12">
            <a:extLst>
              <a:ext uri="{FF2B5EF4-FFF2-40B4-BE49-F238E27FC236}">
                <a16:creationId xmlns:a16="http://schemas.microsoft.com/office/drawing/2014/main" id="{CB7430E3-BF10-42FE-A7DD-6DA94543F8A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532440" y="6593505"/>
            <a:ext cx="685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000" dirty="0">
                <a:latin typeface="굴림체" panose="020B0609000101010101" pitchFamily="49" charset="-127"/>
                <a:ea typeface="굴림체" panose="020B0609000101010101" pitchFamily="49" charset="-127"/>
              </a:rPr>
              <a:t>-</a:t>
            </a:r>
            <a:fld id="{A837C2DC-203B-4DAE-8562-24FC80A32F55}" type="slidenum"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pPr algn="ctr" eaLnBrk="1" hangingPunct="1">
                <a:spcBef>
                  <a:spcPct val="50000"/>
                </a:spcBef>
              </a:pPr>
              <a:t>‹#›</a:t>
            </a:fld>
            <a:r>
              <a:rPr lang="en-US" altLang="ko-KR" sz="1000" dirty="0">
                <a:latin typeface="굴림체" panose="020B0609000101010101" pitchFamily="49" charset="-127"/>
                <a:ea typeface="굴림체" panose="020B0609000101010101" pitchFamily="49" charset="-127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291375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2D9F3-9B4C-4387-8EDD-FE1FC41299D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58955" y="337537"/>
            <a:ext cx="882657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158955" y="6564418"/>
            <a:ext cx="882657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008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5567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>
            <a:extLst>
              <a:ext uri="{FF2B5EF4-FFF2-40B4-BE49-F238E27FC236}">
                <a16:creationId xmlns:a16="http://schemas.microsoft.com/office/drawing/2014/main" id="{01E51125-C7E9-4CA4-A3EC-771A97359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05" y="6475414"/>
            <a:ext cx="1261696" cy="3333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/>
            <a:endParaRPr lang="ko-KR" altLang="en-US" dirty="0"/>
          </a:p>
        </p:txBody>
      </p:sp>
      <p:sp>
        <p:nvSpPr>
          <p:cNvPr id="1029" name="Rectangle 8">
            <a:extLst>
              <a:ext uri="{FF2B5EF4-FFF2-40B4-BE49-F238E27FC236}">
                <a16:creationId xmlns:a16="http://schemas.microsoft.com/office/drawing/2014/main" id="{21551918-BD40-4DA0-8F61-92980D2D8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9551" y="6453189"/>
            <a:ext cx="1261696" cy="3333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/>
            <a:endParaRPr lang="ko-KR" alt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D518E05-E8C4-478F-91A2-C34DB13C90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356351"/>
            <a:ext cx="9144000" cy="365125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latin typeface="+mn-ea"/>
                <a:ea typeface="+mn-ea"/>
              </a:defRPr>
            </a:lvl1pPr>
          </a:lstStyle>
          <a:p>
            <a:r>
              <a:rPr lang="en-US" altLang="ko-KR"/>
              <a:t>2018</a:t>
            </a:r>
            <a:r>
              <a:rPr lang="ko-KR" altLang="en-US"/>
              <a:t>년도 </a:t>
            </a:r>
            <a:r>
              <a:rPr lang="en-US" altLang="ko-KR"/>
              <a:t>chemical B2B Platform </a:t>
            </a:r>
            <a:r>
              <a:rPr lang="ko-KR" altLang="en-US"/>
              <a:t>정보제공 영역 사이트 개발 사업 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4" r:id="rId4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062" kern="1200">
          <a:solidFill>
            <a:schemeClr val="tx1"/>
          </a:solidFill>
          <a:latin typeface="가는각진제목체" pitchFamily="18" charset="-127"/>
          <a:ea typeface="가는각진제목체" pitchFamily="18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가는각진제목체" pitchFamily="18" charset="-127"/>
          <a:ea typeface="가는각진제목체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가는각진제목체" pitchFamily="18" charset="-127"/>
          <a:ea typeface="가는각진제목체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가는각진제목체" pitchFamily="18" charset="-127"/>
          <a:ea typeface="가는각진제목체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가는각진제목체" pitchFamily="18" charset="-127"/>
          <a:ea typeface="가는각진제목체" pitchFamily="18" charset="-127"/>
        </a:defRPr>
      </a:lvl5pPr>
      <a:lvl6pPr marL="422041" algn="ctr" rtl="0" fontAlgn="base" latinLnBrk="1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가는각진제목체" pitchFamily="18" charset="-127"/>
          <a:ea typeface="가는각진제목체" pitchFamily="18" charset="-127"/>
        </a:defRPr>
      </a:lvl6pPr>
      <a:lvl7pPr marL="844083" algn="ctr" rtl="0" fontAlgn="base" latinLnBrk="1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가는각진제목체" pitchFamily="18" charset="-127"/>
          <a:ea typeface="가는각진제목체" pitchFamily="18" charset="-127"/>
        </a:defRPr>
      </a:lvl7pPr>
      <a:lvl8pPr marL="1266124" algn="ctr" rtl="0" fontAlgn="base" latinLnBrk="1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가는각진제목체" pitchFamily="18" charset="-127"/>
          <a:ea typeface="가는각진제목체" pitchFamily="18" charset="-127"/>
        </a:defRPr>
      </a:lvl8pPr>
      <a:lvl9pPr marL="1688165" algn="ctr" rtl="0" fontAlgn="base" latinLnBrk="1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16531" indent="-316531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54" kern="1200">
          <a:solidFill>
            <a:schemeClr val="tx1"/>
          </a:solidFill>
          <a:latin typeface="가는각진제목체" pitchFamily="18" charset="-127"/>
          <a:ea typeface="가는각진제목체" pitchFamily="18" charset="-127"/>
          <a:cs typeface="+mn-cs"/>
        </a:defRPr>
      </a:lvl1pPr>
      <a:lvl2pPr marL="685817" indent="-263776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585" kern="1200">
          <a:solidFill>
            <a:schemeClr val="tx1"/>
          </a:solidFill>
          <a:latin typeface="가는각진제목체" pitchFamily="18" charset="-127"/>
          <a:ea typeface="가는각진제목체" pitchFamily="18" charset="-127"/>
          <a:cs typeface="+mn-cs"/>
        </a:defRPr>
      </a:lvl2pPr>
      <a:lvl3pPr marL="1055103" indent="-211021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가는각진제목체" pitchFamily="18" charset="-127"/>
          <a:ea typeface="가는각진제목체" pitchFamily="18" charset="-127"/>
          <a:cs typeface="+mn-cs"/>
        </a:defRPr>
      </a:lvl3pPr>
      <a:lvl4pPr marL="1477145" indent="-211021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846" kern="1200">
          <a:solidFill>
            <a:schemeClr val="tx1"/>
          </a:solidFill>
          <a:latin typeface="가는각진제목체" pitchFamily="18" charset="-127"/>
          <a:ea typeface="가는각진제목체" pitchFamily="18" charset="-127"/>
          <a:cs typeface="+mn-cs"/>
        </a:defRPr>
      </a:lvl4pPr>
      <a:lvl5pPr marL="1899186" indent="-211021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846" kern="1200">
          <a:solidFill>
            <a:schemeClr val="tx1"/>
          </a:solidFill>
          <a:latin typeface="가는각진제목체" pitchFamily="18" charset="-127"/>
          <a:ea typeface="가는각진제목체" pitchFamily="18" charset="-127"/>
          <a:cs typeface="+mn-cs"/>
        </a:defRPr>
      </a:lvl5pPr>
      <a:lvl6pPr marL="2321227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6D4CDAF-D5CF-46FC-8364-67A00DE19A7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03545034"/>
              </p:ext>
            </p:extLst>
          </p:nvPr>
        </p:nvGraphicFramePr>
        <p:xfrm>
          <a:off x="31751" y="188913"/>
          <a:ext cx="9076754" cy="66244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2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72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5" marR="91435" marT="45715" marB="45715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5" marR="91435" marT="45715" marB="45715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720">
                <a:tc rowSpan="3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5" marR="91435" marT="45715" marB="45715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5" marR="91435" marT="45715" marB="45715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9946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5" marR="91435" marT="45715" marB="45715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90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91435" marR="91435" marT="45715" marB="45715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A0F21D76-1025-42DE-9631-3C8695BE24FF}"/>
              </a:ext>
            </a:extLst>
          </p:cNvPr>
          <p:cNvSpPr/>
          <p:nvPr userDrawn="1"/>
        </p:nvSpPr>
        <p:spPr>
          <a:xfrm>
            <a:off x="4588802" y="0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800" b="1">
                <a:latin typeface="+mn-ea"/>
                <a:ea typeface="+mn-ea"/>
              </a:rPr>
              <a:t>2018</a:t>
            </a:r>
            <a:r>
              <a:rPr lang="ko-KR" altLang="en-US" sz="800" b="1">
                <a:latin typeface="+mn-ea"/>
                <a:ea typeface="+mn-ea"/>
              </a:rPr>
              <a:t>년도 </a:t>
            </a:r>
            <a:r>
              <a:rPr lang="en-US" altLang="ko-KR" sz="800" b="1" dirty="0">
                <a:latin typeface="+mn-ea"/>
                <a:ea typeface="+mn-ea"/>
              </a:rPr>
              <a:t>chemical B2B Platform </a:t>
            </a:r>
            <a:r>
              <a:rPr lang="ko-KR" altLang="en-US" sz="800" b="1" dirty="0">
                <a:latin typeface="+mn-ea"/>
                <a:ea typeface="+mn-ea"/>
              </a:rPr>
              <a:t>정보제공 영역 사이트 개발 사업 </a:t>
            </a:r>
          </a:p>
        </p:txBody>
      </p:sp>
      <p:sp>
        <p:nvSpPr>
          <p:cNvPr id="9" name="Text Box 17">
            <a:extLst>
              <a:ext uri="{FF2B5EF4-FFF2-40B4-BE49-F238E27FC236}">
                <a16:creationId xmlns:a16="http://schemas.microsoft.com/office/drawing/2014/main" id="{293A75E2-A280-4210-BBFE-B625A86351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18561" y="175840"/>
            <a:ext cx="710577" cy="242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3409" tIns="51705" rIns="103409" bIns="51705">
            <a:spAutoFit/>
          </a:bodyPr>
          <a:lstStyle/>
          <a:p>
            <a:pPr algn="ctr" defTabSz="1033463">
              <a:defRPr/>
            </a:pPr>
            <a:r>
              <a:rPr lang="en-US" altLang="ko-KR" sz="900" b="1" dirty="0">
                <a:latin typeface="+mn-ea"/>
                <a:ea typeface="+mn-ea"/>
              </a:rPr>
              <a:t>Page ID :</a:t>
            </a:r>
          </a:p>
        </p:txBody>
      </p:sp>
      <p:sp>
        <p:nvSpPr>
          <p:cNvPr id="10" name="Text Box 19">
            <a:extLst>
              <a:ext uri="{FF2B5EF4-FFF2-40B4-BE49-F238E27FC236}">
                <a16:creationId xmlns:a16="http://schemas.microsoft.com/office/drawing/2014/main" id="{122D0FBD-6883-4FBB-9ED7-E9AB6FBFC66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71" y="177800"/>
            <a:ext cx="1013545" cy="242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3409" tIns="51705" rIns="103409" bIns="51705">
            <a:spAutoFit/>
          </a:bodyPr>
          <a:lstStyle/>
          <a:p>
            <a:pPr algn="ctr" defTabSz="1033463">
              <a:defRPr/>
            </a:pPr>
            <a:r>
              <a:rPr lang="en-US" altLang="ko-KR" sz="900" b="1" dirty="0">
                <a:latin typeface="+mn-ea"/>
                <a:ea typeface="+mn-ea"/>
              </a:rPr>
              <a:t>NAVIGATION :</a:t>
            </a:r>
          </a:p>
        </p:txBody>
      </p:sp>
      <p:sp>
        <p:nvSpPr>
          <p:cNvPr id="11" name="Rectangle 20">
            <a:extLst>
              <a:ext uri="{FF2B5EF4-FFF2-40B4-BE49-F238E27FC236}">
                <a16:creationId xmlns:a16="http://schemas.microsoft.com/office/drawing/2014/main" id="{4F59BC13-CEE2-4229-A5F7-A6F6C36ADE5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320315" y="588810"/>
            <a:ext cx="1457325" cy="312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3409" tIns="51705" rIns="103409" bIns="51705">
            <a:spAutoFit/>
          </a:bodyPr>
          <a:lstStyle/>
          <a:p>
            <a:pPr defTabSz="1033463">
              <a:lnSpc>
                <a:spcPct val="150000"/>
              </a:lnSpc>
              <a:buFontTx/>
              <a:buChar char="•"/>
              <a:defRPr/>
            </a:pPr>
            <a:r>
              <a:rPr lang="en-US" altLang="ko-KR" sz="900" b="1" dirty="0">
                <a:latin typeface="+mn-ea"/>
                <a:ea typeface="+mn-ea"/>
              </a:rPr>
              <a:t>PAGE DESCRIPTION :</a:t>
            </a:r>
          </a:p>
        </p:txBody>
      </p:sp>
      <p:sp>
        <p:nvSpPr>
          <p:cNvPr id="12" name="Text Box 21">
            <a:extLst>
              <a:ext uri="{FF2B5EF4-FFF2-40B4-BE49-F238E27FC236}">
                <a16:creationId xmlns:a16="http://schemas.microsoft.com/office/drawing/2014/main" id="{28A85C85-F638-4F2B-A295-6035302B7B0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299678" y="1409776"/>
            <a:ext cx="1481622" cy="312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3409" tIns="51705" rIns="103409" bIns="51705">
            <a:spAutoFit/>
          </a:bodyPr>
          <a:lstStyle/>
          <a:p>
            <a:pPr defTabSz="1033463">
              <a:lnSpc>
                <a:spcPct val="150000"/>
              </a:lnSpc>
              <a:buFontTx/>
              <a:buChar char="•"/>
              <a:defRPr/>
            </a:pPr>
            <a:r>
              <a:rPr lang="en-US" altLang="ko-KR" sz="900" b="1" dirty="0">
                <a:latin typeface="+mn-ea"/>
                <a:ea typeface="+mn-ea"/>
              </a:rPr>
              <a:t>EVENT DESCRIPTION :</a:t>
            </a:r>
          </a:p>
        </p:txBody>
      </p:sp>
      <p:sp>
        <p:nvSpPr>
          <p:cNvPr id="13" name="Text Box 33">
            <a:extLst>
              <a:ext uri="{FF2B5EF4-FFF2-40B4-BE49-F238E27FC236}">
                <a16:creationId xmlns:a16="http://schemas.microsoft.com/office/drawing/2014/main" id="{A0CB2EEF-CBCD-4408-B65E-ADBB86254F2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35677" y="406027"/>
            <a:ext cx="628824" cy="242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3409" tIns="51705" rIns="103409" bIns="51705">
            <a:spAutoFit/>
          </a:bodyPr>
          <a:lstStyle/>
          <a:p>
            <a:pPr algn="l" defTabSz="1033463">
              <a:defRPr/>
            </a:pPr>
            <a:r>
              <a:rPr kumimoji="1" lang="en-US" altLang="ko-KR" sz="900" b="1" kern="1200" dirty="0">
                <a:solidFill>
                  <a:schemeClr val="tx1"/>
                </a:solidFill>
                <a:latin typeface="+mn-ea"/>
                <a:ea typeface="가는각진제목체" pitchFamily="18" charset="-127"/>
                <a:cs typeface="+mn-cs"/>
              </a:rPr>
              <a:t>R/F ID :</a:t>
            </a: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CC5D8D3A-52A9-49C6-BBA5-336CE1B49A4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532440" y="6593505"/>
            <a:ext cx="685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tx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1000" dirty="0">
                <a:latin typeface="굴림체" panose="020B0609000101010101" pitchFamily="49" charset="-127"/>
                <a:ea typeface="굴림체" panose="020B0609000101010101" pitchFamily="49" charset="-127"/>
              </a:rPr>
              <a:t>-</a:t>
            </a:r>
            <a:fld id="{A837C2DC-203B-4DAE-8562-24FC80A32F55}" type="slidenum">
              <a:rPr lang="en-US" altLang="ko-KR" sz="1000">
                <a:latin typeface="굴림체" panose="020B0609000101010101" pitchFamily="49" charset="-127"/>
                <a:ea typeface="굴림체" panose="020B0609000101010101" pitchFamily="49" charset="-127"/>
              </a:rPr>
              <a:pPr algn="ctr" eaLnBrk="1" hangingPunct="1">
                <a:spcBef>
                  <a:spcPct val="50000"/>
                </a:spcBef>
              </a:pPr>
              <a:t>‹#›</a:t>
            </a:fld>
            <a:r>
              <a:rPr lang="en-US" altLang="ko-KR" sz="1000" dirty="0">
                <a:latin typeface="굴림체" panose="020B0609000101010101" pitchFamily="49" charset="-127"/>
                <a:ea typeface="굴림체" panose="020B0609000101010101" pitchFamily="49" charset="-127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087204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358C21C-7B80-4356-BCBE-CF1627CDDC53}"/>
              </a:ext>
            </a:extLst>
          </p:cNvPr>
          <p:cNvCxnSpPr>
            <a:cxnSpLocks/>
          </p:cNvCxnSpPr>
          <p:nvPr/>
        </p:nvCxnSpPr>
        <p:spPr>
          <a:xfrm>
            <a:off x="314039" y="2854044"/>
            <a:ext cx="849381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27B491C-C24D-4978-AAE4-4F6A98BB0756}"/>
              </a:ext>
            </a:extLst>
          </p:cNvPr>
          <p:cNvSpPr txBox="1"/>
          <p:nvPr/>
        </p:nvSpPr>
        <p:spPr>
          <a:xfrm>
            <a:off x="8023870" y="2895779"/>
            <a:ext cx="914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>
                <a:latin typeface="+mj-ea"/>
                <a:ea typeface="+mj-ea"/>
              </a:rPr>
              <a:t>Ver. 1.01</a:t>
            </a:r>
            <a:endParaRPr lang="ko-KR" altLang="en-US" sz="1400" b="1" dirty="0">
              <a:latin typeface="+mj-ea"/>
              <a:ea typeface="+mj-ea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3C4F007-9873-432E-81BD-5F8BA862C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04393"/>
              </p:ext>
            </p:extLst>
          </p:nvPr>
        </p:nvGraphicFramePr>
        <p:xfrm>
          <a:off x="2300314" y="4115275"/>
          <a:ext cx="4465155" cy="1310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385">
                  <a:extLst>
                    <a:ext uri="{9D8B030D-6E8A-4147-A177-3AD203B41FA5}">
                      <a16:colId xmlns:a16="http://schemas.microsoft.com/office/drawing/2014/main" val="1239745097"/>
                    </a:ext>
                  </a:extLst>
                </a:gridCol>
                <a:gridCol w="1488385">
                  <a:extLst>
                    <a:ext uri="{9D8B030D-6E8A-4147-A177-3AD203B41FA5}">
                      <a16:colId xmlns:a16="http://schemas.microsoft.com/office/drawing/2014/main" val="1196980773"/>
                    </a:ext>
                  </a:extLst>
                </a:gridCol>
                <a:gridCol w="1488385">
                  <a:extLst>
                    <a:ext uri="{9D8B030D-6E8A-4147-A177-3AD203B41FA5}">
                      <a16:colId xmlns:a16="http://schemas.microsoft.com/office/drawing/2014/main" val="3477916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개발담당</a:t>
                      </a:r>
                      <a:endParaRPr lang="en-US" altLang="ko-KR" sz="1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사업관리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사업관리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349186"/>
                  </a:ext>
                </a:extLst>
              </a:tr>
              <a:tr h="94011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1425367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B5597C9E-7A03-4722-9EE9-0A6DB12DCDC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4039" y="2142419"/>
            <a:ext cx="8493815" cy="711625"/>
          </a:xfrm>
          <a:prstGeom prst="rect">
            <a:avLst/>
          </a:prstGeom>
        </p:spPr>
        <p:txBody>
          <a:bodyPr anchor="ctr"/>
          <a:lstStyle/>
          <a:p>
            <a:pPr algn="r" rtl="0" eaLnBrk="0" fontAlgn="base" hangingPunct="0"/>
            <a:r>
              <a:rPr kumimoji="1" lang="en-US" altLang="ko-KR" sz="3200" b="1" dirty="0" err="1">
                <a:solidFill>
                  <a:srgbClr val="000000"/>
                </a:solidFill>
                <a:latin typeface="+mj-ea"/>
                <a:ea typeface="+mj-ea"/>
                <a:cs typeface="+mn-cs"/>
              </a:rPr>
              <a:t>LearnKnit</a:t>
            </a:r>
            <a:r>
              <a:rPr kumimoji="1" lang="ko-KR" altLang="en-US" sz="3200" b="1" dirty="0">
                <a:solidFill>
                  <a:srgbClr val="000000"/>
                </a:solidFill>
                <a:latin typeface="+mj-ea"/>
                <a:ea typeface="+mj-ea"/>
                <a:cs typeface="+mn-cs"/>
              </a:rPr>
              <a:t> </a:t>
            </a:r>
            <a:r>
              <a:rPr kumimoji="1" lang="ko-KR" altLang="ko-KR" sz="3200" b="1" kern="1200" dirty="0">
                <a:solidFill>
                  <a:srgbClr val="000000"/>
                </a:solidFill>
                <a:effectLst/>
                <a:latin typeface="+mj-ea"/>
                <a:ea typeface="+mj-ea"/>
                <a:cs typeface="+mn-cs"/>
              </a:rPr>
              <a:t>스토리보드</a:t>
            </a:r>
            <a:endParaRPr lang="ko-KR" altLang="en-US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17351-5440-435F-AADD-E28DB4D01E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99592" y="188641"/>
            <a:ext cx="6480720" cy="216023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900" dirty="0" err="1">
                <a:latin typeface="+mj-ea"/>
                <a:ea typeface="+mj-ea"/>
              </a:rPr>
              <a:t>LearnKnit</a:t>
            </a:r>
            <a:r>
              <a:rPr lang="en-US" altLang="ko-KR" sz="900" dirty="0">
                <a:latin typeface="+mj-ea"/>
                <a:ea typeface="+mj-ea"/>
              </a:rPr>
              <a:t> </a:t>
            </a:r>
            <a:r>
              <a:rPr lang="ko-KR" altLang="en-US" sz="900" dirty="0">
                <a:latin typeface="+mj-ea"/>
                <a:ea typeface="+mj-ea"/>
              </a:rPr>
              <a:t>메인 페이지</a:t>
            </a:r>
            <a:r>
              <a:rPr lang="en-US" altLang="ko-KR" sz="900" dirty="0">
                <a:latin typeface="+mj-ea"/>
                <a:ea typeface="+mj-ea"/>
              </a:rPr>
              <a:t>(</a:t>
            </a:r>
            <a:r>
              <a:rPr lang="ko-KR" altLang="en-US" sz="900" dirty="0">
                <a:latin typeface="+mj-ea"/>
                <a:ea typeface="+mj-ea"/>
              </a:rPr>
              <a:t>메인 영상 및 설명</a:t>
            </a:r>
            <a:r>
              <a:rPr lang="en-US" altLang="ko-KR" sz="900" dirty="0">
                <a:latin typeface="+mj-ea"/>
                <a:ea typeface="+mj-ea"/>
              </a:rPr>
              <a:t>)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02608FD-9ADC-473E-A66B-55C0125E2A43}"/>
              </a:ext>
            </a:extLst>
          </p:cNvPr>
          <p:cNvSpPr txBox="1"/>
          <p:nvPr/>
        </p:nvSpPr>
        <p:spPr>
          <a:xfrm>
            <a:off x="7396756" y="1601757"/>
            <a:ext cx="1747244" cy="1164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※ </a:t>
            </a:r>
            <a:r>
              <a:rPr lang="ko-KR" altLang="en-US" sz="800" dirty="0">
                <a:latin typeface="+mj-ea"/>
                <a:ea typeface="+mj-ea"/>
              </a:rPr>
              <a:t>클릭 기준 링크</a:t>
            </a:r>
            <a:r>
              <a:rPr lang="en-US" altLang="ko-KR" sz="800" dirty="0">
                <a:latin typeface="+mj-ea"/>
                <a:ea typeface="+mj-ea"/>
              </a:rPr>
              <a:t>/</a:t>
            </a:r>
            <a:r>
              <a:rPr lang="ko-KR" altLang="en-US" sz="800" dirty="0">
                <a:latin typeface="+mj-ea"/>
                <a:ea typeface="+mj-ea"/>
              </a:rPr>
              <a:t>액션 안내</a:t>
            </a:r>
            <a:br>
              <a:rPr lang="en-US" altLang="ko-KR" sz="800" dirty="0">
                <a:latin typeface="+mj-ea"/>
                <a:ea typeface="+mj-ea"/>
              </a:rPr>
            </a:b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1. </a:t>
            </a:r>
            <a:r>
              <a:rPr lang="ko-KR" altLang="en-US" sz="800" dirty="0">
                <a:latin typeface="+mj-ea"/>
                <a:ea typeface="+mj-ea"/>
              </a:rPr>
              <a:t>단계에 맞는 영상 출력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2. </a:t>
            </a:r>
            <a:r>
              <a:rPr lang="ko-KR" altLang="en-US" sz="800" dirty="0">
                <a:latin typeface="+mj-ea"/>
                <a:ea typeface="+mj-ea"/>
              </a:rPr>
              <a:t>영상과 관련된 정보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(</a:t>
            </a:r>
            <a:r>
              <a:rPr lang="ko-KR" altLang="en-US" sz="800" dirty="0">
                <a:latin typeface="+mj-ea"/>
                <a:ea typeface="+mj-ea"/>
              </a:rPr>
              <a:t>날짜</a:t>
            </a:r>
            <a:r>
              <a:rPr lang="en-US" altLang="ko-KR" sz="800" dirty="0">
                <a:latin typeface="+mj-ea"/>
                <a:ea typeface="+mj-ea"/>
              </a:rPr>
              <a:t>, </a:t>
            </a:r>
            <a:r>
              <a:rPr lang="ko-KR" altLang="en-US" sz="800" dirty="0" err="1">
                <a:latin typeface="+mj-ea"/>
                <a:ea typeface="+mj-ea"/>
              </a:rPr>
              <a:t>유튜버</a:t>
            </a:r>
            <a:r>
              <a:rPr lang="en-US" altLang="ko-KR" sz="800" dirty="0">
                <a:latin typeface="+mj-ea"/>
                <a:ea typeface="+mj-ea"/>
              </a:rPr>
              <a:t>, </a:t>
            </a:r>
            <a:r>
              <a:rPr lang="ko-KR" altLang="en-US" sz="800" dirty="0">
                <a:latin typeface="+mj-ea"/>
                <a:ea typeface="+mj-ea"/>
              </a:rPr>
              <a:t>영상 설명 등</a:t>
            </a:r>
            <a:r>
              <a:rPr lang="en-US" altLang="ko-KR" sz="800" dirty="0">
                <a:latin typeface="+mj-ea"/>
                <a:ea typeface="+mj-ea"/>
              </a:rPr>
              <a:t>) </a:t>
            </a: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출력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3. </a:t>
            </a:r>
            <a:r>
              <a:rPr lang="ko-KR" altLang="en-US" sz="800" dirty="0">
                <a:latin typeface="+mj-ea"/>
                <a:ea typeface="+mj-ea"/>
              </a:rPr>
              <a:t>클릭 시 </a:t>
            </a:r>
            <a:r>
              <a:rPr lang="en-US" altLang="ko-KR" sz="800" dirty="0">
                <a:latin typeface="+mj-ea"/>
                <a:ea typeface="+mj-ea"/>
              </a:rPr>
              <a:t>(ppt-11page) </a:t>
            </a:r>
            <a:r>
              <a:rPr lang="ko-KR" altLang="en-US" sz="800" dirty="0">
                <a:latin typeface="+mj-ea"/>
                <a:ea typeface="+mj-ea"/>
              </a:rPr>
              <a:t>출력 후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“</a:t>
            </a:r>
            <a:r>
              <a:rPr lang="ko-KR" altLang="en-US" sz="800" dirty="0" err="1">
                <a:latin typeface="+mj-ea"/>
                <a:ea typeface="+mj-ea"/>
              </a:rPr>
              <a:t>관련영상닫기</a:t>
            </a:r>
            <a:r>
              <a:rPr lang="en-US" altLang="ko-KR" sz="800" dirty="0">
                <a:latin typeface="+mj-ea"/>
                <a:ea typeface="+mj-ea"/>
              </a:rPr>
              <a:t>”</a:t>
            </a:r>
            <a:r>
              <a:rPr lang="ko-KR" altLang="en-US" sz="800" dirty="0">
                <a:latin typeface="+mj-ea"/>
                <a:ea typeface="+mj-ea"/>
              </a:rPr>
              <a:t>로 변경됨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64671D-22BB-44C5-96DD-A62F6DE77CEE}"/>
              </a:ext>
            </a:extLst>
          </p:cNvPr>
          <p:cNvSpPr txBox="1"/>
          <p:nvPr/>
        </p:nvSpPr>
        <p:spPr>
          <a:xfrm>
            <a:off x="7389498" y="774752"/>
            <a:ext cx="17545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j-ea"/>
                <a:ea typeface="+mj-ea"/>
              </a:rPr>
              <a:t>핵심 기능 구성안</a:t>
            </a:r>
            <a:endParaRPr lang="en-US" altLang="ko-KR" sz="900" dirty="0"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0AC3BC-97AD-5597-F571-FDF881502A4F}"/>
              </a:ext>
            </a:extLst>
          </p:cNvPr>
          <p:cNvSpPr/>
          <p:nvPr/>
        </p:nvSpPr>
        <p:spPr>
          <a:xfrm>
            <a:off x="7596336" y="0"/>
            <a:ext cx="1547664" cy="18864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텍스트, 스크린샷, 디스플레이, 직사각형이(가) 표시된 사진&#10;&#10;자동 생성된 설명">
            <a:extLst>
              <a:ext uri="{FF2B5EF4-FFF2-40B4-BE49-F238E27FC236}">
                <a16:creationId xmlns:a16="http://schemas.microsoft.com/office/drawing/2014/main" id="{C9DC9303-8094-E38B-A0FF-7807F1964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84784"/>
            <a:ext cx="6230891" cy="4442431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56D2E18C-8403-E493-E122-BD462439ABD1}"/>
              </a:ext>
            </a:extLst>
          </p:cNvPr>
          <p:cNvSpPr/>
          <p:nvPr/>
        </p:nvSpPr>
        <p:spPr>
          <a:xfrm>
            <a:off x="683568" y="1601757"/>
            <a:ext cx="252028" cy="252028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0209A8C-93D4-5A3A-6008-7633B37E7BD4}"/>
              </a:ext>
            </a:extLst>
          </p:cNvPr>
          <p:cNvSpPr/>
          <p:nvPr/>
        </p:nvSpPr>
        <p:spPr>
          <a:xfrm>
            <a:off x="687872" y="4005064"/>
            <a:ext cx="252028" cy="252028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48D1E61-44B8-69C7-8DE8-EAF475EFFE0D}"/>
              </a:ext>
            </a:extLst>
          </p:cNvPr>
          <p:cNvSpPr/>
          <p:nvPr/>
        </p:nvSpPr>
        <p:spPr>
          <a:xfrm>
            <a:off x="2915816" y="5301208"/>
            <a:ext cx="252028" cy="252028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37284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90ECE85-9AEB-4203-B5AE-9B7AB58CC0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0213"/>
            <a:ext cx="9144000" cy="2881312"/>
          </a:xfrm>
          <a:prstGeom prst="rect">
            <a:avLst/>
          </a:prstGeom>
        </p:spPr>
        <p:txBody>
          <a:bodyPr anchor="ctr"/>
          <a:lstStyle/>
          <a:p>
            <a:r>
              <a:rPr kumimoji="1" lang="en-US" altLang="ko-KR" sz="4000" b="1" dirty="0" err="1">
                <a:solidFill>
                  <a:srgbClr val="000000"/>
                </a:solidFill>
                <a:latin typeface="+mj-ea"/>
                <a:ea typeface="+mj-ea"/>
              </a:rPr>
              <a:t>LearnKnit</a:t>
            </a:r>
            <a:b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메인 페이지</a:t>
            </a:r>
            <a:br>
              <a:rPr lang="en-US" altLang="ko-KR" sz="4000" b="1" dirty="0">
                <a:latin typeface="+mj-ea"/>
                <a:ea typeface="+mj-ea"/>
              </a:rPr>
            </a:br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3200" b="1" dirty="0">
                <a:solidFill>
                  <a:srgbClr val="FF0000"/>
                </a:solidFill>
                <a:latin typeface="+mj-ea"/>
                <a:ea typeface="+mj-ea"/>
              </a:rPr>
              <a:t>메인 화면 </a:t>
            </a:r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-&gt; </a:t>
            </a:r>
            <a:r>
              <a:rPr lang="ko-KR" altLang="en-US" sz="3200" b="1" dirty="0">
                <a:solidFill>
                  <a:srgbClr val="FF0000"/>
                </a:solidFill>
                <a:latin typeface="+mj-ea"/>
                <a:ea typeface="+mj-ea"/>
              </a:rPr>
              <a:t>관련 영상보기 클릭 시 나오는 영상들</a:t>
            </a:r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ko-KR" altLang="en-US" sz="4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30787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17351-5440-435F-AADD-E28DB4D01E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99592" y="188641"/>
            <a:ext cx="6480720" cy="216023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900" dirty="0" err="1">
                <a:latin typeface="+mj-ea"/>
                <a:ea typeface="+mj-ea"/>
              </a:rPr>
              <a:t>LearnKnit</a:t>
            </a:r>
            <a:r>
              <a:rPr lang="en-US" altLang="ko-KR" sz="900" dirty="0">
                <a:latin typeface="+mj-ea"/>
                <a:ea typeface="+mj-ea"/>
              </a:rPr>
              <a:t> </a:t>
            </a:r>
            <a:r>
              <a:rPr lang="ko-KR" altLang="en-US" sz="900" dirty="0">
                <a:latin typeface="+mj-ea"/>
                <a:ea typeface="+mj-ea"/>
              </a:rPr>
              <a:t>메인 페이지</a:t>
            </a:r>
            <a:r>
              <a:rPr lang="en-US" altLang="ko-KR" sz="900" dirty="0">
                <a:latin typeface="+mj-ea"/>
                <a:ea typeface="+mj-ea"/>
              </a:rPr>
              <a:t>(</a:t>
            </a:r>
            <a:r>
              <a:rPr lang="ko-KR" altLang="en-US" sz="900" dirty="0">
                <a:latin typeface="+mj-ea"/>
                <a:ea typeface="+mj-ea"/>
              </a:rPr>
              <a:t>메인 화면 </a:t>
            </a:r>
            <a:r>
              <a:rPr lang="en-US" altLang="ko-KR" sz="900" dirty="0">
                <a:latin typeface="+mj-ea"/>
                <a:ea typeface="+mj-ea"/>
              </a:rPr>
              <a:t>-&gt; </a:t>
            </a:r>
            <a:r>
              <a:rPr lang="ko-KR" altLang="en-US" sz="900" dirty="0">
                <a:latin typeface="+mj-ea"/>
                <a:ea typeface="+mj-ea"/>
              </a:rPr>
              <a:t>관련 영상 보기 클릭 시 나오는 영상들</a:t>
            </a:r>
            <a:r>
              <a:rPr lang="en-US" altLang="ko-KR" sz="900" dirty="0">
                <a:latin typeface="+mj-ea"/>
                <a:ea typeface="+mj-ea"/>
              </a:rPr>
              <a:t>)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02608FD-9ADC-473E-A66B-55C0125E2A43}"/>
              </a:ext>
            </a:extLst>
          </p:cNvPr>
          <p:cNvSpPr txBox="1"/>
          <p:nvPr/>
        </p:nvSpPr>
        <p:spPr>
          <a:xfrm>
            <a:off x="7396756" y="1601757"/>
            <a:ext cx="1747244" cy="89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※ </a:t>
            </a:r>
            <a:r>
              <a:rPr lang="ko-KR" altLang="en-US" sz="800" dirty="0">
                <a:latin typeface="+mj-ea"/>
                <a:ea typeface="+mj-ea"/>
              </a:rPr>
              <a:t>클릭 기준 링크</a:t>
            </a:r>
            <a:r>
              <a:rPr lang="en-US" altLang="ko-KR" sz="800" dirty="0">
                <a:latin typeface="+mj-ea"/>
                <a:ea typeface="+mj-ea"/>
              </a:rPr>
              <a:t>/</a:t>
            </a:r>
            <a:r>
              <a:rPr lang="ko-KR" altLang="en-US" sz="800" dirty="0">
                <a:latin typeface="+mj-ea"/>
                <a:ea typeface="+mj-ea"/>
              </a:rPr>
              <a:t>액션 안내</a:t>
            </a:r>
            <a:br>
              <a:rPr lang="en-US" altLang="ko-KR" sz="800" dirty="0">
                <a:latin typeface="+mj-ea"/>
                <a:ea typeface="+mj-ea"/>
              </a:rPr>
            </a:b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1. </a:t>
            </a:r>
            <a:r>
              <a:rPr lang="ko-KR" altLang="en-US" sz="800" dirty="0">
                <a:latin typeface="+mj-ea"/>
                <a:ea typeface="+mj-ea"/>
              </a:rPr>
              <a:t>클릭 시 </a:t>
            </a:r>
            <a:r>
              <a:rPr lang="en-US" altLang="ko-KR" sz="800" dirty="0">
                <a:latin typeface="+mj-ea"/>
                <a:ea typeface="+mj-ea"/>
              </a:rPr>
              <a:t>(ppt-9page)</a:t>
            </a:r>
            <a:r>
              <a:rPr lang="ko-KR" altLang="en-US" sz="800" dirty="0">
                <a:latin typeface="+mj-ea"/>
                <a:ea typeface="+mj-ea"/>
              </a:rPr>
              <a:t>만 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ko-KR" altLang="en-US" sz="800" dirty="0">
                <a:latin typeface="+mj-ea"/>
                <a:ea typeface="+mj-ea"/>
              </a:rPr>
              <a:t>   출력되고 글씨가 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“</a:t>
            </a:r>
            <a:r>
              <a:rPr lang="ko-KR" altLang="en-US" sz="800" dirty="0">
                <a:latin typeface="+mj-ea"/>
                <a:ea typeface="+mj-ea"/>
              </a:rPr>
              <a:t>관련영상보기</a:t>
            </a:r>
            <a:r>
              <a:rPr lang="en-US" altLang="ko-KR" sz="800" dirty="0">
                <a:latin typeface="+mj-ea"/>
                <a:ea typeface="+mj-ea"/>
              </a:rPr>
              <a:t>”</a:t>
            </a:r>
            <a:r>
              <a:rPr lang="ko-KR" altLang="en-US" sz="800" dirty="0">
                <a:latin typeface="+mj-ea"/>
                <a:ea typeface="+mj-ea"/>
              </a:rPr>
              <a:t>로 변경됨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2. </a:t>
            </a:r>
            <a:r>
              <a:rPr lang="ko-KR" altLang="en-US" sz="800" dirty="0">
                <a:latin typeface="+mj-ea"/>
                <a:ea typeface="+mj-ea"/>
              </a:rPr>
              <a:t>단계에 맞는 영상 </a:t>
            </a:r>
            <a:r>
              <a:rPr lang="en-US" altLang="ko-KR" sz="800" dirty="0">
                <a:latin typeface="+mj-ea"/>
                <a:ea typeface="+mj-ea"/>
              </a:rPr>
              <a:t>10</a:t>
            </a:r>
            <a:r>
              <a:rPr lang="ko-KR" altLang="en-US" sz="800" dirty="0">
                <a:latin typeface="+mj-ea"/>
                <a:ea typeface="+mj-ea"/>
              </a:rPr>
              <a:t>개 출력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64671D-22BB-44C5-96DD-A62F6DE77CEE}"/>
              </a:ext>
            </a:extLst>
          </p:cNvPr>
          <p:cNvSpPr txBox="1"/>
          <p:nvPr/>
        </p:nvSpPr>
        <p:spPr>
          <a:xfrm>
            <a:off x="7389498" y="774752"/>
            <a:ext cx="17545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j-ea"/>
                <a:ea typeface="+mj-ea"/>
              </a:rPr>
              <a:t>관련 영상 파트 구성안</a:t>
            </a:r>
            <a:endParaRPr lang="en-US" altLang="ko-KR" sz="900" dirty="0"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8E3D6A-DFCE-A081-4244-EA808B5D6DFB}"/>
              </a:ext>
            </a:extLst>
          </p:cNvPr>
          <p:cNvSpPr/>
          <p:nvPr/>
        </p:nvSpPr>
        <p:spPr>
          <a:xfrm>
            <a:off x="7596336" y="0"/>
            <a:ext cx="1547664" cy="18864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3F3E1006-F016-ED99-0397-F55973DA3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30" y="1412776"/>
            <a:ext cx="6662939" cy="4750467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2555D6CF-0BFF-5ACC-2F43-639657A8C952}"/>
              </a:ext>
            </a:extLst>
          </p:cNvPr>
          <p:cNvSpPr/>
          <p:nvPr/>
        </p:nvSpPr>
        <p:spPr>
          <a:xfrm>
            <a:off x="2843808" y="1520788"/>
            <a:ext cx="252028" cy="252028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B84F6D6-3BD7-F24E-6655-741E4015F277}"/>
              </a:ext>
            </a:extLst>
          </p:cNvPr>
          <p:cNvSpPr/>
          <p:nvPr/>
        </p:nvSpPr>
        <p:spPr>
          <a:xfrm>
            <a:off x="611560" y="2167829"/>
            <a:ext cx="6120680" cy="3995414"/>
          </a:xfrm>
          <a:prstGeom prst="roundRect">
            <a:avLst>
              <a:gd name="adj" fmla="val 1734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CFC5C9D-BDBB-D719-7124-2C587412AC94}"/>
              </a:ext>
            </a:extLst>
          </p:cNvPr>
          <p:cNvSpPr/>
          <p:nvPr/>
        </p:nvSpPr>
        <p:spPr>
          <a:xfrm>
            <a:off x="539552" y="2022710"/>
            <a:ext cx="252028" cy="252028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15332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D6DB0168-DDF0-440A-A99C-008B04AD0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155882C-3CB5-4419-A654-3CDBCBCE2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2253-8832-4964-A6FE-BE42098DC62A}" type="slidenum">
              <a:rPr lang="ko-KR" altLang="en-US" smtClean="0">
                <a:latin typeface="+mj-ea"/>
                <a:ea typeface="+mj-ea"/>
              </a:rPr>
              <a:pPr/>
              <a:t>1</a:t>
            </a:fld>
            <a:endParaRPr lang="ko-KR" altLang="en-US" dirty="0">
              <a:latin typeface="+mj-ea"/>
              <a:ea typeface="+mj-ea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C43CF6C-1CB9-41C1-972C-5DE635566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331125"/>
              </p:ext>
            </p:extLst>
          </p:nvPr>
        </p:nvGraphicFramePr>
        <p:xfrm>
          <a:off x="304800" y="584202"/>
          <a:ext cx="8506697" cy="556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3048">
                  <a:extLst>
                    <a:ext uri="{9D8B030D-6E8A-4147-A177-3AD203B41FA5}">
                      <a16:colId xmlns:a16="http://schemas.microsoft.com/office/drawing/2014/main" val="3098262108"/>
                    </a:ext>
                  </a:extLst>
                </a:gridCol>
                <a:gridCol w="897191">
                  <a:extLst>
                    <a:ext uri="{9D8B030D-6E8A-4147-A177-3AD203B41FA5}">
                      <a16:colId xmlns:a16="http://schemas.microsoft.com/office/drawing/2014/main" val="34745021"/>
                    </a:ext>
                  </a:extLst>
                </a:gridCol>
                <a:gridCol w="4419490">
                  <a:extLst>
                    <a:ext uri="{9D8B030D-6E8A-4147-A177-3AD203B41FA5}">
                      <a16:colId xmlns:a16="http://schemas.microsoft.com/office/drawing/2014/main" val="3754166576"/>
                    </a:ext>
                  </a:extLst>
                </a:gridCol>
                <a:gridCol w="855656">
                  <a:extLst>
                    <a:ext uri="{9D8B030D-6E8A-4147-A177-3AD203B41FA5}">
                      <a16:colId xmlns:a16="http://schemas.microsoft.com/office/drawing/2014/main" val="4038379397"/>
                    </a:ext>
                  </a:extLst>
                </a:gridCol>
                <a:gridCol w="855656">
                  <a:extLst>
                    <a:ext uri="{9D8B030D-6E8A-4147-A177-3AD203B41FA5}">
                      <a16:colId xmlns:a16="http://schemas.microsoft.com/office/drawing/2014/main" val="267017341"/>
                    </a:ext>
                  </a:extLst>
                </a:gridCol>
                <a:gridCol w="855656">
                  <a:extLst>
                    <a:ext uri="{9D8B030D-6E8A-4147-A177-3AD203B41FA5}">
                      <a16:colId xmlns:a16="http://schemas.microsoft.com/office/drawing/2014/main" val="2245370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변경일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변경내용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승인자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542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1.0.0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22.11.17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전체 구조 및 기능 작성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박수현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박수현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박수현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2804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1.0.1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23.05.01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메뉴를 초기에 숨겨놓고 클릭 시 출력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박수현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박수현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박수현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760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8275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380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1987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1116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172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931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69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693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9029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098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6574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12623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4959AE1F-4887-49C4-AB0F-6A9AC3BE8EB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9608" y="2731"/>
            <a:ext cx="2716208" cy="381837"/>
          </a:xfrm>
          <a:prstGeom prst="rect">
            <a:avLst/>
          </a:prstGeom>
        </p:spPr>
        <p:txBody>
          <a:bodyPr/>
          <a:lstStyle/>
          <a:p>
            <a:pPr algn="l" rtl="0" eaLnBrk="0" fontAlgn="base" hangingPunct="0"/>
            <a:r>
              <a:rPr kumimoji="1" lang="ko-KR" altLang="ko-KR" sz="1800" b="1" kern="1200" dirty="0">
                <a:solidFill>
                  <a:srgbClr val="000000"/>
                </a:solidFill>
                <a:effectLst/>
                <a:latin typeface="+mj-ea"/>
                <a:ea typeface="+mj-ea"/>
                <a:cs typeface="+mn-cs"/>
              </a:rPr>
              <a:t>개정이력</a:t>
            </a:r>
            <a:endParaRPr lang="ko-KR" altLang="en-US" sz="18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90ECE85-9AEB-4203-B5AE-9B7AB58CC0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0213"/>
            <a:ext cx="9144000" cy="2881312"/>
          </a:xfrm>
          <a:prstGeom prst="rect">
            <a:avLst/>
          </a:prstGeom>
        </p:spPr>
        <p:txBody>
          <a:bodyPr anchor="ctr"/>
          <a:lstStyle/>
          <a:p>
            <a:r>
              <a:rPr kumimoji="1" lang="en-US" altLang="ko-KR" sz="4000" b="1" dirty="0" err="1">
                <a:solidFill>
                  <a:srgbClr val="000000"/>
                </a:solidFill>
                <a:latin typeface="+mj-ea"/>
                <a:ea typeface="+mj-ea"/>
              </a:rPr>
              <a:t>LearnKnit</a:t>
            </a:r>
            <a:b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메인 페이지</a:t>
            </a:r>
            <a:br>
              <a:rPr lang="en-US" altLang="ko-KR" sz="4000" b="1" dirty="0">
                <a:latin typeface="+mj-ea"/>
                <a:ea typeface="+mj-ea"/>
              </a:rPr>
            </a:br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3200" b="1" dirty="0">
                <a:solidFill>
                  <a:srgbClr val="FF0000"/>
                </a:solidFill>
                <a:latin typeface="+mj-ea"/>
                <a:ea typeface="+mj-ea"/>
              </a:rPr>
              <a:t>전체 구성</a:t>
            </a:r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ko-KR" altLang="en-US" sz="4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56686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D2E9AF64-7FC9-3228-E549-CCF77DAAA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92755"/>
            <a:ext cx="6732163" cy="379018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C317351-5440-435F-AADD-E28DB4D01E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99592" y="188641"/>
            <a:ext cx="6480720" cy="216023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900" dirty="0" err="1">
                <a:latin typeface="+mj-ea"/>
                <a:ea typeface="+mj-ea"/>
              </a:rPr>
              <a:t>LearnKnit</a:t>
            </a:r>
            <a:r>
              <a:rPr lang="en-US" altLang="ko-KR" sz="900" dirty="0">
                <a:latin typeface="+mj-ea"/>
                <a:ea typeface="+mj-ea"/>
              </a:rPr>
              <a:t> </a:t>
            </a:r>
            <a:r>
              <a:rPr lang="ko-KR" altLang="en-US" sz="900" dirty="0">
                <a:latin typeface="+mj-ea"/>
                <a:ea typeface="+mj-ea"/>
              </a:rPr>
              <a:t>메인 페이지</a:t>
            </a:r>
            <a:r>
              <a:rPr lang="en-US" altLang="ko-KR" sz="900" dirty="0">
                <a:latin typeface="+mj-ea"/>
                <a:ea typeface="+mj-ea"/>
              </a:rPr>
              <a:t>(</a:t>
            </a:r>
            <a:r>
              <a:rPr lang="ko-KR" altLang="en-US" sz="900" dirty="0">
                <a:latin typeface="+mj-ea"/>
                <a:ea typeface="+mj-ea"/>
              </a:rPr>
              <a:t>전체 구성</a:t>
            </a:r>
            <a:r>
              <a:rPr lang="en-US" altLang="ko-KR" sz="900" dirty="0">
                <a:latin typeface="+mj-ea"/>
                <a:ea typeface="+mj-ea"/>
              </a:rPr>
              <a:t>)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02608FD-9ADC-473E-A66B-55C0125E2A43}"/>
              </a:ext>
            </a:extLst>
          </p:cNvPr>
          <p:cNvSpPr txBox="1"/>
          <p:nvPr/>
        </p:nvSpPr>
        <p:spPr>
          <a:xfrm>
            <a:off x="7396756" y="1601757"/>
            <a:ext cx="1747244" cy="129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※ </a:t>
            </a:r>
            <a:r>
              <a:rPr lang="ko-KR" altLang="en-US" sz="800" dirty="0">
                <a:latin typeface="+mj-ea"/>
                <a:ea typeface="+mj-ea"/>
              </a:rPr>
              <a:t>클릭 기준 링크</a:t>
            </a:r>
            <a:r>
              <a:rPr lang="en-US" altLang="ko-KR" sz="800" dirty="0">
                <a:latin typeface="+mj-ea"/>
                <a:ea typeface="+mj-ea"/>
              </a:rPr>
              <a:t>/</a:t>
            </a:r>
            <a:r>
              <a:rPr lang="ko-KR" altLang="en-US" sz="800" dirty="0">
                <a:latin typeface="+mj-ea"/>
                <a:ea typeface="+mj-ea"/>
              </a:rPr>
              <a:t>액션 안내</a:t>
            </a:r>
            <a:br>
              <a:rPr lang="en-US" altLang="ko-KR" sz="800" dirty="0">
                <a:latin typeface="+mj-ea"/>
                <a:ea typeface="+mj-ea"/>
              </a:rPr>
            </a:b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1. </a:t>
            </a:r>
            <a:r>
              <a:rPr lang="ko-KR" altLang="en-US" sz="800" dirty="0">
                <a:latin typeface="+mj-ea"/>
                <a:ea typeface="+mj-ea"/>
              </a:rPr>
              <a:t>로고와 </a:t>
            </a:r>
            <a:r>
              <a:rPr lang="en-US" altLang="ko-KR" sz="800" dirty="0">
                <a:latin typeface="+mj-ea"/>
                <a:ea typeface="+mj-ea"/>
              </a:rPr>
              <a:t>GNB </a:t>
            </a:r>
            <a:r>
              <a:rPr lang="ko-KR" altLang="en-US" sz="800" dirty="0">
                <a:latin typeface="+mj-ea"/>
                <a:ea typeface="+mj-ea"/>
              </a:rPr>
              <a:t>영역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2. </a:t>
            </a:r>
            <a:r>
              <a:rPr lang="ko-KR" altLang="en-US" sz="800" dirty="0">
                <a:latin typeface="+mj-ea"/>
                <a:ea typeface="+mj-ea"/>
              </a:rPr>
              <a:t>사이트에 대한 설명과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LNB </a:t>
            </a:r>
            <a:r>
              <a:rPr lang="ko-KR" altLang="en-US" sz="800" dirty="0">
                <a:latin typeface="+mj-ea"/>
                <a:ea typeface="+mj-ea"/>
              </a:rPr>
              <a:t>영역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3. </a:t>
            </a:r>
            <a:r>
              <a:rPr lang="ko-KR" altLang="en-US" sz="800" dirty="0">
                <a:latin typeface="+mj-ea"/>
                <a:ea typeface="+mj-ea"/>
              </a:rPr>
              <a:t>핵심 기능 부분으로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메인 영상과 설명</a:t>
            </a:r>
            <a:r>
              <a:rPr lang="en-US" altLang="ko-KR" sz="800" dirty="0">
                <a:latin typeface="+mj-ea"/>
                <a:ea typeface="+mj-ea"/>
              </a:rPr>
              <a:t>,</a:t>
            </a: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관련영상보기 버튼이 있어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클릭 시 </a:t>
            </a:r>
            <a:r>
              <a:rPr lang="en-US" altLang="ko-KR" sz="800" dirty="0">
                <a:latin typeface="+mj-ea"/>
                <a:ea typeface="+mj-ea"/>
              </a:rPr>
              <a:t>(ppt-11page)</a:t>
            </a:r>
            <a:r>
              <a:rPr lang="ko-KR" altLang="en-US" sz="800" dirty="0">
                <a:latin typeface="+mj-ea"/>
                <a:ea typeface="+mj-ea"/>
              </a:rPr>
              <a:t> 출력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64671D-22BB-44C5-96DD-A62F6DE77CEE}"/>
              </a:ext>
            </a:extLst>
          </p:cNvPr>
          <p:cNvSpPr txBox="1"/>
          <p:nvPr/>
        </p:nvSpPr>
        <p:spPr>
          <a:xfrm>
            <a:off x="7389498" y="774752"/>
            <a:ext cx="17545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j-ea"/>
                <a:ea typeface="+mj-ea"/>
              </a:rPr>
              <a:t>메인 페이지 전체 구성안</a:t>
            </a:r>
            <a:endParaRPr lang="en-US" altLang="ko-KR" sz="900" dirty="0">
              <a:latin typeface="+mj-ea"/>
              <a:ea typeface="+mj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F71D54A-AE69-9599-91AA-E9BE7D1ED99C}"/>
              </a:ext>
            </a:extLst>
          </p:cNvPr>
          <p:cNvSpPr/>
          <p:nvPr/>
        </p:nvSpPr>
        <p:spPr>
          <a:xfrm>
            <a:off x="7596336" y="0"/>
            <a:ext cx="1547664" cy="18864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3BFE6C7-9902-467D-3FE4-36CDCF1CE56C}"/>
              </a:ext>
            </a:extLst>
          </p:cNvPr>
          <p:cNvSpPr/>
          <p:nvPr/>
        </p:nvSpPr>
        <p:spPr>
          <a:xfrm>
            <a:off x="313839" y="1484784"/>
            <a:ext cx="6756012" cy="360040"/>
          </a:xfrm>
          <a:prstGeom prst="roundRect">
            <a:avLst>
              <a:gd name="adj" fmla="val 8348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081ED70-E473-6399-B43A-B5D0F13743EB}"/>
              </a:ext>
            </a:extLst>
          </p:cNvPr>
          <p:cNvSpPr/>
          <p:nvPr/>
        </p:nvSpPr>
        <p:spPr>
          <a:xfrm>
            <a:off x="197514" y="1320005"/>
            <a:ext cx="252028" cy="252028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5CD9E81-4D01-B14B-CAAA-6A00226DB921}"/>
              </a:ext>
            </a:extLst>
          </p:cNvPr>
          <p:cNvSpPr/>
          <p:nvPr/>
        </p:nvSpPr>
        <p:spPr>
          <a:xfrm>
            <a:off x="309647" y="1844823"/>
            <a:ext cx="1958097" cy="3438117"/>
          </a:xfrm>
          <a:prstGeom prst="roundRect">
            <a:avLst>
              <a:gd name="adj" fmla="val 565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1977C55-DDA8-3837-3F12-47D0433F00F0}"/>
              </a:ext>
            </a:extLst>
          </p:cNvPr>
          <p:cNvSpPr/>
          <p:nvPr/>
        </p:nvSpPr>
        <p:spPr>
          <a:xfrm>
            <a:off x="2266643" y="1844823"/>
            <a:ext cx="4803208" cy="3438117"/>
          </a:xfrm>
          <a:prstGeom prst="roundRect">
            <a:avLst>
              <a:gd name="adj" fmla="val 1883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3440448-0EF0-E37D-0E5B-A1B1EDFDFCC6}"/>
              </a:ext>
            </a:extLst>
          </p:cNvPr>
          <p:cNvSpPr/>
          <p:nvPr/>
        </p:nvSpPr>
        <p:spPr>
          <a:xfrm>
            <a:off x="197514" y="1718067"/>
            <a:ext cx="252028" cy="252028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D7333A5-B822-2C6E-05F7-281043FDB2B1}"/>
              </a:ext>
            </a:extLst>
          </p:cNvPr>
          <p:cNvSpPr/>
          <p:nvPr/>
        </p:nvSpPr>
        <p:spPr>
          <a:xfrm>
            <a:off x="2151419" y="1718067"/>
            <a:ext cx="252028" cy="252028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74201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90ECE85-9AEB-4203-B5AE-9B7AB58CC0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0213"/>
            <a:ext cx="9144000" cy="2881312"/>
          </a:xfrm>
          <a:prstGeom prst="rect">
            <a:avLst/>
          </a:prstGeom>
        </p:spPr>
        <p:txBody>
          <a:bodyPr anchor="ctr"/>
          <a:lstStyle/>
          <a:p>
            <a:r>
              <a:rPr kumimoji="1" lang="en-US" altLang="ko-KR" sz="4000" b="1" dirty="0" err="1">
                <a:solidFill>
                  <a:srgbClr val="000000"/>
                </a:solidFill>
                <a:latin typeface="+mj-ea"/>
                <a:ea typeface="+mj-ea"/>
              </a:rPr>
              <a:t>LearnKnit</a:t>
            </a:r>
            <a:b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메인 페이지</a:t>
            </a:r>
            <a:br>
              <a:rPr lang="en-US" altLang="ko-KR" sz="4000" b="1" dirty="0">
                <a:latin typeface="+mj-ea"/>
                <a:ea typeface="+mj-ea"/>
              </a:rPr>
            </a:br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(GNB)</a:t>
            </a:r>
            <a:endParaRPr lang="ko-KR" altLang="en-US" sz="4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56014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17351-5440-435F-AADD-E28DB4D01E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99592" y="188641"/>
            <a:ext cx="6480720" cy="216023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900" dirty="0" err="1">
                <a:latin typeface="+mj-ea"/>
                <a:ea typeface="+mj-ea"/>
              </a:rPr>
              <a:t>LearnKnit</a:t>
            </a:r>
            <a:r>
              <a:rPr lang="en-US" altLang="ko-KR" sz="900" dirty="0">
                <a:latin typeface="+mj-ea"/>
                <a:ea typeface="+mj-ea"/>
              </a:rPr>
              <a:t> </a:t>
            </a:r>
            <a:r>
              <a:rPr lang="ko-KR" altLang="en-US" sz="900" dirty="0">
                <a:latin typeface="+mj-ea"/>
                <a:ea typeface="+mj-ea"/>
              </a:rPr>
              <a:t>메인 페이지</a:t>
            </a:r>
            <a:r>
              <a:rPr lang="en-US" altLang="ko-KR" sz="900" dirty="0">
                <a:latin typeface="+mj-ea"/>
                <a:ea typeface="+mj-ea"/>
              </a:rPr>
              <a:t>(GNB)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02608FD-9ADC-473E-A66B-55C0125E2A43}"/>
              </a:ext>
            </a:extLst>
          </p:cNvPr>
          <p:cNvSpPr txBox="1"/>
          <p:nvPr/>
        </p:nvSpPr>
        <p:spPr>
          <a:xfrm>
            <a:off x="7396756" y="1601757"/>
            <a:ext cx="1747244" cy="129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※ </a:t>
            </a:r>
            <a:r>
              <a:rPr lang="ko-KR" altLang="en-US" sz="800" dirty="0">
                <a:latin typeface="+mj-ea"/>
                <a:ea typeface="+mj-ea"/>
              </a:rPr>
              <a:t>클릭 기준 링크</a:t>
            </a:r>
            <a:r>
              <a:rPr lang="en-US" altLang="ko-KR" sz="800" dirty="0">
                <a:latin typeface="+mj-ea"/>
                <a:ea typeface="+mj-ea"/>
              </a:rPr>
              <a:t>/</a:t>
            </a:r>
            <a:r>
              <a:rPr lang="ko-KR" altLang="en-US" sz="800" dirty="0">
                <a:latin typeface="+mj-ea"/>
                <a:ea typeface="+mj-ea"/>
              </a:rPr>
              <a:t>액션 안내</a:t>
            </a:r>
            <a:br>
              <a:rPr lang="en-US" altLang="ko-KR" sz="800" dirty="0">
                <a:latin typeface="+mj-ea"/>
                <a:ea typeface="+mj-ea"/>
              </a:rPr>
            </a:b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1. </a:t>
            </a:r>
            <a:r>
              <a:rPr lang="ko-KR" altLang="en-US" sz="800" dirty="0">
                <a:latin typeface="+mj-ea"/>
                <a:ea typeface="+mj-ea"/>
              </a:rPr>
              <a:t>사이트 로고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2. </a:t>
            </a:r>
            <a:r>
              <a:rPr lang="ko-KR" altLang="en-US" sz="800" dirty="0">
                <a:latin typeface="+mj-ea"/>
                <a:ea typeface="+mj-ea"/>
              </a:rPr>
              <a:t>클릭 시 </a:t>
            </a:r>
            <a:r>
              <a:rPr lang="en-US" altLang="ko-KR" sz="800" dirty="0">
                <a:latin typeface="+mj-ea"/>
                <a:ea typeface="+mj-ea"/>
              </a:rPr>
              <a:t>(ppt-7page)</a:t>
            </a:r>
            <a:r>
              <a:rPr lang="ko-KR" altLang="en-US" sz="800" dirty="0">
                <a:latin typeface="+mj-ea"/>
                <a:ea typeface="+mj-ea"/>
              </a:rPr>
              <a:t>가 나오고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“</a:t>
            </a:r>
            <a:r>
              <a:rPr lang="ko-KR" altLang="en-US" sz="800" dirty="0">
                <a:latin typeface="+mj-ea"/>
                <a:ea typeface="+mj-ea"/>
              </a:rPr>
              <a:t>메뉴 펼치기</a:t>
            </a:r>
            <a:r>
              <a:rPr lang="en-US" altLang="ko-KR" sz="800" dirty="0">
                <a:latin typeface="+mj-ea"/>
                <a:ea typeface="+mj-ea"/>
              </a:rPr>
              <a:t>”</a:t>
            </a:r>
            <a:r>
              <a:rPr lang="ko-KR" altLang="en-US" sz="800" dirty="0">
                <a:latin typeface="+mj-ea"/>
                <a:ea typeface="+mj-ea"/>
              </a:rPr>
              <a:t>로 글씨 변경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3. </a:t>
            </a:r>
            <a:r>
              <a:rPr lang="ko-KR" altLang="en-US" sz="800" dirty="0">
                <a:latin typeface="+mj-ea"/>
                <a:ea typeface="+mj-ea"/>
              </a:rPr>
              <a:t>클릭 시 </a:t>
            </a:r>
            <a:r>
              <a:rPr lang="en-US" altLang="ko-KR" sz="800" dirty="0">
                <a:latin typeface="+mj-ea"/>
                <a:ea typeface="+mj-ea"/>
              </a:rPr>
              <a:t>(ppt-9page)</a:t>
            </a:r>
            <a:r>
              <a:rPr lang="ko-KR" altLang="en-US" sz="800" dirty="0">
                <a:latin typeface="+mj-ea"/>
                <a:ea typeface="+mj-ea"/>
              </a:rPr>
              <a:t>를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이전 영상으로 변경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4. </a:t>
            </a:r>
            <a:r>
              <a:rPr lang="ko-KR" altLang="en-US" sz="800" dirty="0">
                <a:latin typeface="+mj-ea"/>
                <a:ea typeface="+mj-ea"/>
              </a:rPr>
              <a:t>클릭 시 </a:t>
            </a:r>
            <a:r>
              <a:rPr lang="en-US" altLang="ko-KR" sz="800" dirty="0">
                <a:latin typeface="+mj-ea"/>
                <a:ea typeface="+mj-ea"/>
              </a:rPr>
              <a:t>(ppt-9page)</a:t>
            </a:r>
            <a:r>
              <a:rPr lang="ko-KR" altLang="en-US" sz="800" dirty="0">
                <a:latin typeface="+mj-ea"/>
                <a:ea typeface="+mj-ea"/>
              </a:rPr>
              <a:t>를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다음 영상으로 변경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64671D-22BB-44C5-96DD-A62F6DE77CEE}"/>
              </a:ext>
            </a:extLst>
          </p:cNvPr>
          <p:cNvSpPr txBox="1"/>
          <p:nvPr/>
        </p:nvSpPr>
        <p:spPr>
          <a:xfrm>
            <a:off x="7389498" y="774752"/>
            <a:ext cx="17545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j-ea"/>
                <a:ea typeface="+mj-ea"/>
              </a:rPr>
              <a:t>메인 페이지 </a:t>
            </a:r>
            <a:r>
              <a:rPr lang="en-US" altLang="ko-KR" sz="900" dirty="0">
                <a:latin typeface="+mj-ea"/>
                <a:ea typeface="+mj-ea"/>
              </a:rPr>
              <a:t>GNB </a:t>
            </a:r>
            <a:r>
              <a:rPr lang="ko-KR" altLang="en-US" sz="900" dirty="0">
                <a:latin typeface="+mj-ea"/>
                <a:ea typeface="+mj-ea"/>
              </a:rPr>
              <a:t>영역 구성안</a:t>
            </a:r>
            <a:endParaRPr lang="en-US" altLang="ko-KR" sz="900" dirty="0"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3E2D73E-F42A-BDC0-8F77-5EFE758B7B24}"/>
              </a:ext>
            </a:extLst>
          </p:cNvPr>
          <p:cNvSpPr/>
          <p:nvPr/>
        </p:nvSpPr>
        <p:spPr>
          <a:xfrm>
            <a:off x="7596336" y="0"/>
            <a:ext cx="1547664" cy="18864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56EE54AA-2914-FEF4-704B-0F8F99458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152662"/>
            <a:ext cx="6948264" cy="381721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4244F37E-53B5-6CD8-B8A7-7AE8EDB1FE2E}"/>
              </a:ext>
            </a:extLst>
          </p:cNvPr>
          <p:cNvSpPr/>
          <p:nvPr/>
        </p:nvSpPr>
        <p:spPr>
          <a:xfrm>
            <a:off x="125506" y="3026648"/>
            <a:ext cx="252028" cy="252028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6974521-F606-60BD-49EF-9C5A070BB056}"/>
              </a:ext>
            </a:extLst>
          </p:cNvPr>
          <p:cNvSpPr/>
          <p:nvPr/>
        </p:nvSpPr>
        <p:spPr>
          <a:xfrm>
            <a:off x="1007604" y="3026648"/>
            <a:ext cx="252028" cy="252028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F917092-7AD1-7A22-3286-F26DFFE7D3F7}"/>
              </a:ext>
            </a:extLst>
          </p:cNvPr>
          <p:cNvSpPr/>
          <p:nvPr/>
        </p:nvSpPr>
        <p:spPr>
          <a:xfrm>
            <a:off x="2195736" y="3026648"/>
            <a:ext cx="252028" cy="252028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49720BA-2B8F-8C7F-D4C2-9EEF4D86C053}"/>
              </a:ext>
            </a:extLst>
          </p:cNvPr>
          <p:cNvSpPr/>
          <p:nvPr/>
        </p:nvSpPr>
        <p:spPr>
          <a:xfrm>
            <a:off x="5940152" y="3026648"/>
            <a:ext cx="252028" cy="252028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1168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90ECE85-9AEB-4203-B5AE-9B7AB58CC0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0213"/>
            <a:ext cx="9144000" cy="2881312"/>
          </a:xfrm>
          <a:prstGeom prst="rect">
            <a:avLst/>
          </a:prstGeom>
        </p:spPr>
        <p:txBody>
          <a:bodyPr anchor="ctr"/>
          <a:lstStyle/>
          <a:p>
            <a:r>
              <a:rPr kumimoji="1" lang="en-US" altLang="ko-KR" sz="4000" b="1" dirty="0" err="1">
                <a:solidFill>
                  <a:srgbClr val="000000"/>
                </a:solidFill>
                <a:latin typeface="+mj-ea"/>
                <a:ea typeface="+mj-ea"/>
              </a:rPr>
              <a:t>LearnKnit</a:t>
            </a:r>
            <a:b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메인 페이지</a:t>
            </a:r>
            <a:br>
              <a:rPr lang="en-US" altLang="ko-KR" sz="4000" b="1" dirty="0">
                <a:latin typeface="+mj-ea"/>
                <a:ea typeface="+mj-ea"/>
              </a:rPr>
            </a:br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(LNB)</a:t>
            </a:r>
            <a:endParaRPr lang="ko-KR" altLang="en-US" sz="4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68546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17351-5440-435F-AADD-E28DB4D01E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99592" y="188641"/>
            <a:ext cx="6480720" cy="216023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900" dirty="0" err="1">
                <a:latin typeface="+mj-ea"/>
                <a:ea typeface="+mj-ea"/>
              </a:rPr>
              <a:t>LearnKnit</a:t>
            </a:r>
            <a:r>
              <a:rPr lang="en-US" altLang="ko-KR" sz="900" dirty="0">
                <a:latin typeface="+mj-ea"/>
                <a:ea typeface="+mj-ea"/>
              </a:rPr>
              <a:t> </a:t>
            </a:r>
            <a:r>
              <a:rPr lang="ko-KR" altLang="en-US" sz="900" dirty="0">
                <a:latin typeface="+mj-ea"/>
                <a:ea typeface="+mj-ea"/>
              </a:rPr>
              <a:t>메인 페이지</a:t>
            </a:r>
            <a:r>
              <a:rPr lang="en-US" altLang="ko-KR" sz="900" dirty="0">
                <a:latin typeface="+mj-ea"/>
                <a:ea typeface="+mj-ea"/>
              </a:rPr>
              <a:t>(LNB)</a:t>
            </a:r>
            <a:endParaRPr lang="ko-KR" altLang="en-US" sz="900" dirty="0">
              <a:latin typeface="+mj-ea"/>
              <a:ea typeface="+mj-ea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02608FD-9ADC-473E-A66B-55C0125E2A43}"/>
              </a:ext>
            </a:extLst>
          </p:cNvPr>
          <p:cNvSpPr txBox="1"/>
          <p:nvPr/>
        </p:nvSpPr>
        <p:spPr>
          <a:xfrm>
            <a:off x="7396756" y="1601757"/>
            <a:ext cx="1747244" cy="1028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※ </a:t>
            </a:r>
            <a:r>
              <a:rPr lang="ko-KR" altLang="en-US" sz="800" dirty="0">
                <a:latin typeface="+mj-ea"/>
                <a:ea typeface="+mj-ea"/>
              </a:rPr>
              <a:t>클릭 기준 링크</a:t>
            </a:r>
            <a:r>
              <a:rPr lang="en-US" altLang="ko-KR" sz="800" dirty="0">
                <a:latin typeface="+mj-ea"/>
                <a:ea typeface="+mj-ea"/>
              </a:rPr>
              <a:t>/</a:t>
            </a:r>
            <a:r>
              <a:rPr lang="ko-KR" altLang="en-US" sz="800" dirty="0">
                <a:latin typeface="+mj-ea"/>
                <a:ea typeface="+mj-ea"/>
              </a:rPr>
              <a:t>액션 안내</a:t>
            </a:r>
            <a:br>
              <a:rPr lang="en-US" altLang="ko-KR" sz="800" dirty="0">
                <a:latin typeface="+mj-ea"/>
                <a:ea typeface="+mj-ea"/>
              </a:rPr>
            </a:b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1. </a:t>
            </a:r>
            <a:r>
              <a:rPr lang="ko-KR" altLang="en-US" sz="800" dirty="0">
                <a:latin typeface="+mj-ea"/>
                <a:ea typeface="+mj-ea"/>
              </a:rPr>
              <a:t>사이트 및 제작자에 대한 설명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2. </a:t>
            </a:r>
            <a:r>
              <a:rPr lang="ko-KR" altLang="en-US" sz="800" dirty="0">
                <a:latin typeface="+mj-ea"/>
                <a:ea typeface="+mj-ea"/>
              </a:rPr>
              <a:t>대분류</a:t>
            </a:r>
            <a:r>
              <a:rPr lang="en-US" altLang="ko-KR" sz="800" dirty="0">
                <a:latin typeface="+mj-ea"/>
                <a:ea typeface="+mj-ea"/>
              </a:rPr>
              <a:t>, </a:t>
            </a:r>
            <a:r>
              <a:rPr lang="ko-KR" altLang="en-US" sz="800" dirty="0">
                <a:latin typeface="+mj-ea"/>
                <a:ea typeface="+mj-ea"/>
              </a:rPr>
              <a:t>클릭 불가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3. </a:t>
            </a:r>
            <a:r>
              <a:rPr lang="ko-KR" altLang="en-US" sz="800" dirty="0">
                <a:latin typeface="+mj-ea"/>
                <a:ea typeface="+mj-ea"/>
              </a:rPr>
              <a:t>대분류에 따른 각 단계로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클릭 시 </a:t>
            </a:r>
            <a:r>
              <a:rPr lang="en-US" altLang="ko-KR" sz="800" dirty="0">
                <a:latin typeface="+mj-ea"/>
                <a:ea typeface="+mj-ea"/>
              </a:rPr>
              <a:t>(ppt-9page)</a:t>
            </a:r>
            <a:r>
              <a:rPr lang="ko-KR" altLang="en-US" sz="800" dirty="0">
                <a:latin typeface="+mj-ea"/>
                <a:ea typeface="+mj-ea"/>
              </a:rPr>
              <a:t>가</a:t>
            </a:r>
            <a:endParaRPr lang="en-US" altLang="ko-KR" sz="800" dirty="0">
              <a:latin typeface="+mj-ea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-US" altLang="ko-KR" sz="800" dirty="0">
                <a:latin typeface="+mj-ea"/>
                <a:ea typeface="+mj-ea"/>
              </a:rPr>
              <a:t>   </a:t>
            </a:r>
            <a:r>
              <a:rPr lang="ko-KR" altLang="en-US" sz="800" dirty="0">
                <a:latin typeface="+mj-ea"/>
                <a:ea typeface="+mj-ea"/>
              </a:rPr>
              <a:t>해당 단계 영상으로 변경됨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64671D-22BB-44C5-96DD-A62F6DE77CEE}"/>
              </a:ext>
            </a:extLst>
          </p:cNvPr>
          <p:cNvSpPr txBox="1"/>
          <p:nvPr/>
        </p:nvSpPr>
        <p:spPr>
          <a:xfrm>
            <a:off x="7389498" y="774752"/>
            <a:ext cx="17545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j-ea"/>
                <a:ea typeface="+mj-ea"/>
              </a:rPr>
              <a:t>메인 페이지 </a:t>
            </a:r>
            <a:r>
              <a:rPr lang="en-US" altLang="ko-KR" sz="900" dirty="0">
                <a:latin typeface="+mj-ea"/>
                <a:ea typeface="+mj-ea"/>
              </a:rPr>
              <a:t>LNB </a:t>
            </a:r>
            <a:r>
              <a:rPr lang="ko-KR" altLang="en-US" sz="900" dirty="0">
                <a:latin typeface="+mj-ea"/>
                <a:ea typeface="+mj-ea"/>
              </a:rPr>
              <a:t>영역 구성안</a:t>
            </a:r>
            <a:endParaRPr lang="en-US" altLang="ko-KR" sz="900" dirty="0"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18C6D8-F9BA-6C8D-8673-170079E2835F}"/>
              </a:ext>
            </a:extLst>
          </p:cNvPr>
          <p:cNvSpPr/>
          <p:nvPr/>
        </p:nvSpPr>
        <p:spPr>
          <a:xfrm>
            <a:off x="7596336" y="0"/>
            <a:ext cx="1547664" cy="18864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7CDE786F-76F6-B0F1-D9B1-78947F4D5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340768"/>
            <a:ext cx="2643964" cy="469178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D260A35-9D8D-E08C-E588-A10AABB6338B}"/>
              </a:ext>
            </a:extLst>
          </p:cNvPr>
          <p:cNvSpPr/>
          <p:nvPr/>
        </p:nvSpPr>
        <p:spPr>
          <a:xfrm>
            <a:off x="2483767" y="1340768"/>
            <a:ext cx="2643965" cy="864096"/>
          </a:xfrm>
          <a:prstGeom prst="roundRect">
            <a:avLst>
              <a:gd name="adj" fmla="val 1734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A5C2CAE-226C-ECEB-C5B7-66CA07DB2557}"/>
              </a:ext>
            </a:extLst>
          </p:cNvPr>
          <p:cNvSpPr/>
          <p:nvPr/>
        </p:nvSpPr>
        <p:spPr>
          <a:xfrm>
            <a:off x="2357754" y="1214754"/>
            <a:ext cx="252028" cy="252028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9138E21-A66D-AC12-D563-1EEA83086411}"/>
              </a:ext>
            </a:extLst>
          </p:cNvPr>
          <p:cNvSpPr/>
          <p:nvPr/>
        </p:nvSpPr>
        <p:spPr>
          <a:xfrm>
            <a:off x="2483768" y="2221340"/>
            <a:ext cx="252028" cy="252028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DBB3E30-380E-2360-AE8C-A83E6B2A7316}"/>
              </a:ext>
            </a:extLst>
          </p:cNvPr>
          <p:cNvSpPr/>
          <p:nvPr/>
        </p:nvSpPr>
        <p:spPr>
          <a:xfrm>
            <a:off x="2604452" y="2716684"/>
            <a:ext cx="2395038" cy="1144364"/>
          </a:xfrm>
          <a:prstGeom prst="roundRect">
            <a:avLst>
              <a:gd name="adj" fmla="val 1734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7064DA7-8F25-B115-7B9D-24744856EDC1}"/>
              </a:ext>
            </a:extLst>
          </p:cNvPr>
          <p:cNvSpPr/>
          <p:nvPr/>
        </p:nvSpPr>
        <p:spPr>
          <a:xfrm>
            <a:off x="2483768" y="2576143"/>
            <a:ext cx="252028" cy="252028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17892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90ECE85-9AEB-4203-B5AE-9B7AB58CC08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0213"/>
            <a:ext cx="9144000" cy="2881312"/>
          </a:xfrm>
          <a:prstGeom prst="rect">
            <a:avLst/>
          </a:prstGeom>
        </p:spPr>
        <p:txBody>
          <a:bodyPr anchor="ctr"/>
          <a:lstStyle/>
          <a:p>
            <a:r>
              <a:rPr kumimoji="1" lang="en-US" altLang="ko-KR" sz="4000" b="1" dirty="0" err="1">
                <a:solidFill>
                  <a:srgbClr val="000000"/>
                </a:solidFill>
                <a:latin typeface="+mj-ea"/>
                <a:ea typeface="+mj-ea"/>
              </a:rPr>
              <a:t>LearnKnit</a:t>
            </a:r>
            <a:br>
              <a:rPr kumimoji="1" lang="en-US" altLang="ko-KR" sz="4000" b="1" dirty="0">
                <a:solidFill>
                  <a:srgbClr val="000000"/>
                </a:solidFill>
                <a:latin typeface="+mj-ea"/>
                <a:ea typeface="+mj-ea"/>
              </a:rPr>
            </a:br>
            <a:r>
              <a:rPr kumimoji="1" lang="ko-KR" altLang="en-US" sz="4000" b="1" dirty="0">
                <a:solidFill>
                  <a:srgbClr val="000000"/>
                </a:solidFill>
                <a:latin typeface="+mj-ea"/>
                <a:ea typeface="+mj-ea"/>
              </a:rPr>
              <a:t>메인 페이지</a:t>
            </a:r>
            <a:br>
              <a:rPr lang="en-US" altLang="ko-KR" sz="4000" b="1" dirty="0">
                <a:latin typeface="+mj-ea"/>
                <a:ea typeface="+mj-ea"/>
              </a:rPr>
            </a:br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3200" b="1" dirty="0">
                <a:solidFill>
                  <a:srgbClr val="FF0000"/>
                </a:solidFill>
                <a:latin typeface="+mj-ea"/>
                <a:ea typeface="+mj-ea"/>
              </a:rPr>
              <a:t>메인 영상 및 설명</a:t>
            </a:r>
            <a:r>
              <a:rPr lang="en-US" altLang="ko-KR" sz="32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endParaRPr lang="ko-KR" altLang="en-US" sz="4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49662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Malgun Gothic Semilight"/>
        <a:ea typeface="맑은 고딕"/>
        <a:cs typeface=""/>
      </a:majorFont>
      <a:minorFont>
        <a:latin typeface="Malgun Gothic Semi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0" marR="0" indent="0" algn="l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900" b="0" i="0" u="none" strike="noStrike" kern="0" cap="none" spc="0" normalizeH="0" baseline="0" noProof="0" dirty="0">
            <a:ln>
              <a:noFill/>
            </a:ln>
            <a:solidFill>
              <a:prstClr val="black"/>
            </a:solidFill>
            <a:effectLst/>
            <a:uLnTx/>
            <a:uFillTx/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15832</TotalTime>
  <Words>383</Words>
  <Application>Microsoft Office PowerPoint</Application>
  <PresentationFormat>화면 슬라이드 쇼(4:3)</PresentationFormat>
  <Paragraphs>91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Malgun Gothic Semilight</vt:lpstr>
      <vt:lpstr>맑은 고딕</vt:lpstr>
      <vt:lpstr>가는각진제목체</vt:lpstr>
      <vt:lpstr>굴림체</vt:lpstr>
      <vt:lpstr>Arial</vt:lpstr>
      <vt:lpstr>Office 테마</vt:lpstr>
      <vt:lpstr>디자인 사용자 지정</vt:lpstr>
      <vt:lpstr>LearnKnit 스토리보드</vt:lpstr>
      <vt:lpstr>개정이력</vt:lpstr>
      <vt:lpstr>LearnKnit 메인 페이지 (전체 구성)</vt:lpstr>
      <vt:lpstr>LearnKnit 메인 페이지(전체 구성)</vt:lpstr>
      <vt:lpstr>LearnKnit 메인 페이지 (GNB)</vt:lpstr>
      <vt:lpstr>LearnKnit 메인 페이지(GNB)</vt:lpstr>
      <vt:lpstr>LearnKnit 메인 페이지 (LNB)</vt:lpstr>
      <vt:lpstr>LearnKnit 메인 페이지(LNB)</vt:lpstr>
      <vt:lpstr>LearnKnit 메인 페이지 (메인 영상 및 설명)</vt:lpstr>
      <vt:lpstr>LearnKnit 메인 페이지(메인 영상 및 설명)</vt:lpstr>
      <vt:lpstr>LearnKnit 메인 페이지 (메인 화면 -&gt; 관련 영상보기 클릭 시 나오는 영상들)</vt:lpstr>
      <vt:lpstr>LearnKnit 메인 페이지(메인 화면 -&gt; 관련 영상 보기 클릭 시 나오는 영상들)</vt:lpstr>
    </vt:vector>
  </TitlesOfParts>
  <Manager>권미정</Manager>
  <Company>웅진홀딩스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메뉴구조도(IA)</dc:title>
  <dc:creator>웅진홀딩스</dc:creator>
  <dc:description>메뉴구조도(IA)</dc:description>
  <cp:lastModifiedBy>박 수현</cp:lastModifiedBy>
  <cp:revision>931</cp:revision>
  <cp:lastPrinted>2017-09-22T05:04:08Z</cp:lastPrinted>
  <dcterms:created xsi:type="dcterms:W3CDTF">2007-10-30T05:17:48Z</dcterms:created>
  <dcterms:modified xsi:type="dcterms:W3CDTF">2023-06-06T16:32:37Z</dcterms:modified>
</cp:coreProperties>
</file>