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B261-A708-4F3C-81A7-D33D8CBC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F4941-BB6A-45DE-9793-9A5416717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8E2B9-8A8B-405F-A9B7-1C5CE45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4E60B-3AED-4419-BBCA-77C74D0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F25D0-8931-4EEC-A102-248E04E8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40621-2139-4CE7-B677-D8612365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25FD6-7F03-43CC-B900-DC6A3735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2B174-4F06-482A-94B5-DAF8AC79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F677A-4E3E-4844-BA3E-59778CBA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7658A-3ECA-49E7-9D86-1A2380A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0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3EC01-E022-4C8F-A820-BA09A9C8E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E089D-7BDE-42EF-A698-64C91041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386D-CB3A-4C6C-A01A-E11A390B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45097-0562-4DE0-81C7-6B2E8330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844F1-859E-45FE-80C5-B6DE5AC3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7E385-D27F-4137-BD33-5C6F969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801A9-FF9B-4F28-AB08-373D9A5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7AE13-9FE2-4FF3-9189-B190F857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2D738-81F4-4039-B400-FBA96691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DA050-E24A-4617-9612-5922798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34CF-71F2-41BF-9139-2D599464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086B1-1C16-4B7E-84D0-067B2A57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9DF5F-9F58-49D7-AD1B-CF27C14A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8A01-0C4A-4BA0-8E98-99DFCF74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D6CA4-6CBD-45BD-A47D-7B863443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3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AFAD-C72B-4CF7-9498-A895F82E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F40C8-91FB-435E-89D7-944535F7D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D7BE2-1043-423A-8F2F-A789DA41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FB455-A0F2-4C42-B7B3-CD95B455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D46C-9C1D-4B1C-BF56-4093F0D9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C77AB-B257-45EB-BA24-7A2D1BE9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0B6FE-7734-4699-BAA0-D459A792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ECED3-7E74-4F64-A811-6A7380E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85DAB-55E3-4884-9FE4-1CE07D50D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81805B-F27F-4446-AB84-A3EE515FE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8B4D5-0069-445B-B991-862055B10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EBDE8-6E3D-4147-A2E3-6EB9313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C2BD4-0FA0-4C90-9B2C-C71507AC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E7CEF8-D9D9-440C-B14E-FE8228BD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7532-B8D9-4144-AE49-F9BF35F7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FD2F9-B0F3-4EB6-B311-76F19FD0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DD4BB-1335-45C6-94F3-CEDE9B39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69B2D-ED0A-4052-83FE-4EAA9CA3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1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A643B-2ACC-4BB3-94D7-84C84841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8D0D4-7622-4426-9582-E0625766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F2E92-B1A7-4B2C-A8BB-4D67A1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40A4-950D-4038-B4E8-BA086127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62615-DA34-4BC2-96D8-25E0E169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CC006-DBA0-4C91-9B71-80D913538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3F44-68AF-45E8-922A-98995A96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2DF54-93DA-474C-AF10-09B675D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CE526-E6E6-4975-A10D-9C9447C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D8E0-3D5A-4FCA-9D86-6C241D2C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017F-DC1E-4CE4-94BA-BFECB1D4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BF9D5-45C8-486D-91DB-1020E318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43290-F606-44DE-8FB9-AB4D6762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E5342-BD6C-492C-9A85-158A18CD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A15DB-CCAE-427C-BE69-E23901B9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3BA50-919A-4084-AAA2-7E6B1AC4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6A21-3C4E-42D6-9877-0FA42E96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A39EC-34B5-4A1C-9668-5BEA67E7A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79EA-D7FE-4AAB-8F74-0874D08A43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BD964-36B7-4737-94AE-13ECFEC30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984A-29F3-4334-BD40-D7C387BC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6963-F72A-41C3-A71C-01B5B5499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DCB33E-4DCF-4E32-ABE0-383C0113056D}"/>
              </a:ext>
            </a:extLst>
          </p:cNvPr>
          <p:cNvSpPr/>
          <p:nvPr/>
        </p:nvSpPr>
        <p:spPr>
          <a:xfrm>
            <a:off x="0" y="0"/>
            <a:ext cx="12192000" cy="949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AE97C-1435-43B8-9389-1308021E719C}"/>
              </a:ext>
            </a:extLst>
          </p:cNvPr>
          <p:cNvSpPr/>
          <p:nvPr/>
        </p:nvSpPr>
        <p:spPr>
          <a:xfrm>
            <a:off x="8501848" y="-1"/>
            <a:ext cx="1845076" cy="949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96BAF-D54F-4D16-AA4A-96CBE9DFEA45}"/>
              </a:ext>
            </a:extLst>
          </p:cNvPr>
          <p:cNvSpPr/>
          <p:nvPr/>
        </p:nvSpPr>
        <p:spPr>
          <a:xfrm>
            <a:off x="10346924" y="-2"/>
            <a:ext cx="1845076" cy="949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88333C-ACBD-4250-A2DD-91F705D7EFD9}"/>
              </a:ext>
            </a:extLst>
          </p:cNvPr>
          <p:cNvSpPr/>
          <p:nvPr/>
        </p:nvSpPr>
        <p:spPr>
          <a:xfrm>
            <a:off x="4394446" y="1380477"/>
            <a:ext cx="3403107" cy="34031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AD29A2-A1E4-4CF9-9A8C-7C70C1F1CBB5}"/>
              </a:ext>
            </a:extLst>
          </p:cNvPr>
          <p:cNvGrpSpPr/>
          <p:nvPr/>
        </p:nvGrpSpPr>
        <p:grpSpPr>
          <a:xfrm>
            <a:off x="1161222" y="5165324"/>
            <a:ext cx="9869556" cy="838942"/>
            <a:chOff x="1088254" y="5211192"/>
            <a:chExt cx="9869556" cy="8389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B1053-DEF6-44ED-957D-90A794AD4D33}"/>
                </a:ext>
              </a:extLst>
            </p:cNvPr>
            <p:cNvSpPr/>
            <p:nvPr/>
          </p:nvSpPr>
          <p:spPr>
            <a:xfrm>
              <a:off x="1088254" y="5211194"/>
              <a:ext cx="1937925" cy="8389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2D64007-3D3C-4CA2-A83D-0BC2CB637720}"/>
                </a:ext>
              </a:extLst>
            </p:cNvPr>
            <p:cNvSpPr/>
            <p:nvPr/>
          </p:nvSpPr>
          <p:spPr>
            <a:xfrm>
              <a:off x="3434918" y="5211193"/>
              <a:ext cx="1937925" cy="8389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chemeClr val="tx1"/>
                  </a:solidFill>
                </a:rPr>
                <a:t>예매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DC2B68E-9A0B-4BBA-9F3F-F56006232B40}"/>
                </a:ext>
              </a:extLst>
            </p:cNvPr>
            <p:cNvSpPr/>
            <p:nvPr/>
          </p:nvSpPr>
          <p:spPr>
            <a:xfrm>
              <a:off x="5781582" y="5211192"/>
              <a:ext cx="2356088" cy="8389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chemeClr val="tx1"/>
                  </a:solidFill>
                </a:rPr>
                <a:t>마이페이지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B03F470-461C-4706-8AB8-E804F0049339}"/>
                </a:ext>
              </a:extLst>
            </p:cNvPr>
            <p:cNvSpPr/>
            <p:nvPr/>
          </p:nvSpPr>
          <p:spPr>
            <a:xfrm>
              <a:off x="8601722" y="5211192"/>
              <a:ext cx="2356088" cy="8389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자유게시판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2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F2025-AF1C-47D7-90DC-0DBAED5CD317}"/>
              </a:ext>
            </a:extLst>
          </p:cNvPr>
          <p:cNvSpPr/>
          <p:nvPr/>
        </p:nvSpPr>
        <p:spPr>
          <a:xfrm>
            <a:off x="408374" y="2778711"/>
            <a:ext cx="11203866" cy="325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1B1E47-C8D8-4392-8E51-B6EEDACB0D05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885694-8120-4FEF-B8CB-80BA847AA7F4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56024DE-87D1-4769-9523-B30168F97C3A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84FD3E-E9F0-4738-A174-5BC303AC7783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7E9B-ACC7-4F8A-8E9A-B04107AD47CE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658B94-6299-4BFD-8524-F7075853EE9F}"/>
              </a:ext>
            </a:extLst>
          </p:cNvPr>
          <p:cNvSpPr/>
          <p:nvPr/>
        </p:nvSpPr>
        <p:spPr>
          <a:xfrm>
            <a:off x="408374" y="2398451"/>
            <a:ext cx="147221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좌석선택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6FF000-0FFF-4809-BC92-C6D7E15A9F75}"/>
              </a:ext>
            </a:extLst>
          </p:cNvPr>
          <p:cNvSpPr/>
          <p:nvPr/>
        </p:nvSpPr>
        <p:spPr>
          <a:xfrm>
            <a:off x="2814221" y="2929631"/>
            <a:ext cx="6569476" cy="35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7D1795-20D1-43CE-BAB3-3731C82BFE24}"/>
              </a:ext>
            </a:extLst>
          </p:cNvPr>
          <p:cNvSpPr/>
          <p:nvPr/>
        </p:nvSpPr>
        <p:spPr>
          <a:xfrm>
            <a:off x="2200922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4D5EBA-C0B6-431C-9B59-7DFC8A90CDC5}"/>
              </a:ext>
            </a:extLst>
          </p:cNvPr>
          <p:cNvSpPr/>
          <p:nvPr/>
        </p:nvSpPr>
        <p:spPr>
          <a:xfrm>
            <a:off x="2937828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B7C683-7F8A-4B16-9FEF-E33DFB122E61}"/>
              </a:ext>
            </a:extLst>
          </p:cNvPr>
          <p:cNvSpPr/>
          <p:nvPr/>
        </p:nvSpPr>
        <p:spPr>
          <a:xfrm>
            <a:off x="3674734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EF47DD-77BF-47DD-83FD-D6B93FB1DD92}"/>
              </a:ext>
            </a:extLst>
          </p:cNvPr>
          <p:cNvSpPr/>
          <p:nvPr/>
        </p:nvSpPr>
        <p:spPr>
          <a:xfrm>
            <a:off x="4411640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5D6AC6-39D1-4F60-9A9D-731ECE1C0E1D}"/>
              </a:ext>
            </a:extLst>
          </p:cNvPr>
          <p:cNvSpPr/>
          <p:nvPr/>
        </p:nvSpPr>
        <p:spPr>
          <a:xfrm>
            <a:off x="6843824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6216AC-C1DA-4312-8B91-213A1941C37D}"/>
              </a:ext>
            </a:extLst>
          </p:cNvPr>
          <p:cNvSpPr/>
          <p:nvPr/>
        </p:nvSpPr>
        <p:spPr>
          <a:xfrm>
            <a:off x="7580730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D24AB6-7DEE-4754-8120-42F47ED6BE96}"/>
              </a:ext>
            </a:extLst>
          </p:cNvPr>
          <p:cNvSpPr/>
          <p:nvPr/>
        </p:nvSpPr>
        <p:spPr>
          <a:xfrm>
            <a:off x="8317636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26E46A-E3FB-45D8-8E26-E6D18123ED94}"/>
              </a:ext>
            </a:extLst>
          </p:cNvPr>
          <p:cNvSpPr/>
          <p:nvPr/>
        </p:nvSpPr>
        <p:spPr>
          <a:xfrm>
            <a:off x="9054542" y="3822577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F74F0B-611A-4286-9A4F-1049D6231829}"/>
              </a:ext>
            </a:extLst>
          </p:cNvPr>
          <p:cNvSpPr/>
          <p:nvPr/>
        </p:nvSpPr>
        <p:spPr>
          <a:xfrm>
            <a:off x="2209800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F98997-14EF-499A-B7DE-8EE16E5D1AB0}"/>
              </a:ext>
            </a:extLst>
          </p:cNvPr>
          <p:cNvSpPr/>
          <p:nvPr/>
        </p:nvSpPr>
        <p:spPr>
          <a:xfrm>
            <a:off x="2946706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33FF3F-C337-4CF1-BFE8-699EBEAC1DBC}"/>
              </a:ext>
            </a:extLst>
          </p:cNvPr>
          <p:cNvSpPr/>
          <p:nvPr/>
        </p:nvSpPr>
        <p:spPr>
          <a:xfrm>
            <a:off x="3683612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421902-1704-47C8-AD73-02229DD33551}"/>
              </a:ext>
            </a:extLst>
          </p:cNvPr>
          <p:cNvSpPr/>
          <p:nvPr/>
        </p:nvSpPr>
        <p:spPr>
          <a:xfrm>
            <a:off x="4420518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09BA7B-71FB-4972-B697-B8973FBD344C}"/>
              </a:ext>
            </a:extLst>
          </p:cNvPr>
          <p:cNvSpPr/>
          <p:nvPr/>
        </p:nvSpPr>
        <p:spPr>
          <a:xfrm>
            <a:off x="6852702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A781A5-F7F6-4B41-B49E-086739E75BC8}"/>
              </a:ext>
            </a:extLst>
          </p:cNvPr>
          <p:cNvSpPr/>
          <p:nvPr/>
        </p:nvSpPr>
        <p:spPr>
          <a:xfrm>
            <a:off x="7589608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E9C4012-977D-4060-95F3-4A0A28925F59}"/>
              </a:ext>
            </a:extLst>
          </p:cNvPr>
          <p:cNvSpPr/>
          <p:nvPr/>
        </p:nvSpPr>
        <p:spPr>
          <a:xfrm>
            <a:off x="8326514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6B4E0A-16B5-44EF-8349-88F194F22334}"/>
              </a:ext>
            </a:extLst>
          </p:cNvPr>
          <p:cNvSpPr/>
          <p:nvPr/>
        </p:nvSpPr>
        <p:spPr>
          <a:xfrm>
            <a:off x="9063420" y="4328604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C6B9C1-9B56-44D8-A1A0-1E9457207392}"/>
              </a:ext>
            </a:extLst>
          </p:cNvPr>
          <p:cNvSpPr/>
          <p:nvPr/>
        </p:nvSpPr>
        <p:spPr>
          <a:xfrm>
            <a:off x="2218678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23C1DF-0ED9-4F5A-9F84-E2F5BB877821}"/>
              </a:ext>
            </a:extLst>
          </p:cNvPr>
          <p:cNvSpPr/>
          <p:nvPr/>
        </p:nvSpPr>
        <p:spPr>
          <a:xfrm>
            <a:off x="2955584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33D761-604B-4022-87AB-08777CDC52F2}"/>
              </a:ext>
            </a:extLst>
          </p:cNvPr>
          <p:cNvSpPr/>
          <p:nvPr/>
        </p:nvSpPr>
        <p:spPr>
          <a:xfrm>
            <a:off x="3692490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291946-4976-4962-9F04-A14D7EE55736}"/>
              </a:ext>
            </a:extLst>
          </p:cNvPr>
          <p:cNvSpPr/>
          <p:nvPr/>
        </p:nvSpPr>
        <p:spPr>
          <a:xfrm>
            <a:off x="4429396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B789D9-469F-4F2F-BDCB-67B4ABE97EE3}"/>
              </a:ext>
            </a:extLst>
          </p:cNvPr>
          <p:cNvSpPr/>
          <p:nvPr/>
        </p:nvSpPr>
        <p:spPr>
          <a:xfrm>
            <a:off x="6861580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A6E0BB-5035-4C13-AE8D-87B9C2D0C534}"/>
              </a:ext>
            </a:extLst>
          </p:cNvPr>
          <p:cNvSpPr/>
          <p:nvPr/>
        </p:nvSpPr>
        <p:spPr>
          <a:xfrm>
            <a:off x="7598486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8A9200-B700-451D-8B2D-A811AE772CBE}"/>
              </a:ext>
            </a:extLst>
          </p:cNvPr>
          <p:cNvSpPr/>
          <p:nvPr/>
        </p:nvSpPr>
        <p:spPr>
          <a:xfrm>
            <a:off x="8335392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8808FA-5D47-49C9-9D86-4A6EAB6CBA7C}"/>
              </a:ext>
            </a:extLst>
          </p:cNvPr>
          <p:cNvSpPr/>
          <p:nvPr/>
        </p:nvSpPr>
        <p:spPr>
          <a:xfrm>
            <a:off x="9072298" y="4834631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8D7A9D-C1C0-4E7E-9499-81A71844A632}"/>
              </a:ext>
            </a:extLst>
          </p:cNvPr>
          <p:cNvSpPr/>
          <p:nvPr/>
        </p:nvSpPr>
        <p:spPr>
          <a:xfrm>
            <a:off x="2227556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18DBE7-C933-4421-8A98-9E71A2D2448F}"/>
              </a:ext>
            </a:extLst>
          </p:cNvPr>
          <p:cNvSpPr/>
          <p:nvPr/>
        </p:nvSpPr>
        <p:spPr>
          <a:xfrm>
            <a:off x="2964462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BED6AC-C59C-4515-90BE-E9864C8CE91C}"/>
              </a:ext>
            </a:extLst>
          </p:cNvPr>
          <p:cNvSpPr/>
          <p:nvPr/>
        </p:nvSpPr>
        <p:spPr>
          <a:xfrm>
            <a:off x="3701368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CD8A5AE-BEFE-4320-A8BB-222D7A0BB3CF}"/>
              </a:ext>
            </a:extLst>
          </p:cNvPr>
          <p:cNvSpPr/>
          <p:nvPr/>
        </p:nvSpPr>
        <p:spPr>
          <a:xfrm>
            <a:off x="4438274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30F38A-38DC-474C-A087-F7462E421A3B}"/>
              </a:ext>
            </a:extLst>
          </p:cNvPr>
          <p:cNvSpPr/>
          <p:nvPr/>
        </p:nvSpPr>
        <p:spPr>
          <a:xfrm>
            <a:off x="6870458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FE8951-8539-425F-B229-E140B2AAF5C6}"/>
              </a:ext>
            </a:extLst>
          </p:cNvPr>
          <p:cNvSpPr/>
          <p:nvPr/>
        </p:nvSpPr>
        <p:spPr>
          <a:xfrm>
            <a:off x="7607364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7587F5-37C7-4CE5-AF4A-C864EA3510F2}"/>
              </a:ext>
            </a:extLst>
          </p:cNvPr>
          <p:cNvSpPr/>
          <p:nvPr/>
        </p:nvSpPr>
        <p:spPr>
          <a:xfrm>
            <a:off x="8344270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78C213-9CD9-4765-AB00-9D79CDC0EF3B}"/>
              </a:ext>
            </a:extLst>
          </p:cNvPr>
          <p:cNvSpPr/>
          <p:nvPr/>
        </p:nvSpPr>
        <p:spPr>
          <a:xfrm>
            <a:off x="9081176" y="5340658"/>
            <a:ext cx="64067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22F30-C1BB-4130-9760-1C21D9495506}"/>
              </a:ext>
            </a:extLst>
          </p:cNvPr>
          <p:cNvSpPr txBox="1"/>
          <p:nvPr/>
        </p:nvSpPr>
        <p:spPr>
          <a:xfrm>
            <a:off x="1705120" y="38280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413F3-8B18-4FD2-BBEA-A6EC5D7952DF}"/>
              </a:ext>
            </a:extLst>
          </p:cNvPr>
          <p:cNvSpPr txBox="1"/>
          <p:nvPr/>
        </p:nvSpPr>
        <p:spPr>
          <a:xfrm>
            <a:off x="1712110" y="43259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1F5891-1F1B-4E9E-AC9E-2D1E10C803B9}"/>
              </a:ext>
            </a:extLst>
          </p:cNvPr>
          <p:cNvSpPr txBox="1"/>
          <p:nvPr/>
        </p:nvSpPr>
        <p:spPr>
          <a:xfrm>
            <a:off x="1719100" y="48238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79B092-4199-4CF7-8003-8B4667DE5D78}"/>
              </a:ext>
            </a:extLst>
          </p:cNvPr>
          <p:cNvSpPr txBox="1"/>
          <p:nvPr/>
        </p:nvSpPr>
        <p:spPr>
          <a:xfrm>
            <a:off x="1726090" y="53217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64A2F1-1AB8-4D10-BA7D-76113A493679}"/>
              </a:ext>
            </a:extLst>
          </p:cNvPr>
          <p:cNvSpPr txBox="1"/>
          <p:nvPr/>
        </p:nvSpPr>
        <p:spPr>
          <a:xfrm>
            <a:off x="2346370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E99816-1714-44B5-8EB8-F7FEB4116770}"/>
              </a:ext>
            </a:extLst>
          </p:cNvPr>
          <p:cNvSpPr txBox="1"/>
          <p:nvPr/>
        </p:nvSpPr>
        <p:spPr>
          <a:xfrm>
            <a:off x="3102512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A73786-9867-4AEE-8860-DC6A1358DA14}"/>
              </a:ext>
            </a:extLst>
          </p:cNvPr>
          <p:cNvSpPr txBox="1"/>
          <p:nvPr/>
        </p:nvSpPr>
        <p:spPr>
          <a:xfrm>
            <a:off x="3858654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63C92C-4939-4167-8514-BD5E21768CB1}"/>
              </a:ext>
            </a:extLst>
          </p:cNvPr>
          <p:cNvSpPr txBox="1"/>
          <p:nvPr/>
        </p:nvSpPr>
        <p:spPr>
          <a:xfrm>
            <a:off x="4614796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8C3EBA-F81D-4FEB-869A-2A64430BD9F9}"/>
              </a:ext>
            </a:extLst>
          </p:cNvPr>
          <p:cNvSpPr txBox="1"/>
          <p:nvPr/>
        </p:nvSpPr>
        <p:spPr>
          <a:xfrm>
            <a:off x="7035142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091B2A-9447-4BE1-8402-09567FAE0745}"/>
              </a:ext>
            </a:extLst>
          </p:cNvPr>
          <p:cNvSpPr txBox="1"/>
          <p:nvPr/>
        </p:nvSpPr>
        <p:spPr>
          <a:xfrm>
            <a:off x="7754292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969321-BCB5-4602-BC83-B82A24960198}"/>
              </a:ext>
            </a:extLst>
          </p:cNvPr>
          <p:cNvSpPr txBox="1"/>
          <p:nvPr/>
        </p:nvSpPr>
        <p:spPr>
          <a:xfrm>
            <a:off x="8473442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648428-A044-4DC5-803D-73A6E75CAD65}"/>
              </a:ext>
            </a:extLst>
          </p:cNvPr>
          <p:cNvSpPr txBox="1"/>
          <p:nvPr/>
        </p:nvSpPr>
        <p:spPr>
          <a:xfrm>
            <a:off x="9192592" y="3397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D6FEC25-E17A-4AB1-B998-79B5B05AF652}"/>
              </a:ext>
            </a:extLst>
          </p:cNvPr>
          <p:cNvSpPr/>
          <p:nvPr/>
        </p:nvSpPr>
        <p:spPr>
          <a:xfrm>
            <a:off x="5196935" y="6187736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예매하기</a:t>
            </a:r>
          </a:p>
        </p:txBody>
      </p:sp>
    </p:spTree>
    <p:extLst>
      <p:ext uri="{BB962C8B-B14F-4D97-AF65-F5344CB8AC3E}">
        <p14:creationId xmlns:p14="http://schemas.microsoft.com/office/powerpoint/2010/main" val="41718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BF7BCB6-BAFE-43DB-8572-F409B1CF7D4F}"/>
              </a:ext>
            </a:extLst>
          </p:cNvPr>
          <p:cNvGrpSpPr/>
          <p:nvPr/>
        </p:nvGrpSpPr>
        <p:grpSpPr>
          <a:xfrm>
            <a:off x="263115" y="504548"/>
            <a:ext cx="11665770" cy="5848903"/>
            <a:chOff x="350820" y="221943"/>
            <a:chExt cx="11665770" cy="584890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E32A76F-7D82-492A-9605-70780828D56E}"/>
                </a:ext>
              </a:extLst>
            </p:cNvPr>
            <p:cNvSpPr/>
            <p:nvPr/>
          </p:nvSpPr>
          <p:spPr>
            <a:xfrm>
              <a:off x="5035858" y="221943"/>
              <a:ext cx="2120284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 페이지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3DF0232-A433-4791-8B13-75C8852B630B}"/>
                </a:ext>
              </a:extLst>
            </p:cNvPr>
            <p:cNvSpPr/>
            <p:nvPr/>
          </p:nvSpPr>
          <p:spPr>
            <a:xfrm>
              <a:off x="350820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영화소개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8859A18-299A-4394-8326-08C09690F5B6}"/>
                </a:ext>
              </a:extLst>
            </p:cNvPr>
            <p:cNvSpPr/>
            <p:nvPr/>
          </p:nvSpPr>
          <p:spPr>
            <a:xfrm>
              <a:off x="2335511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영화 예매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2ACE2F9-3D00-4E87-A442-BA57D9613BDC}"/>
                </a:ext>
              </a:extLst>
            </p:cNvPr>
            <p:cNvSpPr/>
            <p:nvPr/>
          </p:nvSpPr>
          <p:spPr>
            <a:xfrm>
              <a:off x="4320202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마이페이지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본인 예매 확인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27642F7-81C2-4736-8A74-26D4A4757D56}"/>
                </a:ext>
              </a:extLst>
            </p:cNvPr>
            <p:cNvSpPr/>
            <p:nvPr/>
          </p:nvSpPr>
          <p:spPr>
            <a:xfrm>
              <a:off x="10283505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4220D8D7-9381-4511-866D-DCA9B1AABA34}"/>
                </a:ext>
              </a:extLst>
            </p:cNvPr>
            <p:cNvSpPr/>
            <p:nvPr/>
          </p:nvSpPr>
          <p:spPr>
            <a:xfrm>
              <a:off x="6304893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자유게시판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3376BDF1-AFA5-4281-A95A-C54B5ADAF526}"/>
                </a:ext>
              </a:extLst>
            </p:cNvPr>
            <p:cNvSpPr/>
            <p:nvPr/>
          </p:nvSpPr>
          <p:spPr>
            <a:xfrm>
              <a:off x="8294199" y="2016713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F1CE0CC9-FE7A-43BB-A001-AA48A2F3E455}"/>
                </a:ext>
              </a:extLst>
            </p:cNvPr>
            <p:cNvSpPr/>
            <p:nvPr/>
          </p:nvSpPr>
          <p:spPr>
            <a:xfrm>
              <a:off x="10283504" y="5387266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F7A64E8-D11A-443B-8230-0D64C9D29037}"/>
                </a:ext>
              </a:extLst>
            </p:cNvPr>
            <p:cNvSpPr/>
            <p:nvPr/>
          </p:nvSpPr>
          <p:spPr>
            <a:xfrm>
              <a:off x="8294198" y="5045476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B7746A91-0176-473F-9F2E-359EF8C72603}"/>
                </a:ext>
              </a:extLst>
            </p:cNvPr>
            <p:cNvSpPr/>
            <p:nvPr/>
          </p:nvSpPr>
          <p:spPr>
            <a:xfrm>
              <a:off x="6304892" y="3367599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글 목록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페이지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1935552-639E-4319-A059-26C7D2C6D064}"/>
                </a:ext>
              </a:extLst>
            </p:cNvPr>
            <p:cNvSpPr/>
            <p:nvPr/>
          </p:nvSpPr>
          <p:spPr>
            <a:xfrm>
              <a:off x="8172594" y="3531094"/>
              <a:ext cx="1800884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아이디 패스워드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입력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페이지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12291D4D-F948-4FA7-B550-4BB24D7F9025}"/>
                </a:ext>
              </a:extLst>
            </p:cNvPr>
            <p:cNvSpPr/>
            <p:nvPr/>
          </p:nvSpPr>
          <p:spPr>
            <a:xfrm>
              <a:off x="10108093" y="3709389"/>
              <a:ext cx="190849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회원가입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정보 입력 페이지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A6F48687-4D95-438F-A173-55CCAB2E2567}"/>
                </a:ext>
              </a:extLst>
            </p:cNvPr>
            <p:cNvSpPr/>
            <p:nvPr/>
          </p:nvSpPr>
          <p:spPr>
            <a:xfrm>
              <a:off x="6304891" y="5045476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글 등록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페이지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CB53D1-2661-48DD-88DA-6D2585B7B7B8}"/>
                </a:ext>
              </a:extLst>
            </p:cNvPr>
            <p:cNvCxnSpPr>
              <a:stCxn id="92" idx="2"/>
              <a:endCxn id="96" idx="0"/>
            </p:cNvCxnSpPr>
            <p:nvPr/>
          </p:nvCxnSpPr>
          <p:spPr>
            <a:xfrm flipH="1">
              <a:off x="7083731" y="2700293"/>
              <a:ext cx="1" cy="667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A199CEA-16B0-4383-A76C-BE5EB429AC55}"/>
                </a:ext>
              </a:extLst>
            </p:cNvPr>
            <p:cNvCxnSpPr>
              <a:stCxn id="96" idx="2"/>
              <a:endCxn id="99" idx="0"/>
            </p:cNvCxnSpPr>
            <p:nvPr/>
          </p:nvCxnSpPr>
          <p:spPr>
            <a:xfrm flipH="1">
              <a:off x="7083730" y="4051179"/>
              <a:ext cx="1" cy="994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22A4539-1743-4A63-A243-63B0806FC6DF}"/>
                </a:ext>
              </a:extLst>
            </p:cNvPr>
            <p:cNvCxnSpPr>
              <a:stCxn id="93" idx="2"/>
              <a:endCxn id="97" idx="0"/>
            </p:cNvCxnSpPr>
            <p:nvPr/>
          </p:nvCxnSpPr>
          <p:spPr>
            <a:xfrm flipH="1">
              <a:off x="9073036" y="2700293"/>
              <a:ext cx="2" cy="830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08955C-1647-449C-9C67-82AD13C34376}"/>
                </a:ext>
              </a:extLst>
            </p:cNvPr>
            <p:cNvCxnSpPr>
              <a:stCxn id="97" idx="2"/>
              <a:endCxn id="95" idx="0"/>
            </p:cNvCxnSpPr>
            <p:nvPr/>
          </p:nvCxnSpPr>
          <p:spPr>
            <a:xfrm>
              <a:off x="9073036" y="4214674"/>
              <a:ext cx="1" cy="830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73D0FE7-9EF7-47FA-ADB3-1A8AB1DDC572}"/>
                </a:ext>
              </a:extLst>
            </p:cNvPr>
            <p:cNvCxnSpPr>
              <a:stCxn id="91" idx="2"/>
              <a:endCxn id="98" idx="0"/>
            </p:cNvCxnSpPr>
            <p:nvPr/>
          </p:nvCxnSpPr>
          <p:spPr>
            <a:xfrm flipH="1">
              <a:off x="11062342" y="2700293"/>
              <a:ext cx="2" cy="1009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995A625-C7DC-422A-98E0-DA795F4C3CAB}"/>
                </a:ext>
              </a:extLst>
            </p:cNvPr>
            <p:cNvCxnSpPr>
              <a:stCxn id="98" idx="2"/>
              <a:endCxn id="94" idx="0"/>
            </p:cNvCxnSpPr>
            <p:nvPr/>
          </p:nvCxnSpPr>
          <p:spPr>
            <a:xfrm>
              <a:off x="11062342" y="4392969"/>
              <a:ext cx="1" cy="994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CE2BAE5-F906-4A43-B8C9-5DFC3CC1E3E1}"/>
                </a:ext>
              </a:extLst>
            </p:cNvPr>
            <p:cNvSpPr/>
            <p:nvPr/>
          </p:nvSpPr>
          <p:spPr>
            <a:xfrm>
              <a:off x="2335511" y="3531094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정보 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페이지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D537B4C7-BE2B-4686-A9AA-E7B05A3372CC}"/>
                </a:ext>
              </a:extLst>
            </p:cNvPr>
            <p:cNvSpPr/>
            <p:nvPr/>
          </p:nvSpPr>
          <p:spPr>
            <a:xfrm>
              <a:off x="2335509" y="5316985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예매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완료 페이지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AC790F8-458D-492A-9890-E2799C2B6929}"/>
                </a:ext>
              </a:extLst>
            </p:cNvPr>
            <p:cNvCxnSpPr>
              <a:stCxn id="89" idx="2"/>
              <a:endCxn id="100" idx="0"/>
            </p:cNvCxnSpPr>
            <p:nvPr/>
          </p:nvCxnSpPr>
          <p:spPr>
            <a:xfrm>
              <a:off x="3114350" y="2700293"/>
              <a:ext cx="0" cy="830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90B88-1128-4171-8A0E-E876E85746C2}"/>
                </a:ext>
              </a:extLst>
            </p:cNvPr>
            <p:cNvCxnSpPr>
              <a:stCxn id="100" idx="2"/>
              <a:endCxn id="101" idx="0"/>
            </p:cNvCxnSpPr>
            <p:nvPr/>
          </p:nvCxnSpPr>
          <p:spPr>
            <a:xfrm flipH="1">
              <a:off x="3114348" y="4214674"/>
              <a:ext cx="2" cy="11023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06FB9B3D-9A1B-4A3E-9D2C-7E91F25A5781}"/>
                </a:ext>
              </a:extLst>
            </p:cNvPr>
            <p:cNvSpPr/>
            <p:nvPr/>
          </p:nvSpPr>
          <p:spPr>
            <a:xfrm>
              <a:off x="4324817" y="4051179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예매 목록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페이지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2F81E9E5-6851-49A8-BC7F-6192B53C29AD}"/>
                </a:ext>
              </a:extLst>
            </p:cNvPr>
            <p:cNvSpPr/>
            <p:nvPr/>
          </p:nvSpPr>
          <p:spPr>
            <a:xfrm>
              <a:off x="355436" y="3709389"/>
              <a:ext cx="1557677" cy="6835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 목록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페이지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D081FF4-FD29-4C04-9A92-AE7C9DDF6AFC}"/>
                </a:ext>
              </a:extLst>
            </p:cNvPr>
            <p:cNvCxnSpPr>
              <a:stCxn id="88" idx="2"/>
              <a:endCxn id="103" idx="0"/>
            </p:cNvCxnSpPr>
            <p:nvPr/>
          </p:nvCxnSpPr>
          <p:spPr>
            <a:xfrm>
              <a:off x="1129659" y="2700293"/>
              <a:ext cx="4616" cy="1009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1A7B8E2-E32C-452C-AE4D-D560C57EB621}"/>
                </a:ext>
              </a:extLst>
            </p:cNvPr>
            <p:cNvCxnSpPr>
              <a:stCxn id="90" idx="2"/>
              <a:endCxn id="102" idx="0"/>
            </p:cNvCxnSpPr>
            <p:nvPr/>
          </p:nvCxnSpPr>
          <p:spPr>
            <a:xfrm>
              <a:off x="5099041" y="2700293"/>
              <a:ext cx="4615" cy="13508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A476C734-F351-48C0-BA63-D59A1563CBB2}"/>
                </a:ext>
              </a:extLst>
            </p:cNvPr>
            <p:cNvCxnSpPr>
              <a:stCxn id="5" idx="2"/>
              <a:endCxn id="90" idx="0"/>
            </p:cNvCxnSpPr>
            <p:nvPr/>
          </p:nvCxnSpPr>
          <p:spPr>
            <a:xfrm rot="5400000">
              <a:off x="5041926" y="962639"/>
              <a:ext cx="1111190" cy="9969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1EAC729D-7DAF-4C43-A211-50F39B836949}"/>
                </a:ext>
              </a:extLst>
            </p:cNvPr>
            <p:cNvCxnSpPr>
              <a:stCxn id="5" idx="2"/>
              <a:endCxn id="89" idx="0"/>
            </p:cNvCxnSpPr>
            <p:nvPr/>
          </p:nvCxnSpPr>
          <p:spPr>
            <a:xfrm rot="5400000">
              <a:off x="4049580" y="-29707"/>
              <a:ext cx="1111190" cy="298165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58DA94B4-2048-41A1-B906-265B55DD0CDD}"/>
                </a:ext>
              </a:extLst>
            </p:cNvPr>
            <p:cNvCxnSpPr>
              <a:stCxn id="5" idx="2"/>
              <a:endCxn id="88" idx="0"/>
            </p:cNvCxnSpPr>
            <p:nvPr/>
          </p:nvCxnSpPr>
          <p:spPr>
            <a:xfrm rot="5400000">
              <a:off x="3057235" y="-1022052"/>
              <a:ext cx="1111190" cy="496634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B9BD6F4F-597F-43E7-8C8D-B1B921002EA3}"/>
                </a:ext>
              </a:extLst>
            </p:cNvPr>
            <p:cNvCxnSpPr>
              <a:stCxn id="5" idx="2"/>
              <a:endCxn id="92" idx="0"/>
            </p:cNvCxnSpPr>
            <p:nvPr/>
          </p:nvCxnSpPr>
          <p:spPr>
            <a:xfrm rot="16200000" flipH="1">
              <a:off x="6034271" y="967252"/>
              <a:ext cx="1111190" cy="98773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8F897B2-4B6E-40BA-9A3D-25A18ACABB44}"/>
                </a:ext>
              </a:extLst>
            </p:cNvPr>
            <p:cNvCxnSpPr>
              <a:stCxn id="5" idx="2"/>
              <a:endCxn id="93" idx="0"/>
            </p:cNvCxnSpPr>
            <p:nvPr/>
          </p:nvCxnSpPr>
          <p:spPr>
            <a:xfrm rot="16200000" flipH="1">
              <a:off x="7028924" y="-27401"/>
              <a:ext cx="1111190" cy="297703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BB4B9663-67F1-44A1-A2F1-41383CE17C1E}"/>
                </a:ext>
              </a:extLst>
            </p:cNvPr>
            <p:cNvCxnSpPr>
              <a:stCxn id="5" idx="2"/>
              <a:endCxn id="91" idx="0"/>
            </p:cNvCxnSpPr>
            <p:nvPr/>
          </p:nvCxnSpPr>
          <p:spPr>
            <a:xfrm rot="16200000" flipH="1">
              <a:off x="8023577" y="-1022054"/>
              <a:ext cx="1111190" cy="496634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8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8E3570-DF06-40DA-9B2F-1B6087CD3FD6}"/>
              </a:ext>
            </a:extLst>
          </p:cNvPr>
          <p:cNvGrpSpPr/>
          <p:nvPr/>
        </p:nvGrpSpPr>
        <p:grpSpPr>
          <a:xfrm>
            <a:off x="3681273" y="2807324"/>
            <a:ext cx="4829453" cy="3097383"/>
            <a:chOff x="3681273" y="2540994"/>
            <a:chExt cx="4829453" cy="309738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20D289-1DCE-4618-939F-D93F77D582C2}"/>
                </a:ext>
              </a:extLst>
            </p:cNvPr>
            <p:cNvGrpSpPr/>
            <p:nvPr/>
          </p:nvGrpSpPr>
          <p:grpSpPr>
            <a:xfrm>
              <a:off x="3681273" y="3865800"/>
              <a:ext cx="4829453" cy="1772577"/>
              <a:chOff x="3000652" y="4065973"/>
              <a:chExt cx="4829453" cy="177257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A750BFF-FD08-418B-B006-A22B5DAF5422}"/>
                  </a:ext>
                </a:extLst>
              </p:cNvPr>
              <p:cNvSpPr/>
              <p:nvPr/>
            </p:nvSpPr>
            <p:spPr>
              <a:xfrm>
                <a:off x="3000652" y="4065973"/>
                <a:ext cx="2867488" cy="794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아이디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B3ACB9-CCDD-4482-B770-6011F803F0D6}"/>
                  </a:ext>
                </a:extLst>
              </p:cNvPr>
              <p:cNvSpPr/>
              <p:nvPr/>
            </p:nvSpPr>
            <p:spPr>
              <a:xfrm>
                <a:off x="3000652" y="5043997"/>
                <a:ext cx="2867488" cy="794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비밀번호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1154EA0-9C61-436A-B2DA-8941008C5A3E}"/>
                  </a:ext>
                </a:extLst>
              </p:cNvPr>
              <p:cNvSpPr/>
              <p:nvPr/>
            </p:nvSpPr>
            <p:spPr>
              <a:xfrm>
                <a:off x="6092299" y="4065973"/>
                <a:ext cx="1737806" cy="7945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C3DBAE3-C014-4EC4-8763-3CDCF0F1EC97}"/>
                  </a:ext>
                </a:extLst>
              </p:cNvPr>
              <p:cNvSpPr/>
              <p:nvPr/>
            </p:nvSpPr>
            <p:spPr>
              <a:xfrm>
                <a:off x="6092299" y="5043996"/>
                <a:ext cx="1737806" cy="7945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회원가입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24BC2-1FAD-4633-B3C5-8CDA4FC876DF}"/>
                </a:ext>
              </a:extLst>
            </p:cNvPr>
            <p:cNvSpPr txBox="1"/>
            <p:nvPr/>
          </p:nvSpPr>
          <p:spPr>
            <a:xfrm>
              <a:off x="4797099" y="2540994"/>
              <a:ext cx="2262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/>
                <a:t>로그인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00817-1582-435A-A2B6-912FEF62FA95}"/>
              </a:ext>
            </a:extLst>
          </p:cNvPr>
          <p:cNvSpPr/>
          <p:nvPr/>
        </p:nvSpPr>
        <p:spPr>
          <a:xfrm>
            <a:off x="0" y="1"/>
            <a:ext cx="12192000" cy="2139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40D01-1CF4-4F6B-8144-40C275A1F4D1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04269C-C13A-404F-A03C-E11BBB9F83DB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19841E-FF05-40B3-9846-017DFA7EA69A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CF93D5-07AD-4624-B97C-660E0C536274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C2FFBE-7D42-42DF-8D4B-CF76B14A4CA6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3C603F-6478-49C9-8DD8-451DD0D04434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</p:spTree>
    <p:extLst>
      <p:ext uri="{BB962C8B-B14F-4D97-AF65-F5344CB8AC3E}">
        <p14:creationId xmlns:p14="http://schemas.microsoft.com/office/powerpoint/2010/main" val="12444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65B2C7-B3DE-4A10-90E5-481D14DB87F8}"/>
              </a:ext>
            </a:extLst>
          </p:cNvPr>
          <p:cNvSpPr txBox="1"/>
          <p:nvPr/>
        </p:nvSpPr>
        <p:spPr>
          <a:xfrm>
            <a:off x="4909148" y="2215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회원가입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9669CC-809A-4AAD-82EF-DD05FB086C4F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6477B95-E5BE-4C54-BB8E-8E134147989E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4E90275-8082-462D-A847-E7A7843D11E0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5A325-08E7-406A-96A7-4D12911EF8C7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8CD712-4B37-42BF-BE99-AB9325F8B932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B75C5B-DFA9-48F0-8141-57BC2D35CFEF}"/>
              </a:ext>
            </a:extLst>
          </p:cNvPr>
          <p:cNvGrpSpPr/>
          <p:nvPr/>
        </p:nvGrpSpPr>
        <p:grpSpPr>
          <a:xfrm>
            <a:off x="649778" y="2724243"/>
            <a:ext cx="4119345" cy="363222"/>
            <a:chOff x="639187" y="3602450"/>
            <a:chExt cx="5056977" cy="4458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26B598-0D49-4231-A321-A761BB475C90}"/>
                </a:ext>
              </a:extLst>
            </p:cNvPr>
            <p:cNvSpPr/>
            <p:nvPr/>
          </p:nvSpPr>
          <p:spPr>
            <a:xfrm>
              <a:off x="2741509" y="3602450"/>
              <a:ext cx="2954655" cy="44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D77776C-3673-40C0-92F9-6BF6916C2BA7}"/>
                </a:ext>
              </a:extLst>
            </p:cNvPr>
            <p:cNvSpPr/>
            <p:nvPr/>
          </p:nvSpPr>
          <p:spPr>
            <a:xfrm>
              <a:off x="639187" y="3626761"/>
              <a:ext cx="1748905" cy="3972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아이디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2DA7E6E-4F8C-43CB-8DD7-F634B384890E}"/>
              </a:ext>
            </a:extLst>
          </p:cNvPr>
          <p:cNvGrpSpPr/>
          <p:nvPr/>
        </p:nvGrpSpPr>
        <p:grpSpPr>
          <a:xfrm>
            <a:off x="649778" y="3222445"/>
            <a:ext cx="4119345" cy="363222"/>
            <a:chOff x="639187" y="4302900"/>
            <a:chExt cx="5056977" cy="44589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C1B0E3-E07E-49B8-9A6A-1B49D230E7D2}"/>
                </a:ext>
              </a:extLst>
            </p:cNvPr>
            <p:cNvSpPr/>
            <p:nvPr/>
          </p:nvSpPr>
          <p:spPr>
            <a:xfrm>
              <a:off x="2741509" y="4302900"/>
              <a:ext cx="2954655" cy="44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81980A-F14E-455B-BDE6-D73E9F983AC7}"/>
                </a:ext>
              </a:extLst>
            </p:cNvPr>
            <p:cNvSpPr/>
            <p:nvPr/>
          </p:nvSpPr>
          <p:spPr>
            <a:xfrm>
              <a:off x="639187" y="4325652"/>
              <a:ext cx="1748905" cy="3972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성명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AF84DB-BA79-469A-A1DE-C142605F7BA9}"/>
              </a:ext>
            </a:extLst>
          </p:cNvPr>
          <p:cNvGrpSpPr/>
          <p:nvPr/>
        </p:nvGrpSpPr>
        <p:grpSpPr>
          <a:xfrm>
            <a:off x="639188" y="4115967"/>
            <a:ext cx="4119345" cy="363222"/>
            <a:chOff x="639187" y="4302900"/>
            <a:chExt cx="5056977" cy="4458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50D5080-6925-4669-84B6-49146B57D810}"/>
                </a:ext>
              </a:extLst>
            </p:cNvPr>
            <p:cNvSpPr/>
            <p:nvPr/>
          </p:nvSpPr>
          <p:spPr>
            <a:xfrm>
              <a:off x="2741509" y="4302900"/>
              <a:ext cx="2954655" cy="44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8C4C6B7-732E-438E-90F1-0023C18378FF}"/>
                </a:ext>
              </a:extLst>
            </p:cNvPr>
            <p:cNvSpPr/>
            <p:nvPr/>
          </p:nvSpPr>
          <p:spPr>
            <a:xfrm>
              <a:off x="639187" y="4325652"/>
              <a:ext cx="1748905" cy="3972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비밀번호 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2F5D50-F352-414E-B470-C3906C94C0A2}"/>
              </a:ext>
            </a:extLst>
          </p:cNvPr>
          <p:cNvSpPr/>
          <p:nvPr/>
        </p:nvSpPr>
        <p:spPr>
          <a:xfrm>
            <a:off x="2351711" y="4609188"/>
            <a:ext cx="1013806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BFF65B6-9D15-48FF-BB03-4739DCFF09D6}"/>
              </a:ext>
            </a:extLst>
          </p:cNvPr>
          <p:cNvSpPr/>
          <p:nvPr/>
        </p:nvSpPr>
        <p:spPr>
          <a:xfrm>
            <a:off x="639188" y="4627722"/>
            <a:ext cx="1424634" cy="323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D58F02-6AE0-4832-BABF-8352DA442FE7}"/>
              </a:ext>
            </a:extLst>
          </p:cNvPr>
          <p:cNvSpPr txBox="1"/>
          <p:nvPr/>
        </p:nvSpPr>
        <p:spPr>
          <a:xfrm>
            <a:off x="3371372" y="46391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C2227E-8AB6-4DF0-AA39-0B46359DA01A}"/>
              </a:ext>
            </a:extLst>
          </p:cNvPr>
          <p:cNvSpPr/>
          <p:nvPr/>
        </p:nvSpPr>
        <p:spPr>
          <a:xfrm>
            <a:off x="3709832" y="4609188"/>
            <a:ext cx="436701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CC93E4-9950-4DC0-A9DA-788F17E9B260}"/>
              </a:ext>
            </a:extLst>
          </p:cNvPr>
          <p:cNvSpPr txBox="1"/>
          <p:nvPr/>
        </p:nvSpPr>
        <p:spPr>
          <a:xfrm>
            <a:off x="4152389" y="46504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1B749C-B61A-4218-B240-6EC9E9B93CE4}"/>
              </a:ext>
            </a:extLst>
          </p:cNvPr>
          <p:cNvSpPr/>
          <p:nvPr/>
        </p:nvSpPr>
        <p:spPr>
          <a:xfrm>
            <a:off x="4472447" y="4609188"/>
            <a:ext cx="436701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08ECC-2B07-4A32-8F01-E1B783CD2CE2}"/>
              </a:ext>
            </a:extLst>
          </p:cNvPr>
          <p:cNvSpPr txBox="1"/>
          <p:nvPr/>
        </p:nvSpPr>
        <p:spPr>
          <a:xfrm>
            <a:off x="4915004" y="46504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B31FFC-ABAB-45B1-A733-10E80EC6DD1A}"/>
              </a:ext>
            </a:extLst>
          </p:cNvPr>
          <p:cNvSpPr/>
          <p:nvPr/>
        </p:nvSpPr>
        <p:spPr>
          <a:xfrm>
            <a:off x="2357566" y="5125716"/>
            <a:ext cx="1013806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74C1BF3-EEF2-4026-AB61-ED75BB2A6BE8}"/>
              </a:ext>
            </a:extLst>
          </p:cNvPr>
          <p:cNvSpPr/>
          <p:nvPr/>
        </p:nvSpPr>
        <p:spPr>
          <a:xfrm>
            <a:off x="645043" y="5144249"/>
            <a:ext cx="1424634" cy="323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F203E7-35C0-4B5E-8386-9EF992C8903C}"/>
              </a:ext>
            </a:extLst>
          </p:cNvPr>
          <p:cNvSpPr/>
          <p:nvPr/>
        </p:nvSpPr>
        <p:spPr>
          <a:xfrm>
            <a:off x="3566001" y="5125716"/>
            <a:ext cx="1013806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7D5063-3706-48AF-93A9-1368B14E3833}"/>
              </a:ext>
            </a:extLst>
          </p:cNvPr>
          <p:cNvSpPr txBox="1"/>
          <p:nvPr/>
        </p:nvSpPr>
        <p:spPr>
          <a:xfrm>
            <a:off x="3354952" y="5158170"/>
            <a:ext cx="227468" cy="300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F23763-211B-428A-BC9C-15179E000867}"/>
              </a:ext>
            </a:extLst>
          </p:cNvPr>
          <p:cNvSpPr/>
          <p:nvPr/>
        </p:nvSpPr>
        <p:spPr>
          <a:xfrm>
            <a:off x="4774436" y="5116873"/>
            <a:ext cx="1013806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BDA34C-7559-4BD0-8209-B94D60EB5EC7}"/>
              </a:ext>
            </a:extLst>
          </p:cNvPr>
          <p:cNvSpPr txBox="1"/>
          <p:nvPr/>
        </p:nvSpPr>
        <p:spPr>
          <a:xfrm>
            <a:off x="4563387" y="5149326"/>
            <a:ext cx="227468" cy="300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73CC64-0B00-416E-AB8E-7DB12982CAAC}"/>
              </a:ext>
            </a:extLst>
          </p:cNvPr>
          <p:cNvSpPr/>
          <p:nvPr/>
        </p:nvSpPr>
        <p:spPr>
          <a:xfrm>
            <a:off x="2362302" y="5606542"/>
            <a:ext cx="1523893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7A56B3-D875-4F29-9DF0-7D7B7A6CE57B}"/>
              </a:ext>
            </a:extLst>
          </p:cNvPr>
          <p:cNvSpPr/>
          <p:nvPr/>
        </p:nvSpPr>
        <p:spPr>
          <a:xfrm>
            <a:off x="649778" y="5625076"/>
            <a:ext cx="1424634" cy="323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C1F0C8-C384-4572-8124-326B2C98B272}"/>
              </a:ext>
            </a:extLst>
          </p:cNvPr>
          <p:cNvSpPr txBox="1"/>
          <p:nvPr/>
        </p:nvSpPr>
        <p:spPr>
          <a:xfrm>
            <a:off x="3903674" y="5623519"/>
            <a:ext cx="338459" cy="300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0F238-3C4D-41A3-817B-247AE1D175F0}"/>
              </a:ext>
            </a:extLst>
          </p:cNvPr>
          <p:cNvSpPr/>
          <p:nvPr/>
        </p:nvSpPr>
        <p:spPr>
          <a:xfrm>
            <a:off x="4264349" y="5605066"/>
            <a:ext cx="1523893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4F69F5CA-2A8A-45E6-B305-07C0247CE2CD}"/>
              </a:ext>
            </a:extLst>
          </p:cNvPr>
          <p:cNvSpPr/>
          <p:nvPr/>
        </p:nvSpPr>
        <p:spPr>
          <a:xfrm rot="10800000">
            <a:off x="5563933" y="5715763"/>
            <a:ext cx="164518" cy="14182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C0168B7-915C-433D-832A-F52C6CB2EB82}"/>
              </a:ext>
            </a:extLst>
          </p:cNvPr>
          <p:cNvSpPr/>
          <p:nvPr/>
        </p:nvSpPr>
        <p:spPr>
          <a:xfrm>
            <a:off x="2225183" y="614055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803D3BB-D605-4460-8D11-602A12977CE3}"/>
              </a:ext>
            </a:extLst>
          </p:cNvPr>
          <p:cNvGrpSpPr/>
          <p:nvPr/>
        </p:nvGrpSpPr>
        <p:grpSpPr>
          <a:xfrm>
            <a:off x="639188" y="3679923"/>
            <a:ext cx="4119345" cy="363222"/>
            <a:chOff x="639187" y="4302900"/>
            <a:chExt cx="5056977" cy="44589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2B8A2A-DEE2-4793-AD2B-398066735377}"/>
                </a:ext>
              </a:extLst>
            </p:cNvPr>
            <p:cNvSpPr/>
            <p:nvPr/>
          </p:nvSpPr>
          <p:spPr>
            <a:xfrm>
              <a:off x="2741509" y="4302900"/>
              <a:ext cx="2954655" cy="445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211D3D1D-0531-4EC4-BE4E-087AA22CD731}"/>
                </a:ext>
              </a:extLst>
            </p:cNvPr>
            <p:cNvSpPr/>
            <p:nvPr/>
          </p:nvSpPr>
          <p:spPr>
            <a:xfrm>
              <a:off x="639187" y="4325652"/>
              <a:ext cx="1748905" cy="3972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비밀번호</a:t>
              </a: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FA1481-E0BB-41CD-B925-803BC5645B0C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66DFA3-F6D9-482B-9D62-7DF6D6E3E796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F59E2B5-1449-4886-B7DE-E2010EF0096E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11F810D-8DBF-4F01-B074-7DD62500BD6A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</p:spTree>
    <p:extLst>
      <p:ext uri="{BB962C8B-B14F-4D97-AF65-F5344CB8AC3E}">
        <p14:creationId xmlns:p14="http://schemas.microsoft.com/office/powerpoint/2010/main" val="8347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FF2F78-2D51-44A6-BFB2-160D3AF7FC3B}"/>
              </a:ext>
            </a:extLst>
          </p:cNvPr>
          <p:cNvGrpSpPr/>
          <p:nvPr/>
        </p:nvGrpSpPr>
        <p:grpSpPr>
          <a:xfrm>
            <a:off x="896474" y="2743201"/>
            <a:ext cx="2125861" cy="3433918"/>
            <a:chOff x="896645" y="2476871"/>
            <a:chExt cx="2125861" cy="34339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9031BC-8DC9-4316-9AEC-C584B29674BC}"/>
                </a:ext>
              </a:extLst>
            </p:cNvPr>
            <p:cNvSpPr/>
            <p:nvPr/>
          </p:nvSpPr>
          <p:spPr>
            <a:xfrm>
              <a:off x="896645" y="2476871"/>
              <a:ext cx="2125861" cy="267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E6E2B-6703-439E-BF24-DD537FDA4F32}"/>
                </a:ext>
              </a:extLst>
            </p:cNvPr>
            <p:cNvSpPr txBox="1"/>
            <p:nvPr/>
          </p:nvSpPr>
          <p:spPr>
            <a:xfrm>
              <a:off x="1067173" y="5264458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ko-KR" altLang="en-US" dirty="0"/>
                <a:t>영화제목</a:t>
              </a:r>
              <a:endParaRPr lang="en-US" altLang="ko-KR" dirty="0"/>
            </a:p>
            <a:p>
              <a:pPr algn="ctr"/>
              <a:r>
                <a:rPr lang="ko-KR" altLang="en-US" dirty="0"/>
                <a:t>등급 </a:t>
              </a:r>
              <a:r>
                <a:rPr lang="en-US" altLang="ko-KR" dirty="0"/>
                <a:t>: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099AFA-CD91-4CF5-B376-3FDFFD1BE499}"/>
              </a:ext>
            </a:extLst>
          </p:cNvPr>
          <p:cNvGrpSpPr/>
          <p:nvPr/>
        </p:nvGrpSpPr>
        <p:grpSpPr>
          <a:xfrm>
            <a:off x="3734168" y="2743201"/>
            <a:ext cx="2125861" cy="3433918"/>
            <a:chOff x="896645" y="2476871"/>
            <a:chExt cx="2125861" cy="34339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3A2422-C04C-40A8-AC31-0784EBD208E5}"/>
                </a:ext>
              </a:extLst>
            </p:cNvPr>
            <p:cNvSpPr/>
            <p:nvPr/>
          </p:nvSpPr>
          <p:spPr>
            <a:xfrm>
              <a:off x="896645" y="2476871"/>
              <a:ext cx="2125861" cy="267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7ABB8C-A60E-4021-90EF-C5880281464E}"/>
                </a:ext>
              </a:extLst>
            </p:cNvPr>
            <p:cNvSpPr txBox="1"/>
            <p:nvPr/>
          </p:nvSpPr>
          <p:spPr>
            <a:xfrm>
              <a:off x="1067173" y="5264458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ko-KR" altLang="en-US" dirty="0"/>
                <a:t>영화제목</a:t>
              </a:r>
              <a:endParaRPr lang="en-US" altLang="ko-KR" dirty="0"/>
            </a:p>
            <a:p>
              <a:pPr algn="ctr"/>
              <a:r>
                <a:rPr lang="ko-KR" altLang="en-US" dirty="0"/>
                <a:t>등급 </a:t>
              </a:r>
              <a:r>
                <a:rPr lang="en-US" altLang="ko-KR" dirty="0"/>
                <a:t>: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A570F7-E1D1-4BB3-919B-45E6D0DDE84B}"/>
              </a:ext>
            </a:extLst>
          </p:cNvPr>
          <p:cNvGrpSpPr/>
          <p:nvPr/>
        </p:nvGrpSpPr>
        <p:grpSpPr>
          <a:xfrm>
            <a:off x="6467748" y="2732843"/>
            <a:ext cx="2123615" cy="3444276"/>
            <a:chOff x="896645" y="2476871"/>
            <a:chExt cx="2125861" cy="34339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E9A58D-2BAD-4F1A-9C33-F8474F1A7875}"/>
                </a:ext>
              </a:extLst>
            </p:cNvPr>
            <p:cNvSpPr/>
            <p:nvPr/>
          </p:nvSpPr>
          <p:spPr>
            <a:xfrm>
              <a:off x="896645" y="2476871"/>
              <a:ext cx="2125861" cy="267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5C5C0-0367-4321-8264-A7B948D46E6F}"/>
                </a:ext>
              </a:extLst>
            </p:cNvPr>
            <p:cNvSpPr txBox="1"/>
            <p:nvPr/>
          </p:nvSpPr>
          <p:spPr>
            <a:xfrm>
              <a:off x="1067173" y="5264458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ko-KR" altLang="en-US" dirty="0"/>
                <a:t>영화제목</a:t>
              </a:r>
              <a:endParaRPr lang="en-US" altLang="ko-KR" dirty="0"/>
            </a:p>
            <a:p>
              <a:pPr algn="ctr"/>
              <a:r>
                <a:rPr lang="ko-KR" altLang="en-US" dirty="0"/>
                <a:t>등급 </a:t>
              </a:r>
              <a:r>
                <a:rPr lang="en-US" altLang="ko-KR" dirty="0"/>
                <a:t>: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5956A6-8EB7-477B-A9A7-921922A7CBE7}"/>
              </a:ext>
            </a:extLst>
          </p:cNvPr>
          <p:cNvGrpSpPr/>
          <p:nvPr/>
        </p:nvGrpSpPr>
        <p:grpSpPr>
          <a:xfrm>
            <a:off x="9134572" y="2743201"/>
            <a:ext cx="2123615" cy="3444276"/>
            <a:chOff x="896645" y="2476871"/>
            <a:chExt cx="2125861" cy="34339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003C95-0BC4-4024-B812-89456A0467EE}"/>
                </a:ext>
              </a:extLst>
            </p:cNvPr>
            <p:cNvSpPr/>
            <p:nvPr/>
          </p:nvSpPr>
          <p:spPr>
            <a:xfrm>
              <a:off x="896645" y="2476871"/>
              <a:ext cx="2125861" cy="267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FFDC0-39FE-4CB4-BA7E-6FA55659808C}"/>
                </a:ext>
              </a:extLst>
            </p:cNvPr>
            <p:cNvSpPr txBox="1"/>
            <p:nvPr/>
          </p:nvSpPr>
          <p:spPr>
            <a:xfrm>
              <a:off x="1067173" y="5264458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ko-KR" altLang="en-US" dirty="0"/>
                <a:t>영화제목</a:t>
              </a:r>
              <a:endParaRPr lang="en-US" altLang="ko-KR" dirty="0"/>
            </a:p>
            <a:p>
              <a:pPr algn="ctr"/>
              <a:r>
                <a:rPr lang="ko-KR" altLang="en-US" dirty="0"/>
                <a:t>등급 </a:t>
              </a:r>
              <a:r>
                <a:rPr lang="en-US" altLang="ko-KR" dirty="0"/>
                <a:t>: </a:t>
              </a: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2292221-825F-4E1F-B44E-74CB4CB00E90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6DC3142-0B2C-4B4B-9977-E63EF369F915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97ABC6C-856C-4A09-8976-54DEBF4B3AA4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BFDF4D-AB91-4718-ABC7-EFE98CF5A363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95F01-3B31-4903-9498-70FBBBE80F00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400560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031BC-8DC9-4316-9AEC-C584B29674BC}"/>
              </a:ext>
            </a:extLst>
          </p:cNvPr>
          <p:cNvSpPr/>
          <p:nvPr/>
        </p:nvSpPr>
        <p:spPr>
          <a:xfrm>
            <a:off x="1287092" y="2565377"/>
            <a:ext cx="3116233" cy="392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078E5-5A51-47C4-8321-E069DC865FD2}"/>
              </a:ext>
            </a:extLst>
          </p:cNvPr>
          <p:cNvSpPr txBox="1"/>
          <p:nvPr/>
        </p:nvSpPr>
        <p:spPr>
          <a:xfrm>
            <a:off x="4797099" y="2757356"/>
            <a:ext cx="34034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제목 </a:t>
            </a:r>
            <a:r>
              <a:rPr lang="en-US" altLang="ko-KR" sz="3200" dirty="0"/>
              <a:t>: </a:t>
            </a:r>
            <a:r>
              <a:rPr lang="ko-KR" altLang="en-US" sz="3200" dirty="0"/>
              <a:t>영화제목</a:t>
            </a:r>
            <a:endParaRPr lang="en-US" altLang="ko-KR" sz="3200" dirty="0"/>
          </a:p>
          <a:p>
            <a:r>
              <a:rPr lang="ko-KR" altLang="en-US" sz="3200" dirty="0"/>
              <a:t>감독 </a:t>
            </a:r>
            <a:r>
              <a:rPr lang="en-US" altLang="ko-KR" sz="3200" dirty="0"/>
              <a:t>: </a:t>
            </a:r>
          </a:p>
          <a:p>
            <a:r>
              <a:rPr lang="ko-KR" altLang="en-US" sz="3200" dirty="0"/>
              <a:t>출연 </a:t>
            </a:r>
            <a:r>
              <a:rPr lang="en-US" altLang="ko-KR" sz="3200" dirty="0"/>
              <a:t>: </a:t>
            </a:r>
          </a:p>
          <a:p>
            <a:r>
              <a:rPr lang="ko-KR" altLang="en-US" sz="3200" dirty="0"/>
              <a:t>장르 </a:t>
            </a:r>
            <a:r>
              <a:rPr lang="en-US" altLang="ko-KR" sz="3200" dirty="0"/>
              <a:t>: </a:t>
            </a:r>
          </a:p>
          <a:p>
            <a:r>
              <a:rPr lang="ko-KR" altLang="en-US" sz="3200" dirty="0"/>
              <a:t>개봉일 </a:t>
            </a:r>
            <a:r>
              <a:rPr lang="en-US" altLang="ko-KR" sz="3200" dirty="0"/>
              <a:t>: </a:t>
            </a:r>
          </a:p>
          <a:p>
            <a:r>
              <a:rPr lang="ko-KR" altLang="en-US" sz="3200" dirty="0"/>
              <a:t>등급 </a:t>
            </a:r>
            <a:r>
              <a:rPr lang="en-US" altLang="ko-KR" sz="3200" dirty="0"/>
              <a:t>: </a:t>
            </a:r>
            <a:r>
              <a:rPr lang="ko-KR" altLang="en-US" sz="3200" dirty="0"/>
              <a:t>상영시간 </a:t>
            </a:r>
            <a:r>
              <a:rPr lang="en-US" altLang="ko-KR" sz="3200" dirty="0"/>
              <a:t>: </a:t>
            </a:r>
          </a:p>
          <a:p>
            <a:r>
              <a:rPr lang="ko-KR" altLang="en-US" sz="3200" dirty="0"/>
              <a:t>줄거리 </a:t>
            </a:r>
            <a:r>
              <a:rPr lang="en-US" altLang="ko-KR" sz="3200" dirty="0"/>
              <a:t>: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0A0E9B-3783-4B08-A26B-29A891E34BD4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50FF781-EB1D-4A9F-8184-7EE4A1527E78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8B0FF8-7F8A-4518-BE75-2C6AA266EE17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3DAB88E-68C3-406F-B20F-E0F9B7DE9E21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8889C-0480-4615-B73C-1615868CA9B7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8200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8E250D-EB3C-4947-BA22-63BCC718D0AF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25DC36-E93C-4E7F-9B76-D3892C64EF73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CB7406-6CCA-4B6F-A1FD-0BF5DFE64D56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B06296-F728-4B1C-82A8-00351A068A4F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E2F3E-7E84-48A4-BBD3-CF0D8EFF0C67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F4253F-A1EC-42FB-AF6A-8D920049C988}"/>
              </a:ext>
            </a:extLst>
          </p:cNvPr>
          <p:cNvSpPr txBox="1"/>
          <p:nvPr/>
        </p:nvSpPr>
        <p:spPr>
          <a:xfrm>
            <a:off x="3533439" y="3662503"/>
            <a:ext cx="512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로그인 후 이용해주세요</a:t>
            </a:r>
          </a:p>
        </p:txBody>
      </p:sp>
    </p:spTree>
    <p:extLst>
      <p:ext uri="{BB962C8B-B14F-4D97-AF65-F5344CB8AC3E}">
        <p14:creationId xmlns:p14="http://schemas.microsoft.com/office/powerpoint/2010/main" val="414795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8E250D-EB3C-4947-BA22-63BCC718D0AF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25DC36-E93C-4E7F-9B76-D3892C64EF73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CB7406-6CCA-4B6F-A1FD-0BF5DFE64D56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B06296-F728-4B1C-82A8-00351A068A4F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E2F3E-7E84-48A4-BBD3-CF0D8EFF0C67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334473-9593-4E0E-B3BD-EC06F744A8A4}"/>
              </a:ext>
            </a:extLst>
          </p:cNvPr>
          <p:cNvCxnSpPr/>
          <p:nvPr/>
        </p:nvCxnSpPr>
        <p:spPr>
          <a:xfrm>
            <a:off x="319596" y="4456591"/>
            <a:ext cx="11390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C8AC33-0614-4DC9-BEF4-B4DC2DB366C9}"/>
              </a:ext>
            </a:extLst>
          </p:cNvPr>
          <p:cNvGrpSpPr/>
          <p:nvPr/>
        </p:nvGrpSpPr>
        <p:grpSpPr>
          <a:xfrm>
            <a:off x="692289" y="2352447"/>
            <a:ext cx="5631129" cy="1955762"/>
            <a:chOff x="692289" y="2352447"/>
            <a:chExt cx="5631129" cy="195576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E1D5D6-3E82-4665-8460-574B0208635A}"/>
                </a:ext>
              </a:extLst>
            </p:cNvPr>
            <p:cNvSpPr/>
            <p:nvPr/>
          </p:nvSpPr>
          <p:spPr>
            <a:xfrm>
              <a:off x="692289" y="2352447"/>
              <a:ext cx="1502136" cy="1891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DC7265-C936-42E2-A418-9B0D243AF417}"/>
                </a:ext>
              </a:extLst>
            </p:cNvPr>
            <p:cNvSpPr txBox="1"/>
            <p:nvPr/>
          </p:nvSpPr>
          <p:spPr>
            <a:xfrm>
              <a:off x="2432609" y="252861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/>
                <a:t>제목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241742-C5B6-460F-92D1-D519E86EFF75}"/>
                </a:ext>
              </a:extLst>
            </p:cNvPr>
            <p:cNvSpPr txBox="1"/>
            <p:nvPr/>
          </p:nvSpPr>
          <p:spPr>
            <a:xfrm>
              <a:off x="2432609" y="3354102"/>
              <a:ext cx="38908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2019.04.28 6:00 ~ 8:00</a:t>
              </a:r>
            </a:p>
            <a:p>
              <a:r>
                <a:rPr lang="en-US" altLang="ko-KR" sz="2800" dirty="0"/>
                <a:t>CGV</a:t>
              </a:r>
              <a:r>
                <a:rPr lang="ko-KR" altLang="en-US" sz="2800" dirty="0"/>
                <a:t>대학로 </a:t>
              </a:r>
              <a:r>
                <a:rPr lang="en-US" altLang="ko-KR" sz="2800" dirty="0"/>
                <a:t>6</a:t>
              </a:r>
              <a:r>
                <a:rPr lang="ko-KR" altLang="en-US" sz="2800" dirty="0"/>
                <a:t>관 </a:t>
              </a:r>
              <a:r>
                <a:rPr lang="en-US" altLang="ko-KR" sz="2800" dirty="0"/>
                <a:t>/ 1</a:t>
              </a:r>
              <a:r>
                <a:rPr lang="ko-KR" altLang="en-US" sz="2800" dirty="0"/>
                <a:t>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956046-5F45-486E-B79C-F5D41ECC72D8}"/>
              </a:ext>
            </a:extLst>
          </p:cNvPr>
          <p:cNvGrpSpPr/>
          <p:nvPr/>
        </p:nvGrpSpPr>
        <p:grpSpPr>
          <a:xfrm>
            <a:off x="692289" y="4669522"/>
            <a:ext cx="5631129" cy="1955762"/>
            <a:chOff x="692289" y="2352447"/>
            <a:chExt cx="5631129" cy="195576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56F243-7010-4F07-B910-CD927BC213BD}"/>
                </a:ext>
              </a:extLst>
            </p:cNvPr>
            <p:cNvSpPr/>
            <p:nvPr/>
          </p:nvSpPr>
          <p:spPr>
            <a:xfrm>
              <a:off x="692289" y="2352447"/>
              <a:ext cx="1502136" cy="1891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01AF12-9DE5-4C34-AB66-D0D2B8DC7334}"/>
                </a:ext>
              </a:extLst>
            </p:cNvPr>
            <p:cNvSpPr txBox="1"/>
            <p:nvPr/>
          </p:nvSpPr>
          <p:spPr>
            <a:xfrm>
              <a:off x="2432609" y="252861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/>
                <a:t>제목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C5DB8D-AE31-4089-9547-5B7F515CBB19}"/>
                </a:ext>
              </a:extLst>
            </p:cNvPr>
            <p:cNvSpPr txBox="1"/>
            <p:nvPr/>
          </p:nvSpPr>
          <p:spPr>
            <a:xfrm>
              <a:off x="2432609" y="3354102"/>
              <a:ext cx="38908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2019.04.28 6:00 ~ 8:00</a:t>
              </a:r>
            </a:p>
            <a:p>
              <a:r>
                <a:rPr lang="en-US" altLang="ko-KR" sz="2800" dirty="0"/>
                <a:t>CGV</a:t>
              </a:r>
              <a:r>
                <a:rPr lang="ko-KR" altLang="en-US" sz="2800" dirty="0"/>
                <a:t>대학로 </a:t>
              </a:r>
              <a:r>
                <a:rPr lang="en-US" altLang="ko-KR" sz="2800" dirty="0"/>
                <a:t>6</a:t>
              </a:r>
              <a:r>
                <a:rPr lang="ko-KR" altLang="en-US" sz="2800" dirty="0"/>
                <a:t>관 </a:t>
              </a:r>
              <a:r>
                <a:rPr lang="en-US" altLang="ko-KR" sz="2800" dirty="0"/>
                <a:t>/ 1</a:t>
              </a:r>
              <a:r>
                <a:rPr lang="ko-KR" altLang="en-US" sz="2800" dirty="0"/>
                <a:t>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24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295529-5BD3-4DD2-AE2F-38327F2D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96232"/>
              </p:ext>
            </p:extLst>
          </p:nvPr>
        </p:nvGraphicFramePr>
        <p:xfrm>
          <a:off x="1612113" y="2729011"/>
          <a:ext cx="896777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776">
                  <a:extLst>
                    <a:ext uri="{9D8B030D-6E8A-4147-A177-3AD203B41FA5}">
                      <a16:colId xmlns:a16="http://schemas.microsoft.com/office/drawing/2014/main" val="369185554"/>
                    </a:ext>
                  </a:extLst>
                </a:gridCol>
                <a:gridCol w="5445964">
                  <a:extLst>
                    <a:ext uri="{9D8B030D-6E8A-4147-A177-3AD203B41FA5}">
                      <a16:colId xmlns:a16="http://schemas.microsoft.com/office/drawing/2014/main" val="3197440046"/>
                    </a:ext>
                  </a:extLst>
                </a:gridCol>
                <a:gridCol w="1108029">
                  <a:extLst>
                    <a:ext uri="{9D8B030D-6E8A-4147-A177-3AD203B41FA5}">
                      <a16:colId xmlns:a16="http://schemas.microsoft.com/office/drawing/2014/main" val="1135938647"/>
                    </a:ext>
                  </a:extLst>
                </a:gridCol>
                <a:gridCol w="1090005">
                  <a:extLst>
                    <a:ext uri="{9D8B030D-6E8A-4147-A177-3AD203B41FA5}">
                      <a16:colId xmlns:a16="http://schemas.microsoft.com/office/drawing/2014/main" val="203212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0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2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9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299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1154E7-27F3-4A7E-8714-0FECF3D1C536}"/>
              </a:ext>
            </a:extLst>
          </p:cNvPr>
          <p:cNvSpPr txBox="1"/>
          <p:nvPr/>
        </p:nvSpPr>
        <p:spPr>
          <a:xfrm>
            <a:off x="4202004" y="59529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[1][2][3][4][5][6][7][8][9][10]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1B1E47-C8D8-4392-8E51-B6EEDACB0D05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885694-8120-4FEF-B8CB-80BA847AA7F4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56024DE-87D1-4769-9523-B30168F97C3A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84FD3E-E9F0-4738-A174-5BC303AC7783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7E9B-ACC7-4F8A-8E9A-B04107AD47CE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163455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F2025-AF1C-47D7-90DC-0DBAED5CD317}"/>
              </a:ext>
            </a:extLst>
          </p:cNvPr>
          <p:cNvSpPr/>
          <p:nvPr/>
        </p:nvSpPr>
        <p:spPr>
          <a:xfrm>
            <a:off x="408374" y="2778711"/>
            <a:ext cx="11203866" cy="146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96C2-904A-4838-BE2F-3A00B838914A}"/>
              </a:ext>
            </a:extLst>
          </p:cNvPr>
          <p:cNvSpPr txBox="1"/>
          <p:nvPr/>
        </p:nvSpPr>
        <p:spPr>
          <a:xfrm>
            <a:off x="5696164" y="69342"/>
            <a:ext cx="3193503" cy="8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/>
              <a:t>MOVIE</a:t>
            </a:r>
            <a:endParaRPr lang="ko-KR" altLang="en-US" sz="7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FBE9E-471E-47B3-B133-C19396CF5BD0}"/>
              </a:ext>
            </a:extLst>
          </p:cNvPr>
          <p:cNvSpPr/>
          <p:nvPr/>
        </p:nvSpPr>
        <p:spPr>
          <a:xfrm>
            <a:off x="1002836" y="113190"/>
            <a:ext cx="1913138" cy="19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1A50B6-EE05-42CC-9886-6C6AB695E361}"/>
              </a:ext>
            </a:extLst>
          </p:cNvPr>
          <p:cNvGrpSpPr/>
          <p:nvPr/>
        </p:nvGrpSpPr>
        <p:grpSpPr>
          <a:xfrm>
            <a:off x="0" y="1"/>
            <a:ext cx="12192000" cy="2139517"/>
            <a:chOff x="0" y="1"/>
            <a:chExt cx="12192000" cy="21395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981B1BC-D471-4495-84C3-A4DB2320C795}"/>
                </a:ext>
              </a:extLst>
            </p:cNvPr>
            <p:cNvGrpSpPr/>
            <p:nvPr/>
          </p:nvGrpSpPr>
          <p:grpSpPr>
            <a:xfrm>
              <a:off x="0" y="1"/>
              <a:ext cx="12192000" cy="2139517"/>
              <a:chOff x="0" y="0"/>
              <a:chExt cx="12192000" cy="29917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DACB8-8FCF-4356-9CED-2FC4113669F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991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EFCA62-F5CF-478E-9644-42DED18C2DA3}"/>
                  </a:ext>
                </a:extLst>
              </p:cNvPr>
              <p:cNvSpPr txBox="1"/>
              <p:nvPr/>
            </p:nvSpPr>
            <p:spPr>
              <a:xfrm>
                <a:off x="5696164" y="96962"/>
                <a:ext cx="3193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/>
                  <a:t>MOVIE</a:t>
                </a:r>
                <a:endParaRPr lang="ko-KR" altLang="en-US" sz="7200" b="1" dirty="0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4D3D-53A6-4C4F-8ABC-574691C2BD38}"/>
                </a:ext>
              </a:extLst>
            </p:cNvPr>
            <p:cNvSpPr/>
            <p:nvPr/>
          </p:nvSpPr>
          <p:spPr>
            <a:xfrm>
              <a:off x="1002836" y="113190"/>
              <a:ext cx="1913138" cy="1913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로고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1B1E47-C8D8-4392-8E51-B6EEDACB0D05}"/>
              </a:ext>
            </a:extLst>
          </p:cNvPr>
          <p:cNvSpPr/>
          <p:nvPr/>
        </p:nvSpPr>
        <p:spPr>
          <a:xfrm>
            <a:off x="3207427" y="1327834"/>
            <a:ext cx="1798129" cy="556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885694-8120-4FEF-B8CB-80BA847AA7F4}"/>
              </a:ext>
            </a:extLst>
          </p:cNvPr>
          <p:cNvSpPr/>
          <p:nvPr/>
        </p:nvSpPr>
        <p:spPr>
          <a:xfrm>
            <a:off x="5261128" y="1327834"/>
            <a:ext cx="1798129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56024DE-87D1-4769-9523-B30168F97C3A}"/>
              </a:ext>
            </a:extLst>
          </p:cNvPr>
          <p:cNvSpPr/>
          <p:nvPr/>
        </p:nvSpPr>
        <p:spPr>
          <a:xfrm>
            <a:off x="7297074" y="1327834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84FD3E-E9F0-4738-A174-5BC303AC7783}"/>
              </a:ext>
            </a:extLst>
          </p:cNvPr>
          <p:cNvSpPr/>
          <p:nvPr/>
        </p:nvSpPr>
        <p:spPr>
          <a:xfrm>
            <a:off x="9714419" y="1327833"/>
            <a:ext cx="2186128" cy="5566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7E9B-ACC7-4F8A-8E9A-B04107AD47CE}"/>
              </a:ext>
            </a:extLst>
          </p:cNvPr>
          <p:cNvSpPr txBox="1"/>
          <p:nvPr/>
        </p:nvSpPr>
        <p:spPr>
          <a:xfrm>
            <a:off x="9451983" y="693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 </a:t>
            </a:r>
            <a:r>
              <a:rPr lang="en-US" altLang="ko-KR" dirty="0"/>
              <a:t>| </a:t>
            </a:r>
            <a:r>
              <a:rPr lang="ko-KR" altLang="en-US" dirty="0"/>
              <a:t>회원정보수정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89A03E-0684-411B-9D03-775049B31BF6}"/>
              </a:ext>
            </a:extLst>
          </p:cNvPr>
          <p:cNvSpPr/>
          <p:nvPr/>
        </p:nvSpPr>
        <p:spPr>
          <a:xfrm>
            <a:off x="579760" y="2976239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35452-BB01-45FC-8171-44B9320931FF}"/>
              </a:ext>
            </a:extLst>
          </p:cNvPr>
          <p:cNvSpPr/>
          <p:nvPr/>
        </p:nvSpPr>
        <p:spPr>
          <a:xfrm>
            <a:off x="1597299" y="2976238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446349-90EC-468A-A04E-87ADDA652A21}"/>
              </a:ext>
            </a:extLst>
          </p:cNvPr>
          <p:cNvSpPr/>
          <p:nvPr/>
        </p:nvSpPr>
        <p:spPr>
          <a:xfrm>
            <a:off x="2614838" y="2976237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7725AE-797F-4568-B93E-81D0A57D557E}"/>
              </a:ext>
            </a:extLst>
          </p:cNvPr>
          <p:cNvSpPr/>
          <p:nvPr/>
        </p:nvSpPr>
        <p:spPr>
          <a:xfrm>
            <a:off x="3661086" y="2976239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0509FA-CB05-4628-83AF-C9F8AF26F2BA}"/>
              </a:ext>
            </a:extLst>
          </p:cNvPr>
          <p:cNvSpPr/>
          <p:nvPr/>
        </p:nvSpPr>
        <p:spPr>
          <a:xfrm>
            <a:off x="4678625" y="2976238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7C1282-330C-4724-91C0-D77D9B06335A}"/>
              </a:ext>
            </a:extLst>
          </p:cNvPr>
          <p:cNvSpPr/>
          <p:nvPr/>
        </p:nvSpPr>
        <p:spPr>
          <a:xfrm>
            <a:off x="5696164" y="2976237"/>
            <a:ext cx="846152" cy="106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658B94-6299-4BFD-8524-F7075853EE9F}"/>
              </a:ext>
            </a:extLst>
          </p:cNvPr>
          <p:cNvSpPr/>
          <p:nvPr/>
        </p:nvSpPr>
        <p:spPr>
          <a:xfrm>
            <a:off x="408374" y="2398451"/>
            <a:ext cx="147221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300E36-DC97-4838-9218-F28C48E0FDAC}"/>
              </a:ext>
            </a:extLst>
          </p:cNvPr>
          <p:cNvSpPr/>
          <p:nvPr/>
        </p:nvSpPr>
        <p:spPr>
          <a:xfrm>
            <a:off x="408374" y="4799980"/>
            <a:ext cx="2799053" cy="5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030715-D716-4A61-9C65-1F335AAEE04D}"/>
              </a:ext>
            </a:extLst>
          </p:cNvPr>
          <p:cNvSpPr/>
          <p:nvPr/>
        </p:nvSpPr>
        <p:spPr>
          <a:xfrm>
            <a:off x="408374" y="4419720"/>
            <a:ext cx="147221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극장선택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593487-C070-42DB-A10B-73238E1B5B8C}"/>
              </a:ext>
            </a:extLst>
          </p:cNvPr>
          <p:cNvSpPr/>
          <p:nvPr/>
        </p:nvSpPr>
        <p:spPr>
          <a:xfrm>
            <a:off x="579759" y="4909351"/>
            <a:ext cx="1968131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7030465E-A09C-441F-9122-A8E8F24874E3}"/>
              </a:ext>
            </a:extLst>
          </p:cNvPr>
          <p:cNvSpPr/>
          <p:nvPr/>
        </p:nvSpPr>
        <p:spPr>
          <a:xfrm rot="10800000">
            <a:off x="2298780" y="5028568"/>
            <a:ext cx="164518" cy="14182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6C969B-DB99-4960-AB52-C062CA17C0A8}"/>
              </a:ext>
            </a:extLst>
          </p:cNvPr>
          <p:cNvSpPr/>
          <p:nvPr/>
        </p:nvSpPr>
        <p:spPr>
          <a:xfrm>
            <a:off x="3378812" y="4799980"/>
            <a:ext cx="3084132" cy="5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609896-DDD0-44E0-805F-4A3EEA1F91E1}"/>
              </a:ext>
            </a:extLst>
          </p:cNvPr>
          <p:cNvSpPr/>
          <p:nvPr/>
        </p:nvSpPr>
        <p:spPr>
          <a:xfrm>
            <a:off x="3378812" y="4419720"/>
            <a:ext cx="1472212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79893A-AF5F-4915-B0B5-BBAA9DED70B7}"/>
              </a:ext>
            </a:extLst>
          </p:cNvPr>
          <p:cNvSpPr/>
          <p:nvPr/>
        </p:nvSpPr>
        <p:spPr>
          <a:xfrm>
            <a:off x="3504963" y="4899435"/>
            <a:ext cx="2591037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2019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29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D8A636-1CBB-45EC-860A-1EB2E251E02D}"/>
              </a:ext>
            </a:extLst>
          </p:cNvPr>
          <p:cNvSpPr/>
          <p:nvPr/>
        </p:nvSpPr>
        <p:spPr>
          <a:xfrm rot="10800000">
            <a:off x="5801029" y="5010133"/>
            <a:ext cx="164518" cy="14182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E7BC6C-1FE0-46CE-9C6E-3C14AD15DEAE}"/>
              </a:ext>
            </a:extLst>
          </p:cNvPr>
          <p:cNvSpPr/>
          <p:nvPr/>
        </p:nvSpPr>
        <p:spPr>
          <a:xfrm>
            <a:off x="6542316" y="4799980"/>
            <a:ext cx="5069924" cy="5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5BE7A8-E9AF-43B9-87B9-46D26F2680FA}"/>
              </a:ext>
            </a:extLst>
          </p:cNvPr>
          <p:cNvSpPr/>
          <p:nvPr/>
        </p:nvSpPr>
        <p:spPr>
          <a:xfrm>
            <a:off x="6542315" y="4419720"/>
            <a:ext cx="2420131" cy="38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시간선택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4947D6-FBD0-4E0D-B9EB-24DF120BD92E}"/>
              </a:ext>
            </a:extLst>
          </p:cNvPr>
          <p:cNvSpPr/>
          <p:nvPr/>
        </p:nvSpPr>
        <p:spPr>
          <a:xfrm>
            <a:off x="6711281" y="4899435"/>
            <a:ext cx="2591037" cy="36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12:10 ~ 15:00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8F68376-EF8E-4B34-9C19-2F5F04F9C79C}"/>
              </a:ext>
            </a:extLst>
          </p:cNvPr>
          <p:cNvSpPr/>
          <p:nvPr/>
        </p:nvSpPr>
        <p:spPr>
          <a:xfrm rot="10800000">
            <a:off x="9007347" y="5010133"/>
            <a:ext cx="164518" cy="14182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D11AB-B403-4A25-8EAC-C0666E0CF8FA}"/>
              </a:ext>
            </a:extLst>
          </p:cNvPr>
          <p:cNvSpPr txBox="1"/>
          <p:nvPr/>
        </p:nvSpPr>
        <p:spPr>
          <a:xfrm>
            <a:off x="5011408" y="5923011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뒷면 </a:t>
            </a:r>
            <a:r>
              <a:rPr lang="en-US" altLang="ko-KR" sz="2400" dirty="0"/>
              <a:t>Continue…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86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295</Words>
  <Application>Microsoft Office PowerPoint</Application>
  <PresentationFormat>와이드스크린</PresentationFormat>
  <Paragraphs>193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16</cp:revision>
  <dcterms:created xsi:type="dcterms:W3CDTF">2019-04-28T09:06:39Z</dcterms:created>
  <dcterms:modified xsi:type="dcterms:W3CDTF">2019-05-04T03:28:44Z</dcterms:modified>
</cp:coreProperties>
</file>