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A798-F9D0-48A0-BA47-D218FF79C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2FB746-9AD0-4ECD-B6A1-1ED9F62B0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65828-CEAD-4820-8C58-339324AA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1520-F67C-41CD-9DA3-37A5D4919ED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73161-48A1-47E9-BBD7-19E40915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AD325-9118-4F4B-823D-7A139816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953-6637-4214-91EE-314A0FBFC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4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BEC2F-5F2E-4A1E-AC92-577208C9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2A3B7B-5134-49FE-9B7A-9AC1797D2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2DA32-9A9D-40CE-8202-20B932CF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1520-F67C-41CD-9DA3-37A5D4919ED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AA3F5-D077-427B-9CF2-785E4D7A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01153-6F38-4D8E-B31E-E72719C6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953-6637-4214-91EE-314A0FBFC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4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4979D5-6DF5-4965-8F69-2328B49E6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0ADEB8-3BDE-488A-9817-7377FDFE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28885-91A4-4E36-A336-623DD769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1520-F67C-41CD-9DA3-37A5D4919ED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83A03-51DC-443C-93CA-98006345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3B8C9-79A4-4A0E-9A4B-E87D6C9C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953-6637-4214-91EE-314A0FBFC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0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CC0D6-3EE2-412C-89A5-9E32305C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F511C-094C-4A97-87D2-FC113EC3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D79DD-C9D9-4D35-A2FF-E6DF615A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1520-F67C-41CD-9DA3-37A5D4919ED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CBF1D-169C-4582-A4EB-81E8863F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F2F4F-6297-4C5E-B01F-69A389E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953-6637-4214-91EE-314A0FBFC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1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39A22-4C0C-4AC9-B8E7-8DED74D0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17D15-6D77-433D-86B9-349BA14A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DE9F4-EBB3-444E-9605-1E11F628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1520-F67C-41CD-9DA3-37A5D4919ED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65802-7E2E-4C66-9230-D5CCF1BD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B7F89-2A35-456F-BD29-0DA8A8B5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953-6637-4214-91EE-314A0FBFC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5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6FDB6-C6CF-427D-BD50-4BFDD360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A5AD3-19C9-41D4-AE56-0D63BB375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280C1-1617-4A3E-A761-B08AD6714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C419FE-D0B8-4F67-A7AC-8A12A830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1520-F67C-41CD-9DA3-37A5D4919ED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E23EE2-0076-4913-A8DC-5F7C4E73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639B4-02DF-4318-A25E-F3F1EDFC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953-6637-4214-91EE-314A0FBFC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6501-2A1E-46F9-BB99-87517ADD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5774E-5400-48F5-8AF4-C7CC4772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188A3C-082F-4406-872D-B76DBC1D5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FF7FCC-2988-472E-B189-DA2686E01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82170C-FF67-4E6B-BBA9-A653E9AD4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9BB8A8-299D-452A-A081-026A2D35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1520-F67C-41CD-9DA3-37A5D4919ED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FBE383-68AF-4C45-B8D9-20648E13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8F47A-9F3B-4612-9DCA-1A627B61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953-6637-4214-91EE-314A0FBFC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01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C6685-8C5A-4C34-BFAD-5B6771DB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BECEE-D3BF-477D-9292-D122E9E5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1520-F67C-41CD-9DA3-37A5D4919ED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440357-01CD-4BF8-83D9-74F79C77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D829D6-91E7-4DF8-9AF6-F3A80B74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953-6637-4214-91EE-314A0FBFC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E1051-915D-4429-B1C8-34ECD99C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1520-F67C-41CD-9DA3-37A5D4919ED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BEB707-2AA4-4513-86BF-7DB9F54D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F91EC-B8C2-4A57-8BBB-9B6834CE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953-6637-4214-91EE-314A0FBFC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CFA92-9BFC-4723-858B-AA25AD3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BDA77-40A8-482D-8CEB-EDDADA7E0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42E09-58CF-4710-832E-D0CB2CE44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794F4-1159-4A50-99A3-9007D7BE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1520-F67C-41CD-9DA3-37A5D4919ED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53106-5EEB-4163-873A-08677529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71A3E-5BE5-43F0-B3E4-B7D499ED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953-6637-4214-91EE-314A0FBFC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7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CD477-74F5-4B6F-9500-695D6FC1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09ACC-97AA-458D-A630-B74E0708E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06C9DF-ADCA-4B5F-B8B8-81A99B6BE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6855E-21D9-41B9-8932-E8393BA2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1520-F67C-41CD-9DA3-37A5D4919ED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09629-0A5E-4005-8501-DD18404B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135C8-21CD-48E5-ACD7-4567221C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953-6637-4214-91EE-314A0FBFC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1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552F6E-37B0-4ADE-A2C7-97492077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DA5CB-0C77-404B-887D-7909B8A7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15727-C084-40A3-AAA8-8C1310323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1520-F67C-41CD-9DA3-37A5D4919ED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684D9-7486-4659-BB54-6F73FD92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E6E4E-7F98-4368-996A-3709FB087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5953-6637-4214-91EE-314A0FBFC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2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A250936-E831-4DF4-BA66-0643B095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0" y="0"/>
            <a:ext cx="11003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5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수현</dc:creator>
  <cp:lastModifiedBy>박 수현</cp:lastModifiedBy>
  <cp:revision>3</cp:revision>
  <dcterms:created xsi:type="dcterms:W3CDTF">2019-05-17T14:27:56Z</dcterms:created>
  <dcterms:modified xsi:type="dcterms:W3CDTF">2019-05-17T14:42:53Z</dcterms:modified>
</cp:coreProperties>
</file>