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D6539-C7CD-466C-B001-FD69698463F6}" v="1" dt="2019-09-02T22:43:0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DD5030EB-6069-4757-86D2-D568FFD79688}"/>
    <pc:docChg chg="undo custSel addSld modSld">
      <pc:chgData name="유상현" userId="3fcbdcfa-8d11-4da3-bb32-ba628d89dc7a" providerId="ADAL" clId="{DD5030EB-6069-4757-86D2-D568FFD79688}" dt="2019-03-03T10:29:42.462" v="713" actId="27636"/>
      <pc:docMkLst>
        <pc:docMk/>
      </pc:docMkLst>
      <pc:sldChg chg="modSp">
        <pc:chgData name="유상현" userId="3fcbdcfa-8d11-4da3-bb32-ba628d89dc7a" providerId="ADAL" clId="{DD5030EB-6069-4757-86D2-D568FFD79688}" dt="2019-03-01T02:44:55.655" v="687" actId="6549"/>
        <pc:sldMkLst>
          <pc:docMk/>
          <pc:sldMk cId="4161382089" sldId="256"/>
        </pc:sldMkLst>
        <pc:spChg chg="mod">
          <ac:chgData name="유상현" userId="3fcbdcfa-8d11-4da3-bb32-ba628d89dc7a" providerId="ADAL" clId="{DD5030EB-6069-4757-86D2-D568FFD79688}" dt="2019-03-01T02:44:55.655" v="687" actId="6549"/>
          <ac:spMkLst>
            <pc:docMk/>
            <pc:sldMk cId="4161382089" sldId="256"/>
            <ac:spMk id="3" creationId="{8C12D3A4-A9F1-420B-ABB0-A1F9AC22DD74}"/>
          </ac:spMkLst>
        </pc:spChg>
      </pc:sldChg>
      <pc:sldChg chg="modSp">
        <pc:chgData name="유상현" userId="3fcbdcfa-8d11-4da3-bb32-ba628d89dc7a" providerId="ADAL" clId="{DD5030EB-6069-4757-86D2-D568FFD79688}" dt="2019-03-01T02:30:23.190" v="39" actId="27636"/>
        <pc:sldMkLst>
          <pc:docMk/>
          <pc:sldMk cId="3445857102" sldId="257"/>
        </pc:sldMkLst>
        <pc:spChg chg="mod">
          <ac:chgData name="유상현" userId="3fcbdcfa-8d11-4da3-bb32-ba628d89dc7a" providerId="ADAL" clId="{DD5030EB-6069-4757-86D2-D568FFD79688}" dt="2019-03-01T02:30:23.190" v="39" actId="27636"/>
          <ac:spMkLst>
            <pc:docMk/>
            <pc:sldMk cId="3445857102" sldId="257"/>
            <ac:spMk id="3" creationId="{F809F2E0-94C4-4A54-BE68-899748C20A6E}"/>
          </ac:spMkLst>
        </pc:spChg>
      </pc:sldChg>
      <pc:sldChg chg="modSp add">
        <pc:chgData name="유상현" userId="3fcbdcfa-8d11-4da3-bb32-ba628d89dc7a" providerId="ADAL" clId="{DD5030EB-6069-4757-86D2-D568FFD79688}" dt="2019-03-03T10:29:42.462" v="713" actId="27636"/>
        <pc:sldMkLst>
          <pc:docMk/>
          <pc:sldMk cId="1379107897" sldId="258"/>
        </pc:sldMkLst>
        <pc:spChg chg="mod">
          <ac:chgData name="유상현" userId="3fcbdcfa-8d11-4da3-bb32-ba628d89dc7a" providerId="ADAL" clId="{DD5030EB-6069-4757-86D2-D568FFD79688}" dt="2019-03-03T10:29:42.462" v="713" actId="27636"/>
          <ac:spMkLst>
            <pc:docMk/>
            <pc:sldMk cId="1379107897" sldId="258"/>
            <ac:spMk id="3" creationId="{F809F2E0-94C4-4A54-BE68-899748C20A6E}"/>
          </ac:spMkLst>
        </pc:spChg>
      </pc:sldChg>
      <pc:sldChg chg="addSp modSp add">
        <pc:chgData name="유상현" userId="3fcbdcfa-8d11-4da3-bb32-ba628d89dc7a" providerId="ADAL" clId="{DD5030EB-6069-4757-86D2-D568FFD79688}" dt="2019-03-01T02:38:32.492" v="531" actId="1076"/>
        <pc:sldMkLst>
          <pc:docMk/>
          <pc:sldMk cId="3217808375" sldId="259"/>
        </pc:sldMkLst>
        <pc:spChg chg="mod">
          <ac:chgData name="유상현" userId="3fcbdcfa-8d11-4da3-bb32-ba628d89dc7a" providerId="ADAL" clId="{DD5030EB-6069-4757-86D2-D568FFD79688}" dt="2019-03-01T02:32:02.794" v="192"/>
          <ac:spMkLst>
            <pc:docMk/>
            <pc:sldMk cId="3217808375" sldId="259"/>
            <ac:spMk id="2" creationId="{3725A176-3B19-4423-B758-4EFDDEB42D81}"/>
          </ac:spMkLst>
        </pc:spChg>
        <pc:spChg chg="mod">
          <ac:chgData name="유상현" userId="3fcbdcfa-8d11-4da3-bb32-ba628d89dc7a" providerId="ADAL" clId="{DD5030EB-6069-4757-86D2-D568FFD79688}" dt="2019-03-01T02:33:02.179" v="259"/>
          <ac:spMkLst>
            <pc:docMk/>
            <pc:sldMk cId="3217808375" sldId="259"/>
            <ac:spMk id="3" creationId="{2F28CDC8-0428-4A73-8733-AF3180035B53}"/>
          </ac:spMkLst>
        </pc:spChg>
        <pc:picChg chg="add mod">
          <ac:chgData name="유상현" userId="3fcbdcfa-8d11-4da3-bb32-ba628d89dc7a" providerId="ADAL" clId="{DD5030EB-6069-4757-86D2-D568FFD79688}" dt="2019-03-01T02:38:32.492" v="531" actId="1076"/>
          <ac:picMkLst>
            <pc:docMk/>
            <pc:sldMk cId="3217808375" sldId="259"/>
            <ac:picMk id="4" creationId="{F200F703-4E6D-44FD-A6C9-DDAFB64C89C1}"/>
          </ac:picMkLst>
        </pc:picChg>
      </pc:sldChg>
      <pc:sldChg chg="modSp add">
        <pc:chgData name="유상현" userId="3fcbdcfa-8d11-4da3-bb32-ba628d89dc7a" providerId="ADAL" clId="{DD5030EB-6069-4757-86D2-D568FFD79688}" dt="2019-03-01T02:37:53.578" v="528"/>
        <pc:sldMkLst>
          <pc:docMk/>
          <pc:sldMk cId="2499976303" sldId="260"/>
        </pc:sldMkLst>
        <pc:spChg chg="mod">
          <ac:chgData name="유상현" userId="3fcbdcfa-8d11-4da3-bb32-ba628d89dc7a" providerId="ADAL" clId="{DD5030EB-6069-4757-86D2-D568FFD79688}" dt="2019-03-01T02:33:30.371" v="288" actId="20577"/>
          <ac:spMkLst>
            <pc:docMk/>
            <pc:sldMk cId="2499976303" sldId="260"/>
            <ac:spMk id="2" creationId="{0848A000-556D-49A7-BC5F-392C845D0623}"/>
          </ac:spMkLst>
        </pc:spChg>
        <pc:spChg chg="mod">
          <ac:chgData name="유상현" userId="3fcbdcfa-8d11-4da3-bb32-ba628d89dc7a" providerId="ADAL" clId="{DD5030EB-6069-4757-86D2-D568FFD79688}" dt="2019-03-01T02:37:53.578" v="528"/>
          <ac:spMkLst>
            <pc:docMk/>
            <pc:sldMk cId="2499976303" sldId="260"/>
            <ac:spMk id="3" creationId="{690EEA4C-E70D-4D4E-8F9E-D7FAA68F5F16}"/>
          </ac:spMkLst>
        </pc:spChg>
      </pc:sldChg>
      <pc:sldChg chg="modSp add">
        <pc:chgData name="유상현" userId="3fcbdcfa-8d11-4da3-bb32-ba628d89dc7a" providerId="ADAL" clId="{DD5030EB-6069-4757-86D2-D568FFD79688}" dt="2019-03-01T02:43:31.356" v="686" actId="20577"/>
        <pc:sldMkLst>
          <pc:docMk/>
          <pc:sldMk cId="2173047928" sldId="261"/>
        </pc:sldMkLst>
        <pc:spChg chg="mod">
          <ac:chgData name="유상현" userId="3fcbdcfa-8d11-4da3-bb32-ba628d89dc7a" providerId="ADAL" clId="{DD5030EB-6069-4757-86D2-D568FFD79688}" dt="2019-03-01T02:39:23.837" v="556"/>
          <ac:spMkLst>
            <pc:docMk/>
            <pc:sldMk cId="2173047928" sldId="261"/>
            <ac:spMk id="2" creationId="{4989062A-4E04-4488-AFDE-82EB25EB2C68}"/>
          </ac:spMkLst>
        </pc:spChg>
        <pc:spChg chg="mod">
          <ac:chgData name="유상현" userId="3fcbdcfa-8d11-4da3-bb32-ba628d89dc7a" providerId="ADAL" clId="{DD5030EB-6069-4757-86D2-D568FFD79688}" dt="2019-03-01T02:43:31.356" v="686" actId="20577"/>
          <ac:spMkLst>
            <pc:docMk/>
            <pc:sldMk cId="2173047928" sldId="261"/>
            <ac:spMk id="3" creationId="{323D2359-4547-402C-89C2-3963C85B8E4D}"/>
          </ac:spMkLst>
        </pc:spChg>
      </pc:sldChg>
    </pc:docChg>
  </pc:docChgLst>
  <pc:docChgLst>
    <pc:chgData name="유상현" userId="3fcbdcfa-8d11-4da3-bb32-ba628d89dc7a" providerId="ADAL" clId="{7BFD6539-C7CD-466C-B001-FD69698463F6}"/>
    <pc:docChg chg="addSld delSld modSld">
      <pc:chgData name="유상현" userId="3fcbdcfa-8d11-4da3-bb32-ba628d89dc7a" providerId="ADAL" clId="{7BFD6539-C7CD-466C-B001-FD69698463F6}" dt="2019-09-02T22:43:07.716" v="2" actId="2696"/>
      <pc:docMkLst>
        <pc:docMk/>
      </pc:docMkLst>
      <pc:sldChg chg="modSp">
        <pc:chgData name="유상현" userId="3fcbdcfa-8d11-4da3-bb32-ba628d89dc7a" providerId="ADAL" clId="{7BFD6539-C7CD-466C-B001-FD69698463F6}" dt="2019-09-02T22:31:51.361" v="0" actId="6549"/>
        <pc:sldMkLst>
          <pc:docMk/>
          <pc:sldMk cId="909934445" sldId="263"/>
        </pc:sldMkLst>
        <pc:spChg chg="mod">
          <ac:chgData name="유상현" userId="3fcbdcfa-8d11-4da3-bb32-ba628d89dc7a" providerId="ADAL" clId="{7BFD6539-C7CD-466C-B001-FD69698463F6}" dt="2019-09-02T22:31:51.361" v="0" actId="6549"/>
          <ac:spMkLst>
            <pc:docMk/>
            <pc:sldMk cId="909934445" sldId="263"/>
            <ac:spMk id="3" creationId="{00000000-0000-0000-0000-000000000000}"/>
          </ac:spMkLst>
        </pc:spChg>
      </pc:sldChg>
      <pc:sldChg chg="add del">
        <pc:chgData name="유상현" userId="3fcbdcfa-8d11-4da3-bb32-ba628d89dc7a" providerId="ADAL" clId="{7BFD6539-C7CD-466C-B001-FD69698463F6}" dt="2019-09-02T22:43:07.716" v="2" actId="2696"/>
        <pc:sldMkLst>
          <pc:docMk/>
          <pc:sldMk cId="283394067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rc/445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rintiantta.github.io/academy-htm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imagineer/78" TargetMode="External"/><Relationship Id="rId2" Type="http://schemas.openxmlformats.org/officeDocument/2006/relationships/hyperlink" Target="https://huiyu.tistory.com/entry/1-%EC%9B%B9%ED%94%84%EB%A1%9C%EA%B7%B8%EB%9E%98%EB%B0%8D-%EA%B8%B0%EC%B4%8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acornedu&amp;logNo=221030114195&amp;proxyReferer=https%3A%2F%2Fwww.google.co.kr%2F" TargetMode="External"/><Relationship Id="rId2" Type="http://schemas.openxmlformats.org/officeDocument/2006/relationships/hyperlink" Target="https://cloudstudying.kr/lectures/2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01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>
                <a:solidFill>
                  <a:srgbClr val="000000"/>
                </a:solidFill>
              </a:rPr>
              <a:t>강의소개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Node.js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Node.js</a:t>
            </a:r>
            <a:r>
              <a:rPr lang="ko-KR" altLang="en-US" dirty="0"/>
              <a:t>는 </a:t>
            </a:r>
            <a:r>
              <a:rPr lang="ko-KR" altLang="en-US" dirty="0" err="1"/>
              <a:t>확장성</a:t>
            </a:r>
            <a:r>
              <a:rPr lang="ko-KR" altLang="en-US" dirty="0"/>
              <a:t> 있는 네트워크 애플리케이션</a:t>
            </a:r>
            <a:r>
              <a:rPr lang="en-US" altLang="ko-KR" dirty="0"/>
              <a:t>(</a:t>
            </a:r>
            <a:r>
              <a:rPr lang="ko-KR" altLang="en-US" dirty="0"/>
              <a:t>특히 서버 사이드</a:t>
            </a:r>
            <a:r>
              <a:rPr lang="en-US" altLang="ko-KR" dirty="0"/>
              <a:t>) </a:t>
            </a:r>
            <a:r>
              <a:rPr lang="ko-KR" altLang="en-US" dirty="0"/>
              <a:t>개발에 사용되는 소프트웨어 플랫폼</a:t>
            </a:r>
            <a:endParaRPr lang="en-US" altLang="ko-KR" dirty="0"/>
          </a:p>
          <a:p>
            <a:r>
              <a:rPr lang="ko-KR" altLang="en-US" dirty="0"/>
              <a:t>작성 언어로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를 활용하며 </a:t>
            </a:r>
            <a:r>
              <a:rPr lang="en-US" altLang="ko-KR" dirty="0"/>
              <a:t>Non-blocking I/O</a:t>
            </a:r>
            <a:r>
              <a:rPr lang="ko-KR" altLang="en-US" dirty="0"/>
              <a:t>와 단일 </a:t>
            </a:r>
            <a:r>
              <a:rPr lang="ko-KR" altLang="en-US" dirty="0" err="1"/>
              <a:t>스레드</a:t>
            </a:r>
            <a:r>
              <a:rPr lang="ko-KR" altLang="en-US" dirty="0"/>
              <a:t> 이벤트 루프를 통한 높은 처리 성능을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2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D7DD-3056-484F-A947-45AC8E06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9F2E0-94C4-4A54-BE68-899748C2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교과목명</a:t>
            </a:r>
            <a:endParaRPr lang="en-US" altLang="ko-KR" sz="2400" dirty="0"/>
          </a:p>
          <a:p>
            <a:pPr lvl="1"/>
            <a:r>
              <a:rPr lang="ko-KR" altLang="en-US" sz="2000" dirty="0"/>
              <a:t>웹 기술 활용</a:t>
            </a:r>
            <a:endParaRPr lang="en-US" altLang="ko-KR" sz="2000" dirty="0"/>
          </a:p>
          <a:p>
            <a:r>
              <a:rPr lang="ko-KR" altLang="en-US" sz="2400" dirty="0"/>
              <a:t>교과 개요</a:t>
            </a:r>
            <a:endParaRPr lang="en-US" altLang="ko-KR" sz="2400" dirty="0"/>
          </a:p>
          <a:p>
            <a:pPr lvl="1"/>
            <a:r>
              <a:rPr lang="ko-KR" altLang="en-US" sz="2000" dirty="0"/>
              <a:t>웹 프로그래밍의 기초 기술부터 웹 라이브러리 활용과 프레임워크까지 다양한 웹 프로그래밍 기술을 익힌다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HTML,CSS,Javascript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Jquery,Ajax</a:t>
            </a:r>
            <a:endParaRPr lang="en-US" altLang="ko-KR" sz="2000" dirty="0"/>
          </a:p>
          <a:p>
            <a:r>
              <a:rPr lang="ko-KR" altLang="en-US" sz="2400" dirty="0"/>
              <a:t>교수 학습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이론강의 및 실습</a:t>
            </a:r>
            <a:r>
              <a:rPr lang="en-US" altLang="ko-KR" sz="2000" dirty="0"/>
              <a:t>(</a:t>
            </a:r>
            <a:r>
              <a:rPr lang="ko-KR" altLang="en-US" sz="2000" dirty="0"/>
              <a:t>이론</a:t>
            </a:r>
            <a:r>
              <a:rPr lang="en-US" altLang="ko-KR" sz="2000" dirty="0"/>
              <a:t>1</a:t>
            </a:r>
            <a:r>
              <a:rPr lang="ko-KR" altLang="en-US" sz="2000" dirty="0"/>
              <a:t>시간</a:t>
            </a:r>
            <a:r>
              <a:rPr lang="en-US" altLang="ko-KR" sz="2000" dirty="0"/>
              <a:t>,</a:t>
            </a:r>
            <a:r>
              <a:rPr lang="ko-KR" altLang="en-US" sz="2000" dirty="0"/>
              <a:t>실습 </a:t>
            </a:r>
            <a:r>
              <a:rPr lang="en-US" altLang="ko-KR" sz="2000" dirty="0"/>
              <a:t>2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</a:p>
          <a:p>
            <a:r>
              <a:rPr lang="ko-KR" altLang="en-US" sz="2400" dirty="0"/>
              <a:t>강의홈페이지</a:t>
            </a:r>
            <a:endParaRPr lang="en-US" altLang="ko-KR" sz="2400" dirty="0"/>
          </a:p>
          <a:p>
            <a:pPr lvl="1"/>
            <a:r>
              <a:rPr lang="ko-KR" altLang="en-US" sz="2000" dirty="0"/>
              <a:t>이전 카페 이용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58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5A176-3B19-4423-B758-4EFDDEB4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정보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0" y="1579860"/>
            <a:ext cx="3243308" cy="405559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248628" y="1579380"/>
            <a:ext cx="5400599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/>
            <a:r>
              <a:rPr lang="ko-KR" altLang="en-US" dirty="0"/>
              <a:t>도서명 </a:t>
            </a:r>
            <a:r>
              <a:rPr lang="en-US" altLang="ko-KR" dirty="0"/>
              <a:t>: IT </a:t>
            </a:r>
            <a:r>
              <a:rPr lang="en-US" altLang="ko-KR" dirty="0" err="1"/>
              <a:t>CookBook</a:t>
            </a:r>
            <a:r>
              <a:rPr lang="en-US" altLang="ko-KR" dirty="0"/>
              <a:t>, 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  <a:p>
            <a:pPr marL="179388" lvl="1" indent="-179388"/>
            <a:r>
              <a:rPr lang="en-US" altLang="ko-KR" dirty="0"/>
              <a:t>ISBN : 979–11–5664–455–2 93000</a:t>
            </a:r>
          </a:p>
          <a:p>
            <a:pPr marL="179388" lvl="1" indent="-179388"/>
            <a:r>
              <a:rPr lang="ko-KR" altLang="en-US" dirty="0"/>
              <a:t>저자 </a:t>
            </a:r>
            <a:r>
              <a:rPr lang="en-US" altLang="ko-KR" dirty="0"/>
              <a:t>: </a:t>
            </a:r>
            <a:r>
              <a:rPr lang="ko-KR" altLang="en-US" dirty="0"/>
              <a:t>윤인성</a:t>
            </a:r>
            <a:endParaRPr lang="en-US" altLang="ko-KR" dirty="0"/>
          </a:p>
          <a:p>
            <a:pPr marL="179388" lvl="1" indent="-179388"/>
            <a:r>
              <a:rPr lang="ko-KR" altLang="en-US" dirty="0"/>
              <a:t>출판사 </a:t>
            </a:r>
            <a:r>
              <a:rPr lang="en-US" altLang="ko-KR" dirty="0"/>
              <a:t>: </a:t>
            </a:r>
            <a:r>
              <a:rPr lang="ko-KR" altLang="en-US" dirty="0" err="1"/>
              <a:t>한빛아카데미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179388" lvl="1" indent="-179388"/>
            <a:r>
              <a:rPr lang="ko-KR" altLang="en-US" dirty="0"/>
              <a:t>페이지 </a:t>
            </a:r>
            <a:r>
              <a:rPr lang="en-US" altLang="ko-KR" dirty="0"/>
              <a:t>/ </a:t>
            </a:r>
            <a:r>
              <a:rPr lang="ko-KR" altLang="en-US" dirty="0"/>
              <a:t>정가 </a:t>
            </a:r>
            <a:r>
              <a:rPr lang="en-US" altLang="ko-KR" dirty="0"/>
              <a:t>: 488p / 26,000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179388" lvl="1" indent="-179388"/>
            <a:r>
              <a:rPr lang="ko-KR" altLang="en-US" dirty="0"/>
              <a:t>예제 소스 </a:t>
            </a:r>
            <a:r>
              <a:rPr lang="en-US" altLang="ko-KR" dirty="0"/>
              <a:t>: </a:t>
            </a:r>
            <a:r>
              <a:rPr lang="en-US" altLang="ko-KR" sz="1400" dirty="0">
                <a:hlinkClick r:id="rId3"/>
              </a:rPr>
              <a:t>http://www.hanbit.co.kr/src/4455</a:t>
            </a:r>
            <a:endParaRPr lang="en-US" altLang="ko-KR" sz="1400" dirty="0"/>
          </a:p>
          <a:p>
            <a:pPr marL="179388" lvl="1" indent="-179388"/>
            <a:r>
              <a:rPr lang="ko-KR" altLang="en-US" dirty="0"/>
              <a:t>학습 지원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https://rintiantta.github.io/academy-html/</a:t>
            </a:r>
            <a:endParaRPr lang="en-US" altLang="ko-KR" dirty="0"/>
          </a:p>
          <a:p>
            <a:pPr marL="179388" lvl="1" indent="-179388"/>
            <a:endParaRPr lang="en-US" altLang="ko-KR" dirty="0"/>
          </a:p>
          <a:p>
            <a:pPr marL="179388" lvl="1" indent="-179388"/>
            <a:r>
              <a:rPr lang="ko-KR" altLang="en-US" dirty="0"/>
              <a:t>실습 환경</a:t>
            </a:r>
            <a:endParaRPr lang="en-US" altLang="ko-KR" dirty="0"/>
          </a:p>
          <a:p>
            <a:pPr marL="365125" lvl="2" indent="-179388"/>
            <a:r>
              <a:rPr lang="ko-KR" altLang="en-US" sz="1200" dirty="0"/>
              <a:t>에디터 </a:t>
            </a:r>
            <a:r>
              <a:rPr lang="en-US" altLang="ko-KR" sz="1200" dirty="0"/>
              <a:t>: </a:t>
            </a:r>
            <a:r>
              <a:rPr lang="ko-KR" altLang="en-US" sz="1200" dirty="0" err="1">
                <a:hlinkClick r:id="rId5"/>
              </a:rPr>
              <a:t>비주얼</a:t>
            </a:r>
            <a:r>
              <a:rPr lang="ko-KR" altLang="en-US" sz="1200" dirty="0">
                <a:hlinkClick r:id="rId5"/>
              </a:rPr>
              <a:t> 스튜디오 코드</a:t>
            </a:r>
            <a:r>
              <a:rPr lang="en-US" altLang="ko-KR" sz="1200" baseline="-25000" dirty="0">
                <a:hlinkClick r:id="rId5"/>
              </a:rPr>
              <a:t>Visual Studio Code</a:t>
            </a:r>
            <a:r>
              <a:rPr lang="en-US" altLang="ko-KR" sz="1200" baseline="-25000" dirty="0"/>
              <a:t> </a:t>
            </a:r>
            <a:r>
              <a:rPr lang="ko-KR" altLang="en-US" sz="1200" dirty="0"/>
              <a:t>서브라임 텍스트</a:t>
            </a:r>
            <a:r>
              <a:rPr lang="en-US" altLang="ko-KR" sz="1200" dirty="0"/>
              <a:t> </a:t>
            </a:r>
          </a:p>
          <a:p>
            <a:pPr marL="365125" lvl="2" indent="-179388"/>
            <a:r>
              <a:rPr lang="ko-KR" altLang="en-US" sz="1200" dirty="0"/>
              <a:t>웹 브라우저 </a:t>
            </a:r>
            <a:r>
              <a:rPr lang="en-US" altLang="ko-KR" sz="1200" dirty="0"/>
              <a:t>: </a:t>
            </a:r>
            <a:r>
              <a:rPr lang="ko-KR" altLang="en-US" sz="1200" dirty="0"/>
              <a:t>별도 표기가 없는 한 모든 웹 브라우저에서 동작</a:t>
            </a:r>
            <a:r>
              <a:rPr lang="en-US" altLang="ko-KR" sz="1200" dirty="0"/>
              <a:t>(</a:t>
            </a:r>
            <a:r>
              <a:rPr lang="ko-KR" altLang="en-US" sz="1200" dirty="0"/>
              <a:t>책은 </a:t>
            </a:r>
            <a:r>
              <a:rPr lang="ko-KR" altLang="en-US" sz="1200" dirty="0" err="1"/>
              <a:t>구글</a:t>
            </a:r>
            <a:r>
              <a:rPr lang="ko-KR" altLang="en-US" sz="1200" dirty="0"/>
              <a:t> 크롬 기준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80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8A000-556D-49A7-BC5F-392C845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EEA4C-E70D-4D4E-8F9E-D7FAA68F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학습 내용</a:t>
            </a:r>
            <a:endParaRPr lang="en-US" altLang="ko-KR" dirty="0"/>
          </a:p>
          <a:p>
            <a:pPr lvl="1"/>
            <a:r>
              <a:rPr lang="ko-KR" altLang="en-US" dirty="0"/>
              <a:t>강의 계획서 참조</a:t>
            </a:r>
            <a:endParaRPr lang="en-US" altLang="ko-KR" dirty="0"/>
          </a:p>
          <a:p>
            <a:r>
              <a:rPr lang="ko-KR" altLang="en-US" dirty="0"/>
              <a:t>평가 항목</a:t>
            </a:r>
            <a:endParaRPr lang="en-US" altLang="ko-KR" dirty="0"/>
          </a:p>
          <a:p>
            <a:pPr lvl="1"/>
            <a:r>
              <a:rPr lang="ko-KR" altLang="en-US" dirty="0"/>
              <a:t>출석평가</a:t>
            </a:r>
            <a:endParaRPr lang="en-US" altLang="ko-KR" dirty="0"/>
          </a:p>
          <a:p>
            <a:pPr lvl="2"/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직무능력</a:t>
            </a:r>
            <a:r>
              <a:rPr lang="en-US" altLang="ko-KR" dirty="0"/>
              <a:t>1(</a:t>
            </a:r>
            <a:r>
              <a:rPr lang="ko-KR" altLang="en-US" dirty="0"/>
              <a:t>중간고사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40% (5% </a:t>
            </a:r>
            <a:r>
              <a:rPr lang="ko-KR" altLang="en-US" dirty="0"/>
              <a:t>과제 제출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직무능력</a:t>
            </a:r>
            <a:r>
              <a:rPr lang="en-US" altLang="ko-KR" dirty="0"/>
              <a:t>2(</a:t>
            </a:r>
            <a:r>
              <a:rPr lang="ko-KR" altLang="en-US" dirty="0"/>
              <a:t>기말고사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40% (5% </a:t>
            </a:r>
            <a:r>
              <a:rPr lang="ko-KR" altLang="en-US" dirty="0"/>
              <a:t>과제 제출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직무능력 평가는 모두 지필 평가</a:t>
            </a:r>
          </a:p>
        </p:txBody>
      </p:sp>
    </p:spTree>
    <p:extLst>
      <p:ext uri="{BB962C8B-B14F-4D97-AF65-F5344CB8AC3E}">
        <p14:creationId xmlns:p14="http://schemas.microsoft.com/office/powerpoint/2010/main" val="249997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9062A-4E04-4488-AFDE-82EB25EB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사전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D2359-4547-402C-89C2-3963C85B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HTML,CSS3</a:t>
            </a:r>
            <a:r>
              <a:rPr lang="ko-KR" altLang="en-US" dirty="0"/>
              <a:t>을 배웠지요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 배웠나요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04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프로그래밍 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2"/>
              </a:rPr>
              <a:t>https://huiyu.tistory.com/entry/1-%EC%9B%B9%ED%94%84%EB%A1%9C%EA%B7%B8%EB%9E%98%EB%B0%8D-%EA%B8%B0%EC%B4%88</a:t>
            </a:r>
            <a:endParaRPr lang="en-US" altLang="ko-KR" dirty="0"/>
          </a:p>
          <a:p>
            <a:r>
              <a:rPr lang="en-US" altLang="ko-KR" dirty="0"/>
              <a:t>HTML,CSS3,Javascript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en-US" altLang="ko-KR" dirty="0">
              <a:hlinkClick r:id="rId3"/>
            </a:endParaRPr>
          </a:p>
          <a:p>
            <a:pPr lvl="1"/>
            <a:r>
              <a:rPr lang="en-US" altLang="ko-KR" dirty="0">
                <a:hlinkClick r:id="rId3"/>
              </a:rPr>
              <a:t>https://brunch.co.kr/@imagineer/78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99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프론트</a:t>
            </a:r>
            <a:r>
              <a:rPr lang="ko-KR" altLang="en-US" dirty="0"/>
              <a:t> </a:t>
            </a:r>
            <a:r>
              <a:rPr lang="ko-KR" altLang="en-US" dirty="0" err="1"/>
              <a:t>엔드와</a:t>
            </a:r>
            <a:r>
              <a:rPr lang="ko-KR" altLang="en-US" dirty="0"/>
              <a:t> 백 </a:t>
            </a:r>
            <a:r>
              <a:rPr lang="ko-KR" altLang="en-US" dirty="0" err="1"/>
              <a:t>엔드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https://cloudstudying.kr/lectures/208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프레임 워크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https://m.blog.naver.com/PostView.nhn?blogId=acornedu&amp;logNo=221030114195&amp;proxyReferer=https%3A%2F%2Fwww.google.co.kr%2F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1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jQuery(</a:t>
            </a:r>
            <a:r>
              <a:rPr lang="ko-KR" altLang="en-US" dirty="0"/>
              <a:t>제이쿼리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클라이언트 사이드 조작을 단순화 하도록 설계된 크로스 플랫폼의 자바스크립트 라이브러리</a:t>
            </a:r>
            <a:endParaRPr lang="en-US" altLang="ko-KR" dirty="0"/>
          </a:p>
          <a:p>
            <a:r>
              <a:rPr lang="ko-KR" altLang="en-US" dirty="0"/>
              <a:t>존 </a:t>
            </a:r>
            <a:r>
              <a:rPr lang="ko-KR" altLang="en-US" dirty="0" err="1"/>
              <a:t>레식이</a:t>
            </a:r>
            <a:r>
              <a:rPr lang="ko-KR" altLang="en-US" dirty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 뉴욕 시 </a:t>
            </a:r>
            <a:r>
              <a:rPr lang="ko-KR" altLang="en-US" dirty="0" err="1"/>
              <a:t>바캠프</a:t>
            </a:r>
            <a:r>
              <a:rPr lang="en-US" altLang="ko-KR" dirty="0"/>
              <a:t>(</a:t>
            </a:r>
            <a:r>
              <a:rPr lang="en-US" altLang="ko-KR" dirty="0" err="1"/>
              <a:t>Barcamp</a:t>
            </a:r>
            <a:r>
              <a:rPr lang="en-US" altLang="ko-KR" dirty="0"/>
              <a:t> NYC)</a:t>
            </a:r>
            <a:r>
              <a:rPr lang="ko-KR" altLang="en-US" dirty="0"/>
              <a:t>에서 공식적으로 소개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는 오늘날 가장 인기 있는 자바스크립트 라이브러리 중 하나이다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XML, </a:t>
            </a:r>
            <a:r>
              <a:rPr lang="ko-KR" altLang="en-US" dirty="0" err="1"/>
              <a:t>에이잭스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비동기적인</a:t>
            </a:r>
            <a:r>
              <a:rPr lang="ko-KR" altLang="en-US" dirty="0"/>
              <a:t> 웹 애플리케이션의 제작을 위해 아래와 같은 조합을 이용하는 웹 개발 기법</a:t>
            </a:r>
            <a:endParaRPr lang="en-US" altLang="ko-KR" dirty="0"/>
          </a:p>
          <a:p>
            <a:pPr lvl="1"/>
            <a:r>
              <a:rPr lang="ko-KR" altLang="en-US" dirty="0"/>
              <a:t>표현 정보를 위한 </a:t>
            </a:r>
            <a:r>
              <a:rPr lang="en-US" altLang="ko-KR" dirty="0"/>
              <a:t>HTML (</a:t>
            </a:r>
            <a:r>
              <a:rPr lang="ko-KR" altLang="en-US" dirty="0"/>
              <a:t>또는 </a:t>
            </a:r>
            <a:r>
              <a:rPr lang="en-US" altLang="ko-KR" dirty="0"/>
              <a:t>XHTML) 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</a:p>
          <a:p>
            <a:pPr lvl="1"/>
            <a:r>
              <a:rPr lang="ko-KR" altLang="en-US" dirty="0"/>
              <a:t>동적인 화면 출력 및 표시 정보와의 상호작용을 위한 </a:t>
            </a:r>
            <a:r>
              <a:rPr lang="en-US" altLang="ko-KR" dirty="0"/>
              <a:t>DOM, </a:t>
            </a:r>
            <a:r>
              <a:rPr lang="ko-KR" altLang="en-US" dirty="0"/>
              <a:t>자바스크립트</a:t>
            </a:r>
          </a:p>
          <a:p>
            <a:pPr lvl="1"/>
            <a:r>
              <a:rPr lang="ko-KR" altLang="en-US" dirty="0"/>
              <a:t>웹 서버와 비동기적으로 데이터를 교환하고 조작하기 위한 </a:t>
            </a:r>
            <a:r>
              <a:rPr lang="en-US" altLang="ko-KR" dirty="0"/>
              <a:t>XML, XSLT, </a:t>
            </a:r>
            <a:r>
              <a:rPr lang="en-US" altLang="ko-KR" dirty="0" err="1"/>
              <a:t>XMLHttpRequest</a:t>
            </a:r>
            <a:r>
              <a:rPr lang="en-US" altLang="ko-KR" dirty="0"/>
              <a:t> (Ajax </a:t>
            </a:r>
            <a:r>
              <a:rPr lang="ko-KR" altLang="en-US" dirty="0"/>
              <a:t>애플리케이션은 </a:t>
            </a:r>
            <a:r>
              <a:rPr lang="en-US" altLang="ko-KR" dirty="0"/>
              <a:t>XML/XSLT </a:t>
            </a:r>
            <a:r>
              <a:rPr lang="ko-KR" altLang="en-US" dirty="0"/>
              <a:t>대신 미리 정의된 </a:t>
            </a:r>
            <a:r>
              <a:rPr lang="en-US" altLang="ko-KR" dirty="0"/>
              <a:t>HTML</a:t>
            </a:r>
            <a:r>
              <a:rPr lang="ko-KR" altLang="en-US" dirty="0"/>
              <a:t>이나 일반 텍스트</a:t>
            </a:r>
            <a:r>
              <a:rPr lang="en-US" altLang="ko-KR" dirty="0"/>
              <a:t>, JSON, JSON-RPC</a:t>
            </a:r>
            <a:r>
              <a:rPr lang="ko-KR" altLang="en-US" dirty="0"/>
              <a:t>를 이용할 수 있다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5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481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웹 기술 활용</vt:lpstr>
      <vt:lpstr>강의소개 </vt:lpstr>
      <vt:lpstr>교재 정보</vt:lpstr>
      <vt:lpstr>강의소개 </vt:lpstr>
      <vt:lpstr>강의 사전 질문</vt:lpstr>
      <vt:lpstr>웹 프로그래밍</vt:lpstr>
      <vt:lpstr>웹 프로그래밍</vt:lpstr>
      <vt:lpstr>Jquery</vt:lpstr>
      <vt:lpstr>Ajax</vt:lpstr>
      <vt:lpstr>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유상현</cp:lastModifiedBy>
  <cp:revision>12</cp:revision>
  <dcterms:created xsi:type="dcterms:W3CDTF">2019-03-01T02:15:21Z</dcterms:created>
  <dcterms:modified xsi:type="dcterms:W3CDTF">2019-09-02T22:43:14Z</dcterms:modified>
</cp:coreProperties>
</file>