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  <p:sldId id="265" r:id="rId10"/>
    <p:sldId id="267" r:id="rId11"/>
    <p:sldId id="268" r:id="rId12"/>
    <p:sldId id="269" r:id="rId13"/>
    <p:sldId id="271" r:id="rId14"/>
    <p:sldId id="270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A68DCA-9C2E-41B8-9490-EA4FA57043F3}" v="91" dt="2019-09-09T14:06:47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32" d="100"/>
          <a:sy n="32" d="100"/>
        </p:scale>
        <p:origin x="90" y="2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상현 유" userId="3fcbdcfa-8d11-4da3-bb32-ba628d89dc7a" providerId="ADAL" clId="{7BFD6539-C7CD-466C-B001-FD69698463F6}"/>
    <pc:docChg chg="undo custSel mod addSld delSld modSld">
      <pc:chgData name="상현 유" userId="3fcbdcfa-8d11-4da3-bb32-ba628d89dc7a" providerId="ADAL" clId="{7BFD6539-C7CD-466C-B001-FD69698463F6}" dt="2019-09-09T14:06:47.867" v="495"/>
      <pc:docMkLst>
        <pc:docMk/>
      </pc:docMkLst>
      <pc:sldChg chg="modSp">
        <pc:chgData name="상현 유" userId="3fcbdcfa-8d11-4da3-bb32-ba628d89dc7a" providerId="ADAL" clId="{7BFD6539-C7CD-466C-B001-FD69698463F6}" dt="2019-09-09T12:59:13.712" v="31"/>
        <pc:sldMkLst>
          <pc:docMk/>
          <pc:sldMk cId="4161382089" sldId="256"/>
        </pc:sldMkLst>
        <pc:spChg chg="mod">
          <ac:chgData name="상현 유" userId="3fcbdcfa-8d11-4da3-bb32-ba628d89dc7a" providerId="ADAL" clId="{7BFD6539-C7CD-466C-B001-FD69698463F6}" dt="2019-09-09T12:59:13.712" v="31"/>
          <ac:spMkLst>
            <pc:docMk/>
            <pc:sldMk cId="4161382089" sldId="256"/>
            <ac:spMk id="3" creationId="{8C12D3A4-A9F1-420B-ABB0-A1F9AC22DD74}"/>
          </ac:spMkLst>
        </pc:spChg>
      </pc:sldChg>
      <pc:sldChg chg="addSp delSp modSp add mod setBg">
        <pc:chgData name="상현 유" userId="3fcbdcfa-8d11-4da3-bb32-ba628d89dc7a" providerId="ADAL" clId="{7BFD6539-C7CD-466C-B001-FD69698463F6}" dt="2019-09-09T13:35:01.138" v="119" actId="14100"/>
        <pc:sldMkLst>
          <pc:docMk/>
          <pc:sldMk cId="1448211419" sldId="257"/>
        </pc:sldMkLst>
        <pc:spChg chg="mod">
          <ac:chgData name="상현 유" userId="3fcbdcfa-8d11-4da3-bb32-ba628d89dc7a" providerId="ADAL" clId="{7BFD6539-C7CD-466C-B001-FD69698463F6}" dt="2019-09-09T13:34:05.558" v="115" actId="26606"/>
          <ac:spMkLst>
            <pc:docMk/>
            <pc:sldMk cId="1448211419" sldId="257"/>
            <ac:spMk id="2" creationId="{ED2EA63D-B686-4672-BFA1-16597F4CF281}"/>
          </ac:spMkLst>
        </pc:spChg>
        <pc:spChg chg="del">
          <ac:chgData name="상현 유" userId="3fcbdcfa-8d11-4da3-bb32-ba628d89dc7a" providerId="ADAL" clId="{7BFD6539-C7CD-466C-B001-FD69698463F6}" dt="2019-09-09T13:30:22.826" v="82" actId="478"/>
          <ac:spMkLst>
            <pc:docMk/>
            <pc:sldMk cId="1448211419" sldId="257"/>
            <ac:spMk id="3" creationId="{C17150CD-7394-45A2-AD86-E3D537A3B88A}"/>
          </ac:spMkLst>
        </pc:spChg>
        <pc:spChg chg="add mod">
          <ac:chgData name="상현 유" userId="3fcbdcfa-8d11-4da3-bb32-ba628d89dc7a" providerId="ADAL" clId="{7BFD6539-C7CD-466C-B001-FD69698463F6}" dt="2019-09-09T13:35:01.138" v="119" actId="14100"/>
          <ac:spMkLst>
            <pc:docMk/>
            <pc:sldMk cId="1448211419" sldId="257"/>
            <ac:spMk id="7" creationId="{DB603674-7AF8-44B1-9C04-681FE749EB2C}"/>
          </ac:spMkLst>
        </pc:spChg>
        <pc:spChg chg="add del">
          <ac:chgData name="상현 유" userId="3fcbdcfa-8d11-4da3-bb32-ba628d89dc7a" providerId="ADAL" clId="{7BFD6539-C7CD-466C-B001-FD69698463F6}" dt="2019-09-09T13:30:32.732" v="87" actId="26606"/>
          <ac:spMkLst>
            <pc:docMk/>
            <pc:sldMk cId="1448211419" sldId="257"/>
            <ac:spMk id="9" creationId="{AB45A142-4255-493C-8284-5D566C121B10}"/>
          </ac:spMkLst>
        </pc:spChg>
        <pc:spChg chg="add del">
          <ac:chgData name="상현 유" userId="3fcbdcfa-8d11-4da3-bb32-ba628d89dc7a" providerId="ADAL" clId="{7BFD6539-C7CD-466C-B001-FD69698463F6}" dt="2019-09-09T13:34:05.558" v="115" actId="26606"/>
          <ac:spMkLst>
            <pc:docMk/>
            <pc:sldMk cId="1448211419" sldId="257"/>
            <ac:spMk id="10" creationId="{D4771268-CB57-404A-9271-370EB28F6090}"/>
          </ac:spMkLst>
        </pc:spChg>
        <pc:spChg chg="add del">
          <ac:chgData name="상현 유" userId="3fcbdcfa-8d11-4da3-bb32-ba628d89dc7a" providerId="ADAL" clId="{7BFD6539-C7CD-466C-B001-FD69698463F6}" dt="2019-09-09T13:30:50.893" v="89" actId="26606"/>
          <ac:spMkLst>
            <pc:docMk/>
            <pc:sldMk cId="1448211419" sldId="257"/>
            <ac:spMk id="13" creationId="{6753252F-4873-4F63-801D-CC719279A7D5}"/>
          </ac:spMkLst>
        </pc:spChg>
        <pc:spChg chg="add del">
          <ac:chgData name="상현 유" userId="3fcbdcfa-8d11-4da3-bb32-ba628d89dc7a" providerId="ADAL" clId="{7BFD6539-C7CD-466C-B001-FD69698463F6}" dt="2019-09-09T13:30:50.893" v="89" actId="26606"/>
          <ac:spMkLst>
            <pc:docMk/>
            <pc:sldMk cId="1448211419" sldId="257"/>
            <ac:spMk id="14" creationId="{047C8CCB-F95D-4249-92DD-651249D3535A}"/>
          </ac:spMkLst>
        </pc:spChg>
        <pc:picChg chg="add del mod">
          <ac:chgData name="상현 유" userId="3fcbdcfa-8d11-4da3-bb32-ba628d89dc7a" providerId="ADAL" clId="{7BFD6539-C7CD-466C-B001-FD69698463F6}" dt="2019-09-09T13:30:56.513" v="92"/>
          <ac:picMkLst>
            <pc:docMk/>
            <pc:sldMk cId="1448211419" sldId="257"/>
            <ac:picMk id="4" creationId="{90ADECAA-C45E-4689-9EC0-2439902C07C6}"/>
          </ac:picMkLst>
        </pc:picChg>
        <pc:picChg chg="add del mod">
          <ac:chgData name="상현 유" userId="3fcbdcfa-8d11-4da3-bb32-ba628d89dc7a" providerId="ADAL" clId="{7BFD6539-C7CD-466C-B001-FD69698463F6}" dt="2019-09-09T13:33:58.986" v="113" actId="478"/>
          <ac:picMkLst>
            <pc:docMk/>
            <pc:sldMk cId="1448211419" sldId="257"/>
            <ac:picMk id="5" creationId="{3402EF8F-3D4D-4A9A-81E5-1CF1721547D5}"/>
          </ac:picMkLst>
        </pc:picChg>
        <pc:picChg chg="add mod">
          <ac:chgData name="상현 유" userId="3fcbdcfa-8d11-4da3-bb32-ba628d89dc7a" providerId="ADAL" clId="{7BFD6539-C7CD-466C-B001-FD69698463F6}" dt="2019-09-09T13:34:44.009" v="116" actId="1076"/>
          <ac:picMkLst>
            <pc:docMk/>
            <pc:sldMk cId="1448211419" sldId="257"/>
            <ac:picMk id="6" creationId="{2C4C811F-5170-4AFF-A3B8-A8CDF28C29A0}"/>
          </ac:picMkLst>
        </pc:picChg>
        <pc:cxnChg chg="add del">
          <ac:chgData name="상현 유" userId="3fcbdcfa-8d11-4da3-bb32-ba628d89dc7a" providerId="ADAL" clId="{7BFD6539-C7CD-466C-B001-FD69698463F6}" dt="2019-09-09T13:30:32.732" v="87" actId="26606"/>
          <ac:cxnSpMkLst>
            <pc:docMk/>
            <pc:sldMk cId="1448211419" sldId="257"/>
            <ac:cxnSpMk id="11" creationId="{38FB9660-F42F-4313-BBC4-47C007FE484C}"/>
          </ac:cxnSpMkLst>
        </pc:cxnChg>
      </pc:sldChg>
      <pc:sldChg chg="del">
        <pc:chgData name="상현 유" userId="3fcbdcfa-8d11-4da3-bb32-ba628d89dc7a" providerId="ADAL" clId="{7BFD6539-C7CD-466C-B001-FD69698463F6}" dt="2019-09-09T12:59:46.648" v="32" actId="2696"/>
        <pc:sldMkLst>
          <pc:docMk/>
          <pc:sldMk cId="3445857102" sldId="257"/>
        </pc:sldMkLst>
      </pc:sldChg>
      <pc:sldChg chg="addSp modSp add">
        <pc:chgData name="상현 유" userId="3fcbdcfa-8d11-4da3-bb32-ba628d89dc7a" providerId="ADAL" clId="{7BFD6539-C7CD-466C-B001-FD69698463F6}" dt="2019-09-09T13:43:44.381" v="135" actId="27636"/>
        <pc:sldMkLst>
          <pc:docMk/>
          <pc:sldMk cId="3635533906" sldId="258"/>
        </pc:sldMkLst>
        <pc:spChg chg="mod">
          <ac:chgData name="상현 유" userId="3fcbdcfa-8d11-4da3-bb32-ba628d89dc7a" providerId="ADAL" clId="{7BFD6539-C7CD-466C-B001-FD69698463F6}" dt="2019-09-09T13:31:45.226" v="112"/>
          <ac:spMkLst>
            <pc:docMk/>
            <pc:sldMk cId="3635533906" sldId="258"/>
            <ac:spMk id="2" creationId="{C094D094-5C63-4548-A45C-DC3114122C62}"/>
          </ac:spMkLst>
        </pc:spChg>
        <pc:spChg chg="mod">
          <ac:chgData name="상현 유" userId="3fcbdcfa-8d11-4da3-bb32-ba628d89dc7a" providerId="ADAL" clId="{7BFD6539-C7CD-466C-B001-FD69698463F6}" dt="2019-09-09T13:43:44.381" v="135" actId="27636"/>
          <ac:spMkLst>
            <pc:docMk/>
            <pc:sldMk cId="3635533906" sldId="258"/>
            <ac:spMk id="3" creationId="{94AEE8D5-0A1D-47C2-8879-5AF1A8EB6425}"/>
          </ac:spMkLst>
        </pc:spChg>
        <pc:picChg chg="add mod">
          <ac:chgData name="상현 유" userId="3fcbdcfa-8d11-4da3-bb32-ba628d89dc7a" providerId="ADAL" clId="{7BFD6539-C7CD-466C-B001-FD69698463F6}" dt="2019-09-09T13:43:41.362" v="133" actId="1076"/>
          <ac:picMkLst>
            <pc:docMk/>
            <pc:sldMk cId="3635533906" sldId="258"/>
            <ac:picMk id="4" creationId="{B7E8B92C-C145-4520-851F-E9455B591EFF}"/>
          </ac:picMkLst>
        </pc:picChg>
      </pc:sldChg>
      <pc:sldChg chg="addSp delSp modSp add mod setBg setClrOvrMap">
        <pc:chgData name="상현 유" userId="3fcbdcfa-8d11-4da3-bb32-ba628d89dc7a" providerId="ADAL" clId="{7BFD6539-C7CD-466C-B001-FD69698463F6}" dt="2019-09-09T13:45:58.189" v="151" actId="27614"/>
        <pc:sldMkLst>
          <pc:docMk/>
          <pc:sldMk cId="742618780" sldId="259"/>
        </pc:sldMkLst>
        <pc:spChg chg="mod">
          <ac:chgData name="상현 유" userId="3fcbdcfa-8d11-4da3-bb32-ba628d89dc7a" providerId="ADAL" clId="{7BFD6539-C7CD-466C-B001-FD69698463F6}" dt="2019-09-09T13:45:53.644" v="150" actId="26606"/>
          <ac:spMkLst>
            <pc:docMk/>
            <pc:sldMk cId="742618780" sldId="259"/>
            <ac:spMk id="2" creationId="{8D306376-58AC-457F-8B4D-7F8C17CCFAB5}"/>
          </ac:spMkLst>
        </pc:spChg>
        <pc:spChg chg="mod ord">
          <ac:chgData name="상현 유" userId="3fcbdcfa-8d11-4da3-bb32-ba628d89dc7a" providerId="ADAL" clId="{7BFD6539-C7CD-466C-B001-FD69698463F6}" dt="2019-09-09T13:45:53.644" v="150" actId="26606"/>
          <ac:spMkLst>
            <pc:docMk/>
            <pc:sldMk cId="742618780" sldId="259"/>
            <ac:spMk id="3" creationId="{56ECC6B2-1B04-48EF-A5D6-947F45C1955C}"/>
          </ac:spMkLst>
        </pc:spChg>
        <pc:spChg chg="add">
          <ac:chgData name="상현 유" userId="3fcbdcfa-8d11-4da3-bb32-ba628d89dc7a" providerId="ADAL" clId="{7BFD6539-C7CD-466C-B001-FD69698463F6}" dt="2019-09-09T13:45:53.644" v="150" actId="26606"/>
          <ac:spMkLst>
            <pc:docMk/>
            <pc:sldMk cId="742618780" sldId="259"/>
            <ac:spMk id="6" creationId="{867D4867-5BA7-4462-B2F6-A23F4A622AA7}"/>
          </ac:spMkLst>
        </pc:spChg>
        <pc:spChg chg="add del">
          <ac:chgData name="상현 유" userId="3fcbdcfa-8d11-4da3-bb32-ba628d89dc7a" providerId="ADAL" clId="{7BFD6539-C7CD-466C-B001-FD69698463F6}" dt="2019-09-09T13:45:34.470" v="145" actId="26606"/>
          <ac:spMkLst>
            <pc:docMk/>
            <pc:sldMk cId="742618780" sldId="259"/>
            <ac:spMk id="9" creationId="{42A5316D-ED2F-4F89-B4B4-8D9240B1A348}"/>
          </ac:spMkLst>
        </pc:spChg>
        <pc:spChg chg="add del">
          <ac:chgData name="상현 유" userId="3fcbdcfa-8d11-4da3-bb32-ba628d89dc7a" providerId="ADAL" clId="{7BFD6539-C7CD-466C-B001-FD69698463F6}" dt="2019-09-09T13:45:38.763" v="147" actId="26606"/>
          <ac:spMkLst>
            <pc:docMk/>
            <pc:sldMk cId="742618780" sldId="259"/>
            <ac:spMk id="11" creationId="{2989BE6A-C309-418E-8ADD-1616A980570D}"/>
          </ac:spMkLst>
        </pc:spChg>
        <pc:spChg chg="add del">
          <ac:chgData name="상현 유" userId="3fcbdcfa-8d11-4da3-bb32-ba628d89dc7a" providerId="ADAL" clId="{7BFD6539-C7CD-466C-B001-FD69698463F6}" dt="2019-09-09T13:45:38.763" v="147" actId="26606"/>
          <ac:spMkLst>
            <pc:docMk/>
            <pc:sldMk cId="742618780" sldId="259"/>
            <ac:spMk id="12" creationId="{C607803A-4E99-444E-94F7-8785CDDF5849}"/>
          </ac:spMkLst>
        </pc:spChg>
        <pc:picChg chg="add mod">
          <ac:chgData name="상현 유" userId="3fcbdcfa-8d11-4da3-bb32-ba628d89dc7a" providerId="ADAL" clId="{7BFD6539-C7CD-466C-B001-FD69698463F6}" dt="2019-09-09T13:45:58.189" v="151" actId="27614"/>
          <ac:picMkLst>
            <pc:docMk/>
            <pc:sldMk cId="742618780" sldId="259"/>
            <ac:picMk id="4" creationId="{8A382D37-8463-401D-89BD-2DCACB1087B2}"/>
          </ac:picMkLst>
        </pc:picChg>
      </pc:sldChg>
      <pc:sldChg chg="del">
        <pc:chgData name="상현 유" userId="3fcbdcfa-8d11-4da3-bb32-ba628d89dc7a" providerId="ADAL" clId="{7BFD6539-C7CD-466C-B001-FD69698463F6}" dt="2019-09-09T12:59:46.659" v="33" actId="2696"/>
        <pc:sldMkLst>
          <pc:docMk/>
          <pc:sldMk cId="3217808375" sldId="259"/>
        </pc:sldMkLst>
      </pc:sldChg>
      <pc:sldChg chg="addSp delSp modSp add mod setBg">
        <pc:chgData name="상현 유" userId="3fcbdcfa-8d11-4da3-bb32-ba628d89dc7a" providerId="ADAL" clId="{7BFD6539-C7CD-466C-B001-FD69698463F6}" dt="2019-09-09T13:46:52.939" v="156" actId="27614"/>
        <pc:sldMkLst>
          <pc:docMk/>
          <pc:sldMk cId="247062831" sldId="260"/>
        </pc:sldMkLst>
        <pc:spChg chg="del">
          <ac:chgData name="상현 유" userId="3fcbdcfa-8d11-4da3-bb32-ba628d89dc7a" providerId="ADAL" clId="{7BFD6539-C7CD-466C-B001-FD69698463F6}" dt="2019-09-09T13:46:40.526" v="153"/>
          <ac:spMkLst>
            <pc:docMk/>
            <pc:sldMk cId="247062831" sldId="260"/>
            <ac:spMk id="2" creationId="{FC549957-5425-4611-8100-413FC59F8BDA}"/>
          </ac:spMkLst>
        </pc:spChg>
        <pc:spChg chg="del">
          <ac:chgData name="상현 유" userId="3fcbdcfa-8d11-4da3-bb32-ba628d89dc7a" providerId="ADAL" clId="{7BFD6539-C7CD-466C-B001-FD69698463F6}" dt="2019-09-09T13:46:40.526" v="153"/>
          <ac:spMkLst>
            <pc:docMk/>
            <pc:sldMk cId="247062831" sldId="260"/>
            <ac:spMk id="3" creationId="{7377AF90-5168-4371-A932-5F3B0E4A7DF4}"/>
          </ac:spMkLst>
        </pc:spChg>
        <pc:picChg chg="add mod">
          <ac:chgData name="상현 유" userId="3fcbdcfa-8d11-4da3-bb32-ba628d89dc7a" providerId="ADAL" clId="{7BFD6539-C7CD-466C-B001-FD69698463F6}" dt="2019-09-09T13:46:48.499" v="155" actId="26606"/>
          <ac:picMkLst>
            <pc:docMk/>
            <pc:sldMk cId="247062831" sldId="260"/>
            <ac:picMk id="4" creationId="{253E94AF-BC84-49F8-8F6A-F07D9D99F9CE}"/>
          </ac:picMkLst>
        </pc:picChg>
        <pc:picChg chg="add mod">
          <ac:chgData name="상현 유" userId="3fcbdcfa-8d11-4da3-bb32-ba628d89dc7a" providerId="ADAL" clId="{7BFD6539-C7CD-466C-B001-FD69698463F6}" dt="2019-09-09T13:46:52.939" v="156" actId="27614"/>
          <ac:picMkLst>
            <pc:docMk/>
            <pc:sldMk cId="247062831" sldId="260"/>
            <ac:picMk id="5" creationId="{C81908A7-F3F7-47C1-8CD7-13CA9AD687E9}"/>
          </ac:picMkLst>
        </pc:picChg>
      </pc:sldChg>
      <pc:sldChg chg="del">
        <pc:chgData name="상현 유" userId="3fcbdcfa-8d11-4da3-bb32-ba628d89dc7a" providerId="ADAL" clId="{7BFD6539-C7CD-466C-B001-FD69698463F6}" dt="2019-09-09T12:59:46.665" v="34" actId="2696"/>
        <pc:sldMkLst>
          <pc:docMk/>
          <pc:sldMk cId="2499976303" sldId="260"/>
        </pc:sldMkLst>
      </pc:sldChg>
      <pc:sldChg chg="addSp modSp add del">
        <pc:chgData name="상현 유" userId="3fcbdcfa-8d11-4da3-bb32-ba628d89dc7a" providerId="ADAL" clId="{7BFD6539-C7CD-466C-B001-FD69698463F6}" dt="2019-09-09T13:48:55.109" v="160" actId="2696"/>
        <pc:sldMkLst>
          <pc:docMk/>
          <pc:sldMk cId="1305146756" sldId="261"/>
        </pc:sldMkLst>
        <pc:picChg chg="add mod">
          <ac:chgData name="상현 유" userId="3fcbdcfa-8d11-4da3-bb32-ba628d89dc7a" providerId="ADAL" clId="{7BFD6539-C7CD-466C-B001-FD69698463F6}" dt="2019-09-09T13:48:52.946" v="159" actId="1076"/>
          <ac:picMkLst>
            <pc:docMk/>
            <pc:sldMk cId="1305146756" sldId="261"/>
            <ac:picMk id="2" creationId="{F74E2CB0-66FA-4FD9-A506-4E389FA2ECF3}"/>
          </ac:picMkLst>
        </pc:picChg>
      </pc:sldChg>
      <pc:sldChg chg="addSp modSp add">
        <pc:chgData name="상현 유" userId="3fcbdcfa-8d11-4da3-bb32-ba628d89dc7a" providerId="ADAL" clId="{7BFD6539-C7CD-466C-B001-FD69698463F6}" dt="2019-09-09T13:57:02.597" v="359" actId="15"/>
        <pc:sldMkLst>
          <pc:docMk/>
          <pc:sldMk cId="1733788823" sldId="261"/>
        </pc:sldMkLst>
        <pc:spChg chg="add mod">
          <ac:chgData name="상현 유" userId="3fcbdcfa-8d11-4da3-bb32-ba628d89dc7a" providerId="ADAL" clId="{7BFD6539-C7CD-466C-B001-FD69698463F6}" dt="2019-09-09T13:49:33.006" v="163"/>
          <ac:spMkLst>
            <pc:docMk/>
            <pc:sldMk cId="1733788823" sldId="261"/>
            <ac:spMk id="2" creationId="{6D7ABB63-4D9B-4699-99CD-C5997AF0EBB6}"/>
          </ac:spMkLst>
        </pc:spChg>
        <pc:spChg chg="add mod">
          <ac:chgData name="상현 유" userId="3fcbdcfa-8d11-4da3-bb32-ba628d89dc7a" providerId="ADAL" clId="{7BFD6539-C7CD-466C-B001-FD69698463F6}" dt="2019-09-09T13:57:02.597" v="359" actId="15"/>
          <ac:spMkLst>
            <pc:docMk/>
            <pc:sldMk cId="1733788823" sldId="261"/>
            <ac:spMk id="3" creationId="{A919FF5A-799C-480B-B056-06F05535D22E}"/>
          </ac:spMkLst>
        </pc:spChg>
      </pc:sldChg>
      <pc:sldChg chg="del">
        <pc:chgData name="상현 유" userId="3fcbdcfa-8d11-4da3-bb32-ba628d89dc7a" providerId="ADAL" clId="{7BFD6539-C7CD-466C-B001-FD69698463F6}" dt="2019-09-09T12:59:46.672" v="35" actId="2696"/>
        <pc:sldMkLst>
          <pc:docMk/>
          <pc:sldMk cId="2173047928" sldId="261"/>
        </pc:sldMkLst>
      </pc:sldChg>
      <pc:sldChg chg="add del">
        <pc:chgData name="상현 유" userId="3fcbdcfa-8d11-4da3-bb32-ba628d89dc7a" providerId="ADAL" clId="{7BFD6539-C7CD-466C-B001-FD69698463F6}" dt="2019-09-09T13:44:57.966" v="137"/>
        <pc:sldMkLst>
          <pc:docMk/>
          <pc:sldMk cId="0" sldId="262"/>
        </pc:sldMkLst>
      </pc:sldChg>
      <pc:sldChg chg="addSp modSp add del">
        <pc:chgData name="상현 유" userId="3fcbdcfa-8d11-4da3-bb32-ba628d89dc7a" providerId="ADAL" clId="{7BFD6539-C7CD-466C-B001-FD69698463F6}" dt="2019-09-09T13:56:18.943" v="345" actId="2696"/>
        <pc:sldMkLst>
          <pc:docMk/>
          <pc:sldMk cId="845809031" sldId="262"/>
        </pc:sldMkLst>
        <pc:spChg chg="add mod">
          <ac:chgData name="상현 유" userId="3fcbdcfa-8d11-4da3-bb32-ba628d89dc7a" providerId="ADAL" clId="{7BFD6539-C7CD-466C-B001-FD69698463F6}" dt="2019-09-09T13:50:31.001" v="165"/>
          <ac:spMkLst>
            <pc:docMk/>
            <pc:sldMk cId="845809031" sldId="262"/>
            <ac:spMk id="2" creationId="{7D9CD33B-9111-4988-9168-1E0365CA5030}"/>
          </ac:spMkLst>
        </pc:spChg>
        <pc:spChg chg="add mod">
          <ac:chgData name="상현 유" userId="3fcbdcfa-8d11-4da3-bb32-ba628d89dc7a" providerId="ADAL" clId="{7BFD6539-C7CD-466C-B001-FD69698463F6}" dt="2019-09-09T13:50:31.001" v="165"/>
          <ac:spMkLst>
            <pc:docMk/>
            <pc:sldMk cId="845809031" sldId="262"/>
            <ac:spMk id="3" creationId="{B7F189A1-3855-4D51-9AC1-1B3E30846925}"/>
          </ac:spMkLst>
        </pc:spChg>
      </pc:sldChg>
      <pc:sldChg chg="del">
        <pc:chgData name="상현 유" userId="3fcbdcfa-8d11-4da3-bb32-ba628d89dc7a" providerId="ADAL" clId="{7BFD6539-C7CD-466C-B001-FD69698463F6}" dt="2019-09-09T12:59:46.704" v="38" actId="2696"/>
        <pc:sldMkLst>
          <pc:docMk/>
          <pc:sldMk cId="3353622951" sldId="262"/>
        </pc:sldMkLst>
      </pc:sldChg>
      <pc:sldChg chg="del">
        <pc:chgData name="상현 유" userId="3fcbdcfa-8d11-4da3-bb32-ba628d89dc7a" providerId="ADAL" clId="{7BFD6539-C7CD-466C-B001-FD69698463F6}" dt="2019-09-09T12:59:46.680" v="36" actId="2696"/>
        <pc:sldMkLst>
          <pc:docMk/>
          <pc:sldMk cId="909934445" sldId="263"/>
        </pc:sldMkLst>
      </pc:sldChg>
      <pc:sldChg chg="addSp modSp add">
        <pc:chgData name="상현 유" userId="3fcbdcfa-8d11-4da3-bb32-ba628d89dc7a" providerId="ADAL" clId="{7BFD6539-C7CD-466C-B001-FD69698463F6}" dt="2019-09-09T13:55:39.874" v="344" actId="1076"/>
        <pc:sldMkLst>
          <pc:docMk/>
          <pc:sldMk cId="2783200443" sldId="263"/>
        </pc:sldMkLst>
        <pc:spChg chg="mod">
          <ac:chgData name="상현 유" userId="3fcbdcfa-8d11-4da3-bb32-ba628d89dc7a" providerId="ADAL" clId="{7BFD6539-C7CD-466C-B001-FD69698463F6}" dt="2019-09-09T13:54:44.595" v="200"/>
          <ac:spMkLst>
            <pc:docMk/>
            <pc:sldMk cId="2783200443" sldId="263"/>
            <ac:spMk id="2" creationId="{888F8A5E-CD6A-4328-8F5E-3A76DCC96735}"/>
          </ac:spMkLst>
        </pc:spChg>
        <pc:spChg chg="mod">
          <ac:chgData name="상현 유" userId="3fcbdcfa-8d11-4da3-bb32-ba628d89dc7a" providerId="ADAL" clId="{7BFD6539-C7CD-466C-B001-FD69698463F6}" dt="2019-09-09T13:55:36.835" v="342"/>
          <ac:spMkLst>
            <pc:docMk/>
            <pc:sldMk cId="2783200443" sldId="263"/>
            <ac:spMk id="3" creationId="{00B5EBE3-CBCE-4E65-98D8-ABCA5A17883A}"/>
          </ac:spMkLst>
        </pc:spChg>
        <pc:picChg chg="add mod">
          <ac:chgData name="상현 유" userId="3fcbdcfa-8d11-4da3-bb32-ba628d89dc7a" providerId="ADAL" clId="{7BFD6539-C7CD-466C-B001-FD69698463F6}" dt="2019-09-09T13:55:39.874" v="344" actId="1076"/>
          <ac:picMkLst>
            <pc:docMk/>
            <pc:sldMk cId="2783200443" sldId="263"/>
            <ac:picMk id="4" creationId="{F1B7FDB6-6606-4406-8A15-910F1DB7A696}"/>
          </ac:picMkLst>
        </pc:picChg>
      </pc:sldChg>
      <pc:sldChg chg="del">
        <pc:chgData name="상현 유" userId="3fcbdcfa-8d11-4da3-bb32-ba628d89dc7a" providerId="ADAL" clId="{7BFD6539-C7CD-466C-B001-FD69698463F6}" dt="2019-09-09T12:59:46.691" v="37" actId="2696"/>
        <pc:sldMkLst>
          <pc:docMk/>
          <pc:sldMk cId="1049812815" sldId="264"/>
        </pc:sldMkLst>
      </pc:sldChg>
      <pc:sldChg chg="addSp delSp modSp add mod setBg">
        <pc:chgData name="상현 유" userId="3fcbdcfa-8d11-4da3-bb32-ba628d89dc7a" providerId="ADAL" clId="{7BFD6539-C7CD-466C-B001-FD69698463F6}" dt="2019-09-09T13:57:33.415" v="366" actId="26606"/>
        <pc:sldMkLst>
          <pc:docMk/>
          <pc:sldMk cId="1232086286" sldId="264"/>
        </pc:sldMkLst>
        <pc:spChg chg="del">
          <ac:chgData name="상현 유" userId="3fcbdcfa-8d11-4da3-bb32-ba628d89dc7a" providerId="ADAL" clId="{7BFD6539-C7CD-466C-B001-FD69698463F6}" dt="2019-09-09T13:57:21.341" v="361"/>
          <ac:spMkLst>
            <pc:docMk/>
            <pc:sldMk cId="1232086286" sldId="264"/>
            <ac:spMk id="2" creationId="{8C0BB8F8-B065-4C3B-BD90-3CEFBEE795EA}"/>
          </ac:spMkLst>
        </pc:spChg>
        <pc:spChg chg="del">
          <ac:chgData name="상현 유" userId="3fcbdcfa-8d11-4da3-bb32-ba628d89dc7a" providerId="ADAL" clId="{7BFD6539-C7CD-466C-B001-FD69698463F6}" dt="2019-09-09T13:57:21.341" v="361"/>
          <ac:spMkLst>
            <pc:docMk/>
            <pc:sldMk cId="1232086286" sldId="264"/>
            <ac:spMk id="3" creationId="{3850F691-7272-49B7-84EB-936EB5BF8338}"/>
          </ac:spMkLst>
        </pc:spChg>
        <pc:picChg chg="add mod">
          <ac:chgData name="상현 유" userId="3fcbdcfa-8d11-4da3-bb32-ba628d89dc7a" providerId="ADAL" clId="{7BFD6539-C7CD-466C-B001-FD69698463F6}" dt="2019-09-09T13:57:33.415" v="366" actId="26606"/>
          <ac:picMkLst>
            <pc:docMk/>
            <pc:sldMk cId="1232086286" sldId="264"/>
            <ac:picMk id="4" creationId="{9E0462E4-B998-447A-BAFE-2D538E55AAAE}"/>
          </ac:picMkLst>
        </pc:picChg>
      </pc:sldChg>
      <pc:sldChg chg="del">
        <pc:chgData name="상현 유" userId="3fcbdcfa-8d11-4da3-bb32-ba628d89dc7a" providerId="ADAL" clId="{7BFD6539-C7CD-466C-B001-FD69698463F6}" dt="2019-09-09T12:59:46.718" v="40" actId="2696"/>
        <pc:sldMkLst>
          <pc:docMk/>
          <pc:sldMk cId="547824932" sldId="265"/>
        </pc:sldMkLst>
      </pc:sldChg>
      <pc:sldChg chg="addSp modSp add">
        <pc:chgData name="상현 유" userId="3fcbdcfa-8d11-4da3-bb32-ba628d89dc7a" providerId="ADAL" clId="{7BFD6539-C7CD-466C-B001-FD69698463F6}" dt="2019-09-09T13:57:56.043" v="369" actId="1076"/>
        <pc:sldMkLst>
          <pc:docMk/>
          <pc:sldMk cId="2672420061" sldId="265"/>
        </pc:sldMkLst>
        <pc:picChg chg="add mod">
          <ac:chgData name="상현 유" userId="3fcbdcfa-8d11-4da3-bb32-ba628d89dc7a" providerId="ADAL" clId="{7BFD6539-C7CD-466C-B001-FD69698463F6}" dt="2019-09-09T13:57:56.043" v="369" actId="1076"/>
          <ac:picMkLst>
            <pc:docMk/>
            <pc:sldMk cId="2672420061" sldId="265"/>
            <ac:picMk id="2" creationId="{D8ADF466-B71C-455F-BE37-E4D2F0F592D2}"/>
          </ac:picMkLst>
        </pc:picChg>
        <pc:picChg chg="add mod">
          <ac:chgData name="상현 유" userId="3fcbdcfa-8d11-4da3-bb32-ba628d89dc7a" providerId="ADAL" clId="{7BFD6539-C7CD-466C-B001-FD69698463F6}" dt="2019-09-09T13:57:56.043" v="369" actId="1076"/>
          <ac:picMkLst>
            <pc:docMk/>
            <pc:sldMk cId="2672420061" sldId="265"/>
            <ac:picMk id="3" creationId="{3E45A5D8-57D6-444F-B6DA-D29686C5C1C5}"/>
          </ac:picMkLst>
        </pc:picChg>
        <pc:picChg chg="add mod">
          <ac:chgData name="상현 유" userId="3fcbdcfa-8d11-4da3-bb32-ba628d89dc7a" providerId="ADAL" clId="{7BFD6539-C7CD-466C-B001-FD69698463F6}" dt="2019-09-09T13:57:56.043" v="369" actId="1076"/>
          <ac:picMkLst>
            <pc:docMk/>
            <pc:sldMk cId="2672420061" sldId="265"/>
            <ac:picMk id="4" creationId="{804AB991-30ED-485F-B18C-6648F4F22220}"/>
          </ac:picMkLst>
        </pc:picChg>
      </pc:sldChg>
      <pc:sldChg chg="add del">
        <pc:chgData name="상현 유" userId="3fcbdcfa-8d11-4da3-bb32-ba628d89dc7a" providerId="ADAL" clId="{7BFD6539-C7CD-466C-B001-FD69698463F6}" dt="2019-09-09T13:58:51.466" v="379" actId="2696"/>
        <pc:sldMkLst>
          <pc:docMk/>
          <pc:sldMk cId="2087636590" sldId="266"/>
        </pc:sldMkLst>
      </pc:sldChg>
      <pc:sldChg chg="del">
        <pc:chgData name="상현 유" userId="3fcbdcfa-8d11-4da3-bb32-ba628d89dc7a" providerId="ADAL" clId="{7BFD6539-C7CD-466C-B001-FD69698463F6}" dt="2019-09-09T12:59:46.713" v="39" actId="2696"/>
        <pc:sldMkLst>
          <pc:docMk/>
          <pc:sldMk cId="3002152786" sldId="266"/>
        </pc:sldMkLst>
      </pc:sldChg>
      <pc:sldChg chg="modSp add">
        <pc:chgData name="상현 유" userId="3fcbdcfa-8d11-4da3-bb32-ba628d89dc7a" providerId="ADAL" clId="{7BFD6539-C7CD-466C-B001-FD69698463F6}" dt="2019-09-09T13:58:45.659" v="378" actId="15"/>
        <pc:sldMkLst>
          <pc:docMk/>
          <pc:sldMk cId="804128799" sldId="267"/>
        </pc:sldMkLst>
        <pc:spChg chg="mod">
          <ac:chgData name="상현 유" userId="3fcbdcfa-8d11-4da3-bb32-ba628d89dc7a" providerId="ADAL" clId="{7BFD6539-C7CD-466C-B001-FD69698463F6}" dt="2019-09-09T13:58:45.659" v="378" actId="15"/>
          <ac:spMkLst>
            <pc:docMk/>
            <pc:sldMk cId="804128799" sldId="267"/>
            <ac:spMk id="3" creationId="{A919FF5A-799C-480B-B056-06F05535D22E}"/>
          </ac:spMkLst>
        </pc:spChg>
      </pc:sldChg>
      <pc:sldChg chg="addSp delSp modSp add">
        <pc:chgData name="상현 유" userId="3fcbdcfa-8d11-4da3-bb32-ba628d89dc7a" providerId="ADAL" clId="{7BFD6539-C7CD-466C-B001-FD69698463F6}" dt="2019-09-09T13:59:14.083" v="384" actId="14100"/>
        <pc:sldMkLst>
          <pc:docMk/>
          <pc:sldMk cId="848254834" sldId="268"/>
        </pc:sldMkLst>
        <pc:spChg chg="del">
          <ac:chgData name="상현 유" userId="3fcbdcfa-8d11-4da3-bb32-ba628d89dc7a" providerId="ADAL" clId="{7BFD6539-C7CD-466C-B001-FD69698463F6}" dt="2019-09-09T13:59:01.349" v="381"/>
          <ac:spMkLst>
            <pc:docMk/>
            <pc:sldMk cId="848254834" sldId="268"/>
            <ac:spMk id="2" creationId="{C97A6321-008C-4FB5-B6F5-8E292BBF2AF5}"/>
          </ac:spMkLst>
        </pc:spChg>
        <pc:spChg chg="del">
          <ac:chgData name="상현 유" userId="3fcbdcfa-8d11-4da3-bb32-ba628d89dc7a" providerId="ADAL" clId="{7BFD6539-C7CD-466C-B001-FD69698463F6}" dt="2019-09-09T13:59:01.349" v="381"/>
          <ac:spMkLst>
            <pc:docMk/>
            <pc:sldMk cId="848254834" sldId="268"/>
            <ac:spMk id="3" creationId="{075D63D6-DE8A-47EA-8726-4C3221A259F4}"/>
          </ac:spMkLst>
        </pc:spChg>
        <pc:picChg chg="add mod">
          <ac:chgData name="상현 유" userId="3fcbdcfa-8d11-4da3-bb32-ba628d89dc7a" providerId="ADAL" clId="{7BFD6539-C7CD-466C-B001-FD69698463F6}" dt="2019-09-09T13:59:14.083" v="384" actId="14100"/>
          <ac:picMkLst>
            <pc:docMk/>
            <pc:sldMk cId="848254834" sldId="268"/>
            <ac:picMk id="4" creationId="{BF5373EB-0002-49CF-8962-26DD3D7B83DB}"/>
          </ac:picMkLst>
        </pc:picChg>
        <pc:picChg chg="add mod">
          <ac:chgData name="상현 유" userId="3fcbdcfa-8d11-4da3-bb32-ba628d89dc7a" providerId="ADAL" clId="{7BFD6539-C7CD-466C-B001-FD69698463F6}" dt="2019-09-09T13:59:14.083" v="384" actId="14100"/>
          <ac:picMkLst>
            <pc:docMk/>
            <pc:sldMk cId="848254834" sldId="268"/>
            <ac:picMk id="5" creationId="{1F4ACDAB-6360-4640-90D9-6AB67A3EFC56}"/>
          </ac:picMkLst>
        </pc:picChg>
      </pc:sldChg>
      <pc:sldChg chg="addSp modSp add">
        <pc:chgData name="상현 유" userId="3fcbdcfa-8d11-4da3-bb32-ba628d89dc7a" providerId="ADAL" clId="{7BFD6539-C7CD-466C-B001-FD69698463F6}" dt="2019-09-09T13:59:27.731" v="387" actId="1076"/>
        <pc:sldMkLst>
          <pc:docMk/>
          <pc:sldMk cId="1252332199" sldId="269"/>
        </pc:sldMkLst>
        <pc:picChg chg="add mod">
          <ac:chgData name="상현 유" userId="3fcbdcfa-8d11-4da3-bb32-ba628d89dc7a" providerId="ADAL" clId="{7BFD6539-C7CD-466C-B001-FD69698463F6}" dt="2019-09-09T13:59:27.731" v="387" actId="1076"/>
          <ac:picMkLst>
            <pc:docMk/>
            <pc:sldMk cId="1252332199" sldId="269"/>
            <ac:picMk id="2" creationId="{024CCD90-10BC-4605-963D-7CA02A4BCFAC}"/>
          </ac:picMkLst>
        </pc:picChg>
        <pc:picChg chg="add mod">
          <ac:chgData name="상현 유" userId="3fcbdcfa-8d11-4da3-bb32-ba628d89dc7a" providerId="ADAL" clId="{7BFD6539-C7CD-466C-B001-FD69698463F6}" dt="2019-09-09T13:59:27.731" v="387" actId="1076"/>
          <ac:picMkLst>
            <pc:docMk/>
            <pc:sldMk cId="1252332199" sldId="269"/>
            <ac:picMk id="3" creationId="{91AFE74F-D7EB-4273-A46A-44D203B338E1}"/>
          </ac:picMkLst>
        </pc:picChg>
        <pc:picChg chg="add mod">
          <ac:chgData name="상현 유" userId="3fcbdcfa-8d11-4da3-bb32-ba628d89dc7a" providerId="ADAL" clId="{7BFD6539-C7CD-466C-B001-FD69698463F6}" dt="2019-09-09T13:59:27.731" v="387" actId="1076"/>
          <ac:picMkLst>
            <pc:docMk/>
            <pc:sldMk cId="1252332199" sldId="269"/>
            <ac:picMk id="4" creationId="{508D1F45-16D7-40AB-827F-D87A3386E07A}"/>
          </ac:picMkLst>
        </pc:picChg>
      </pc:sldChg>
      <pc:sldChg chg="addSp modSp add">
        <pc:chgData name="상현 유" userId="3fcbdcfa-8d11-4da3-bb32-ba628d89dc7a" providerId="ADAL" clId="{7BFD6539-C7CD-466C-B001-FD69698463F6}" dt="2019-09-09T14:03:09.708" v="429" actId="14100"/>
        <pc:sldMkLst>
          <pc:docMk/>
          <pc:sldMk cId="4201674968" sldId="270"/>
        </pc:sldMkLst>
        <pc:picChg chg="add mod">
          <ac:chgData name="상현 유" userId="3fcbdcfa-8d11-4da3-bb32-ba628d89dc7a" providerId="ADAL" clId="{7BFD6539-C7CD-466C-B001-FD69698463F6}" dt="2019-09-09T14:03:09.708" v="429" actId="14100"/>
          <ac:picMkLst>
            <pc:docMk/>
            <pc:sldMk cId="4201674968" sldId="270"/>
            <ac:picMk id="2" creationId="{3A0CE689-50D9-4085-8E69-78BF31B3D973}"/>
          </ac:picMkLst>
        </pc:picChg>
      </pc:sldChg>
      <pc:sldChg chg="addSp modSp add">
        <pc:chgData name="상현 유" userId="3fcbdcfa-8d11-4da3-bb32-ba628d89dc7a" providerId="ADAL" clId="{7BFD6539-C7CD-466C-B001-FD69698463F6}" dt="2019-09-09T14:02:27.804" v="426" actId="20577"/>
        <pc:sldMkLst>
          <pc:docMk/>
          <pc:sldMk cId="4229145420" sldId="271"/>
        </pc:sldMkLst>
        <pc:spChg chg="add mod">
          <ac:chgData name="상현 유" userId="3fcbdcfa-8d11-4da3-bb32-ba628d89dc7a" providerId="ADAL" clId="{7BFD6539-C7CD-466C-B001-FD69698463F6}" dt="2019-09-09T14:01:19.117" v="409"/>
          <ac:spMkLst>
            <pc:docMk/>
            <pc:sldMk cId="4229145420" sldId="271"/>
            <ac:spMk id="2" creationId="{3ED2CA1E-31AF-4551-BDD6-4D247A6BD680}"/>
          </ac:spMkLst>
        </pc:spChg>
        <pc:spChg chg="add mod">
          <ac:chgData name="상현 유" userId="3fcbdcfa-8d11-4da3-bb32-ba628d89dc7a" providerId="ADAL" clId="{7BFD6539-C7CD-466C-B001-FD69698463F6}" dt="2019-09-09T14:02:27.804" v="426" actId="20577"/>
          <ac:spMkLst>
            <pc:docMk/>
            <pc:sldMk cId="4229145420" sldId="271"/>
            <ac:spMk id="3" creationId="{3B62A55F-62D7-4ECD-B136-08AE4CD5DD36}"/>
          </ac:spMkLst>
        </pc:spChg>
      </pc:sldChg>
      <pc:sldChg chg="addSp delSp modSp add">
        <pc:chgData name="상현 유" userId="3fcbdcfa-8d11-4da3-bb32-ba628d89dc7a" providerId="ADAL" clId="{7BFD6539-C7CD-466C-B001-FD69698463F6}" dt="2019-09-09T14:06:47.867" v="495"/>
        <pc:sldMkLst>
          <pc:docMk/>
          <pc:sldMk cId="4284379236" sldId="272"/>
        </pc:sldMkLst>
        <pc:spChg chg="add del mod">
          <ac:chgData name="상현 유" userId="3fcbdcfa-8d11-4da3-bb32-ba628d89dc7a" providerId="ADAL" clId="{7BFD6539-C7CD-466C-B001-FD69698463F6}" dt="2019-09-09T14:06:19.268" v="467" actId="478"/>
          <ac:spMkLst>
            <pc:docMk/>
            <pc:sldMk cId="4284379236" sldId="272"/>
            <ac:spMk id="2" creationId="{1B243CB1-722C-47F5-B3C7-E2856C7CD0C2}"/>
          </ac:spMkLst>
        </pc:spChg>
        <pc:spChg chg="add mod">
          <ac:chgData name="상현 유" userId="3fcbdcfa-8d11-4da3-bb32-ba628d89dc7a" providerId="ADAL" clId="{7BFD6539-C7CD-466C-B001-FD69698463F6}" dt="2019-09-09T14:06:44.035" v="482"/>
          <ac:spMkLst>
            <pc:docMk/>
            <pc:sldMk cId="4284379236" sldId="272"/>
            <ac:spMk id="3" creationId="{147A2982-1E1F-4D9F-9A83-822E7A8BE07C}"/>
          </ac:spMkLst>
        </pc:spChg>
        <pc:spChg chg="add mod">
          <ac:chgData name="상현 유" userId="3fcbdcfa-8d11-4da3-bb32-ba628d89dc7a" providerId="ADAL" clId="{7BFD6539-C7CD-466C-B001-FD69698463F6}" dt="2019-09-09T14:06:47.867" v="495"/>
          <ac:spMkLst>
            <pc:docMk/>
            <pc:sldMk cId="4284379236" sldId="272"/>
            <ac:spMk id="4" creationId="{10AFC0AC-7A08-4D81-B2CD-F4E1518BA88A}"/>
          </ac:spMkLst>
        </pc:spChg>
      </pc:sldChg>
      <pc:sldChg chg="del">
        <pc:chgData name="상현 유" userId="3fcbdcfa-8d11-4da3-bb32-ba628d89dc7a" providerId="ADAL" clId="{7BFD6539-C7CD-466C-B001-FD69698463F6}" dt="2019-09-09T14:01:02.909" v="389"/>
        <pc:sldMkLst>
          <pc:docMk/>
          <pc:sldMk cId="0" sldId="274"/>
        </pc:sldMkLst>
      </pc:sldChg>
      <pc:sldChg chg="del">
        <pc:chgData name="상현 유" userId="3fcbdcfa-8d11-4da3-bb32-ba628d89dc7a" providerId="ADAL" clId="{7BFD6539-C7CD-466C-B001-FD69698463F6}" dt="2019-09-09T14:01:02.909" v="389"/>
        <pc:sldMkLst>
          <pc:docMk/>
          <pc:sldMk cId="0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5A10-A610-4557-BC40-CEBFD74B5150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C5913-DA6B-403C-9B6B-D7039E12F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583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B2A3C-D779-46E4-8C47-F847708B1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093518-BE3E-4317-9092-773DE5069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2C32B9-89AE-4BD8-9293-5BE54C3A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937F98-8D84-46F3-933A-5CCD71C7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A9E3E2-2A7B-4D19-A57A-016C136C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0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ECF11-1A32-450F-9C7B-8F6624AA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120ED3-73E8-4A28-969C-19CF5FBB8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829246-4E77-4A86-8B13-E3DC8AE4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072CE-557E-42F7-8E03-30992E85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726BD-6128-41B2-90F0-7872C037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10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37AD67-161D-4E87-BB27-DB83D1E36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CD69EA-AFCA-42A8-AF68-852A56D06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D5F49-76AB-4ACF-98F0-BD673243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F2C11-D41E-4A44-8BA6-19B6B18A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B7DF4-2343-4DBB-8C49-D4D32D6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81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4D0C9-3CDB-40FB-B3CE-AD1B48F7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3D74EC-27AF-4EF9-B47E-6B7C1C14D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v"/>
              <a:defRPr/>
            </a:lvl4pPr>
            <a:lvl5pPr marL="2057400" indent="-228600">
              <a:buFont typeface="Wingdings" panose="05000000000000000000" pitchFamily="2" charset="2"/>
              <a:buChar char="u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D5B0F-9F51-4FBF-9BE4-77B73C5B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E131B-C0AF-4211-8DA0-85547694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2B439-564B-46D5-87EB-F6989B4A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59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97D10-1FB1-447E-B8F3-A218B6FB4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BBF8D-F815-4894-92BA-CED671DB0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AD3C4-9835-40B6-8037-CB000282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4184D-413E-494A-BF19-E4A8D0C8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4C1346-9261-4A97-9BB9-6F9653BA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71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440B-48AE-4075-8A9B-7D3B0DF9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AA4DDC-CCD9-4D46-9927-CC6D4FAD6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9445B4-8145-4B87-9A5D-CAD933AFD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5EE372-80F2-4FF4-B53E-ADA89177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B48E9-BC40-4425-B214-94DC3213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F9123A-3352-4C15-919B-390F911B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82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15571-691B-46F4-B7F4-9875DD0F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B94AE4-DF40-414C-A0AF-B4ABB9C45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65F065-0CA9-4F20-8C36-9FAFD904D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EAE2B2-3FD1-433D-B35E-93271E621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AD8A0B-EB0B-4B9E-BCB1-37E2CBC9B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579349-9724-433C-A545-5332D143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F72B95-9B9F-4E27-9C16-C07A6959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810743-8143-4BF9-8505-58228C27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51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6920D-292E-4686-A77E-E6BACD73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58B2E8-9416-4826-8660-D1E614AA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95350F-D655-4EBF-BCA4-71BA285F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2B3F4F-AC33-48F5-B850-4168DC3D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1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FB0362-A796-408E-B244-415484FE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FCAB4A-EA2A-41F3-B6AE-E7655685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FAD761-4110-4DA7-B6EE-109F7C44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0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B8D0B-047E-494E-A3A8-6EC08918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F58419-AC74-4168-A609-17E9B3832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3F450-0F64-4BE1-B25D-7FB6F68D6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FD54F3-54E0-41A2-AFCB-ABC3A258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9A704B-8CA0-4920-BD06-FF9F5299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92EAC0-063A-49E1-890F-5746F1FD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50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36654-B8A0-4C7F-BEAB-B7ACD0E9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B9F36F-B2F7-4D04-821A-FE170B7D8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7D7929-2C71-480F-A91D-D78B46954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20C6BB-E2BC-4594-9419-DCB5623B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90E819-DB47-4D39-919A-38ECFC0A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00091-F3BE-46D2-9E35-316B38D7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1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23B0E0-64AB-4A05-80AD-666EEF7FD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EFC93A-0B51-492E-8885-B0D38C99B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0D3671-DFF7-46DA-A85E-D4A207F7DE6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396161"/>
            <a:ext cx="1600200" cy="46183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CC5B1A1-8A3A-434B-9E3B-F0AF0CDA1389}"/>
              </a:ext>
            </a:extLst>
          </p:cNvPr>
          <p:cNvSpPr/>
          <p:nvPr userDrawn="1"/>
        </p:nvSpPr>
        <p:spPr>
          <a:xfrm>
            <a:off x="1544596" y="6396161"/>
            <a:ext cx="9809204" cy="461839"/>
          </a:xfrm>
          <a:prstGeom prst="rect">
            <a:avLst/>
          </a:prstGeom>
          <a:solidFill>
            <a:srgbClr val="065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7F998-84C9-4EDC-9D3E-704070BE8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9485" y="6444517"/>
            <a:ext cx="560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F80F95D7-61C5-4A40-A124-D78A79B629E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4AA1DD-2474-4F9B-9385-1F569C359A80}"/>
              </a:ext>
            </a:extLst>
          </p:cNvPr>
          <p:cNvSpPr/>
          <p:nvPr userDrawn="1"/>
        </p:nvSpPr>
        <p:spPr>
          <a:xfrm>
            <a:off x="0" y="0"/>
            <a:ext cx="11353800" cy="365125"/>
          </a:xfrm>
          <a:prstGeom prst="rect">
            <a:avLst/>
          </a:prstGeom>
          <a:solidFill>
            <a:srgbClr val="065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16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0832D15-A8F2-44A3-8953-914A6E3A4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6600" dirty="0">
                <a:solidFill>
                  <a:srgbClr val="FFFFFF"/>
                </a:solidFill>
              </a:rPr>
              <a:t>웹 기술 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12D3A4-A9F1-420B-ABB0-A1F9AC22D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</a:rPr>
              <a:t>02</a:t>
            </a:r>
            <a:r>
              <a:rPr lang="ko-KR" altLang="en-US" sz="1800" dirty="0">
                <a:solidFill>
                  <a:srgbClr val="000000"/>
                </a:solidFill>
              </a:rPr>
              <a:t>주</a:t>
            </a:r>
            <a:r>
              <a:rPr lang="en-US" altLang="ko-KR" sz="1800" dirty="0">
                <a:solidFill>
                  <a:srgbClr val="000000"/>
                </a:solidFill>
              </a:rPr>
              <a:t>-HTML </a:t>
            </a:r>
            <a:r>
              <a:rPr lang="ko-KR" altLang="en-US" sz="1800" dirty="0">
                <a:solidFill>
                  <a:srgbClr val="000000"/>
                </a:solidFill>
              </a:rPr>
              <a:t>기초와 활용</a:t>
            </a:r>
          </a:p>
        </p:txBody>
      </p:sp>
    </p:spTree>
    <p:extLst>
      <p:ext uri="{BB962C8B-B14F-4D97-AF65-F5344CB8AC3E}">
        <p14:creationId xmlns:p14="http://schemas.microsoft.com/office/powerpoint/2010/main" val="4161382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ABB63-4D9B-4699-99CD-C5997AF0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HTML5 페이지 구조와 작성법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9FF5A-799C-480B-B056-06F05535D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자바스크립트 작성과 실행</a:t>
            </a:r>
          </a:p>
          <a:p>
            <a:pPr lvl="1"/>
            <a:r>
              <a:rPr lang="ko-KR" altLang="en-US" dirty="0"/>
              <a:t>내부 자바스크립트</a:t>
            </a:r>
          </a:p>
          <a:p>
            <a:pPr lvl="2"/>
            <a:r>
              <a:rPr lang="en-US" altLang="ko-KR" dirty="0"/>
              <a:t>&lt;script&gt; </a:t>
            </a:r>
            <a:r>
              <a:rPr lang="ko-KR" altLang="en-US" dirty="0"/>
              <a:t>태그를 사용해 </a:t>
            </a:r>
            <a:r>
              <a:rPr lang="en-US" altLang="ko-KR" dirty="0"/>
              <a:t>HTML </a:t>
            </a:r>
            <a:r>
              <a:rPr lang="ko-KR" altLang="en-US" dirty="0"/>
              <a:t>페이지 내부에 코드 작성</a:t>
            </a:r>
          </a:p>
          <a:p>
            <a:endParaRPr lang="ko-KR" altLang="en-US" dirty="0"/>
          </a:p>
          <a:p>
            <a:pPr lvl="1"/>
            <a:r>
              <a:rPr lang="ko-KR" altLang="en-US" dirty="0"/>
              <a:t>외부 자바스크립트</a:t>
            </a:r>
          </a:p>
          <a:p>
            <a:pPr lvl="2"/>
            <a:r>
              <a:rPr lang="en-US" altLang="ko-KR" dirty="0"/>
              <a:t>&lt;script&gt; </a:t>
            </a:r>
            <a:r>
              <a:rPr lang="ko-KR" altLang="en-US" dirty="0"/>
              <a:t>태그의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속성에 파일 경로를 입력해 </a:t>
            </a:r>
            <a:r>
              <a:rPr lang="en-US" altLang="ko-KR" dirty="0"/>
              <a:t>HTML </a:t>
            </a:r>
            <a:r>
              <a:rPr lang="ko-KR" altLang="en-US" dirty="0"/>
              <a:t>페이지로 불러옴</a:t>
            </a:r>
          </a:p>
        </p:txBody>
      </p:sp>
    </p:spTree>
    <p:extLst>
      <p:ext uri="{BB962C8B-B14F-4D97-AF65-F5344CB8AC3E}">
        <p14:creationId xmlns:p14="http://schemas.microsoft.com/office/powerpoint/2010/main" val="804128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83;p24" descr="C:\Users\acauser2\Desktop\강의교안 작업\fig_4455\ch02_샘플\코드 2-5.jpg">
            <a:extLst>
              <a:ext uri="{FF2B5EF4-FFF2-40B4-BE49-F238E27FC236}">
                <a16:creationId xmlns:a16="http://schemas.microsoft.com/office/drawing/2014/main" id="{BF5373EB-0002-49CF-8962-26DD3D7B83D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25803" y="1072157"/>
            <a:ext cx="8712193" cy="4870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4ACDAB-6360-4640-90D9-6AB67A3EF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779" y="3661686"/>
            <a:ext cx="5241649" cy="219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54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89;p25" descr="C:\Users\acauser2\Desktop\강의교안 작업\fig_4455\ch02_샘플\코드 2-7.jpg">
            <a:extLst>
              <a:ext uri="{FF2B5EF4-FFF2-40B4-BE49-F238E27FC236}">
                <a16:creationId xmlns:a16="http://schemas.microsoft.com/office/drawing/2014/main" id="{024CCD90-10BC-4605-963D-7CA02A4BCFA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24648" y="1794529"/>
            <a:ext cx="8020050" cy="34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94;p25" descr="C:\Users\acauser2\Desktop\강의교안 작업\fig_4455\ch02_샘플\코드 2-6.jpg">
            <a:extLst>
              <a:ext uri="{FF2B5EF4-FFF2-40B4-BE49-F238E27FC236}">
                <a16:creationId xmlns:a16="http://schemas.microsoft.com/office/drawing/2014/main" id="{91AFE74F-D7EB-4273-A46A-44D203B338E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7772" y="841296"/>
            <a:ext cx="8010525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08D1F45-16D7-40AB-827F-D87A3386E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231" y="3941423"/>
            <a:ext cx="4674826" cy="19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32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2CA1E-31AF-4551-BDD6-4D247A6BD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오류와 검증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62A55F-62D7-4ECD-B136-08AE4CD5D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검사를 이용한 오류 확인</a:t>
            </a:r>
          </a:p>
          <a:p>
            <a:pPr lvl="1"/>
            <a:r>
              <a:rPr lang="ko-KR" altLang="en-US" dirty="0"/>
              <a:t>버그</a:t>
            </a:r>
            <a:r>
              <a:rPr lang="en-US" altLang="ko-KR" dirty="0"/>
              <a:t>Bug : </a:t>
            </a:r>
            <a:r>
              <a:rPr lang="ko-KR" altLang="en-US" dirty="0"/>
              <a:t>프로그램이 원하지 않는 방향으로 동작하는 것</a:t>
            </a:r>
          </a:p>
          <a:p>
            <a:pPr lvl="1"/>
            <a:r>
              <a:rPr lang="ko-KR" altLang="en-US" dirty="0"/>
              <a:t>디버그</a:t>
            </a:r>
            <a:r>
              <a:rPr lang="en-US" altLang="ko-KR" dirty="0"/>
              <a:t>Debug : </a:t>
            </a:r>
            <a:r>
              <a:rPr lang="ko-KR" altLang="en-US" dirty="0"/>
              <a:t>버그를 잡는</a:t>
            </a:r>
            <a:r>
              <a:rPr lang="en-US" altLang="ko-KR" dirty="0"/>
              <a:t>(</a:t>
            </a:r>
            <a:r>
              <a:rPr lang="ko-KR" altLang="en-US" dirty="0"/>
              <a:t>수정하는</a:t>
            </a:r>
            <a:r>
              <a:rPr lang="en-US" altLang="ko-KR" dirty="0"/>
              <a:t>) </a:t>
            </a:r>
            <a:r>
              <a:rPr lang="ko-KR" altLang="en-US" dirty="0"/>
              <a:t>행위</a:t>
            </a:r>
          </a:p>
          <a:p>
            <a:pPr lvl="1"/>
            <a:r>
              <a:rPr lang="ko-KR" altLang="en-US" dirty="0"/>
              <a:t>웹 브라우저 검사 기능으로 디버그 수행</a:t>
            </a:r>
          </a:p>
          <a:p>
            <a:pPr lvl="2"/>
            <a:r>
              <a:rPr lang="ko-KR" altLang="en-US" dirty="0"/>
              <a:t>크롬을 열고 </a:t>
            </a:r>
            <a:r>
              <a:rPr lang="en-US" altLang="ko-KR" dirty="0"/>
              <a:t>[F12] </a:t>
            </a:r>
            <a:r>
              <a:rPr lang="ko-KR" altLang="en-US" dirty="0"/>
              <a:t>또는 </a:t>
            </a:r>
            <a:r>
              <a:rPr lang="en-US" altLang="ko-KR" dirty="0"/>
              <a:t>[Ctrl] + [Shift] + [I] </a:t>
            </a:r>
          </a:p>
          <a:p>
            <a:pPr lvl="2"/>
            <a:r>
              <a:rPr lang="ko-KR" altLang="en-US" dirty="0"/>
              <a:t>웹 페이지에서 마우스 오른쪽 버튼 클릭해 </a:t>
            </a:r>
            <a:r>
              <a:rPr lang="en-US" altLang="ko-KR" dirty="0"/>
              <a:t>[</a:t>
            </a:r>
            <a:r>
              <a:rPr lang="ko-KR" altLang="en-US" dirty="0"/>
              <a:t>검사</a:t>
            </a:r>
            <a:r>
              <a:rPr lang="en-US" altLang="ko-KR" dirty="0"/>
              <a:t>] </a:t>
            </a:r>
            <a:r>
              <a:rPr lang="ko-KR" altLang="en-US" dirty="0"/>
              <a:t>메뉴</a:t>
            </a:r>
            <a:endParaRPr lang="en-US" altLang="ko-KR" dirty="0"/>
          </a:p>
          <a:p>
            <a:r>
              <a:rPr lang="ko-KR" altLang="en-US" dirty="0"/>
              <a:t>검사를 이용한 오류 확인</a:t>
            </a:r>
          </a:p>
          <a:p>
            <a:pPr lvl="1"/>
            <a:r>
              <a:rPr lang="en-US" altLang="ko-KR" dirty="0"/>
              <a:t>[Elements] </a:t>
            </a:r>
            <a:r>
              <a:rPr lang="ko-KR" altLang="en-US" dirty="0"/>
              <a:t>탭 </a:t>
            </a:r>
            <a:r>
              <a:rPr lang="en-US" altLang="ko-KR" dirty="0"/>
              <a:t>: </a:t>
            </a:r>
            <a:r>
              <a:rPr lang="ko-KR" altLang="en-US" dirty="0"/>
              <a:t>현재 </a:t>
            </a:r>
            <a:r>
              <a:rPr lang="en-US" altLang="ko-KR" dirty="0"/>
              <a:t>HTML </a:t>
            </a:r>
            <a:r>
              <a:rPr lang="ko-KR" altLang="en-US" dirty="0"/>
              <a:t>페이지의 계층 구조를 보여줌</a:t>
            </a:r>
          </a:p>
          <a:p>
            <a:pPr lvl="1"/>
            <a:r>
              <a:rPr lang="en-US" altLang="ko-KR" dirty="0"/>
              <a:t>[Console] </a:t>
            </a:r>
            <a:r>
              <a:rPr lang="ko-KR" altLang="en-US" dirty="0"/>
              <a:t>탭 </a:t>
            </a:r>
            <a:r>
              <a:rPr lang="en-US" altLang="ko-KR" dirty="0"/>
              <a:t>: </a:t>
            </a:r>
            <a:r>
              <a:rPr lang="ko-KR" altLang="en-US" dirty="0"/>
              <a:t>오류를 확인</a:t>
            </a:r>
            <a:r>
              <a:rPr lang="en-US" altLang="ko-KR" dirty="0"/>
              <a:t>, </a:t>
            </a:r>
            <a:r>
              <a:rPr lang="ko-KR" altLang="en-US" dirty="0"/>
              <a:t>자바스크립트 코드 추가 입력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145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6;p10">
            <a:extLst>
              <a:ext uri="{FF2B5EF4-FFF2-40B4-BE49-F238E27FC236}">
                <a16:creationId xmlns:a16="http://schemas.microsoft.com/office/drawing/2014/main" id="{3A0CE689-50D9-4085-8E69-78BF31B3D97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9416" y="867247"/>
            <a:ext cx="9859064" cy="49849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1674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47A2982-1E1F-4D9F-9A83-822E7A8BE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AFC0AC-7A08-4D81-B2CD-F4E1518BA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교재 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437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EA63D-B686-4672-BFA1-16597F4C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HTML5 </a:t>
            </a:r>
            <a:r>
              <a:rPr lang="ko-KR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기본 구조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4C811F-5170-4AFF-A3B8-A8CDF28C2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690688"/>
            <a:ext cx="10525125" cy="33680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603674-7AF8-44B1-9C04-681FE749EB2C}"/>
              </a:ext>
            </a:extLst>
          </p:cNvPr>
          <p:cNvSpPr txBox="1"/>
          <p:nvPr/>
        </p:nvSpPr>
        <p:spPr>
          <a:xfrm>
            <a:off x="657225" y="5372100"/>
            <a:ext cx="10525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HTML5 </a:t>
            </a:r>
            <a:r>
              <a:rPr lang="ko-KR" altLang="en-US" dirty="0"/>
              <a:t>페이지의 필수 태그</a:t>
            </a:r>
            <a:endParaRPr lang="en-US" altLang="ko-KR" dirty="0"/>
          </a:p>
          <a:p>
            <a:pPr lvl="1"/>
            <a:r>
              <a:rPr lang="en-US" altLang="ko-KR" dirty="0"/>
              <a:t>&lt;!DOCTYPE html&gt; - HTML5 </a:t>
            </a:r>
            <a:r>
              <a:rPr lang="ko-KR" altLang="en-US" dirty="0"/>
              <a:t>문서임을 알리는 지시어</a:t>
            </a:r>
            <a:endParaRPr lang="en-US" altLang="ko-KR" dirty="0"/>
          </a:p>
          <a:p>
            <a:pPr lvl="1"/>
            <a:r>
              <a:rPr lang="en-US" altLang="ko-KR" dirty="0"/>
              <a:t>&lt;html&gt;, &lt;head&gt;, &lt;title&gt;, &lt;body&gt; </a:t>
            </a:r>
            <a:r>
              <a:rPr lang="ko-KR" altLang="en-US" dirty="0"/>
              <a:t>태그</a:t>
            </a:r>
          </a:p>
        </p:txBody>
      </p:sp>
    </p:spTree>
    <p:extLst>
      <p:ext uri="{BB962C8B-B14F-4D97-AF65-F5344CB8AC3E}">
        <p14:creationId xmlns:p14="http://schemas.microsoft.com/office/powerpoint/2010/main" val="144821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F8A5E-CD6A-4328-8F5E-3A76DCC9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문서 저장과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B5EBE3-CBCE-4E65-98D8-ABCA5A178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서브라임</a:t>
            </a:r>
            <a:r>
              <a:rPr lang="ko-KR" altLang="en-US" dirty="0"/>
              <a:t> 텍스트에서 먼저 </a:t>
            </a:r>
            <a:r>
              <a:rPr lang="en-US" altLang="ko-KR" dirty="0"/>
              <a:t>*.html</a:t>
            </a:r>
            <a:r>
              <a:rPr lang="ko-KR" altLang="en-US" dirty="0"/>
              <a:t>로 저장 후 기본 골격 완성</a:t>
            </a:r>
            <a:endParaRPr lang="en-US" altLang="ko-KR" dirty="0"/>
          </a:p>
          <a:p>
            <a:r>
              <a:rPr lang="ko-KR" altLang="en-US" dirty="0"/>
              <a:t>실행</a:t>
            </a:r>
          </a:p>
        </p:txBody>
      </p:sp>
      <p:pic>
        <p:nvPicPr>
          <p:cNvPr id="4" name="Google Shape;141;p19">
            <a:extLst>
              <a:ext uri="{FF2B5EF4-FFF2-40B4-BE49-F238E27FC236}">
                <a16:creationId xmlns:a16="http://schemas.microsoft.com/office/drawing/2014/main" id="{F1B7FDB6-6606-4406-8A15-910F1DB7A69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85962" y="2658020"/>
            <a:ext cx="8220075" cy="3219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320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4D094-5C63-4548-A45C-DC311412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태그와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EE8D5-0A1D-47C2-8879-5AF1A8EB6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HTML </a:t>
            </a:r>
            <a:r>
              <a:rPr lang="ko-KR" altLang="en-US" dirty="0"/>
              <a:t>태그 구성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sz="1800" dirty="0"/>
              <a:t>시작태그와 종료태그가 모두 있는 경우</a:t>
            </a:r>
            <a:endParaRPr lang="en-US" altLang="ko-KR" sz="1800" dirty="0"/>
          </a:p>
          <a:p>
            <a:pPr lvl="2"/>
            <a:r>
              <a:rPr lang="en-US" altLang="ko-KR" sz="1600" dirty="0"/>
              <a:t>&lt;html&gt; ... &lt;/html&gt;, &lt;title&gt;</a:t>
            </a:r>
            <a:r>
              <a:rPr lang="ko-KR" altLang="en-US" sz="1600" dirty="0"/>
              <a:t>문서의 제목입니다</a:t>
            </a:r>
            <a:r>
              <a:rPr lang="en-US" altLang="ko-KR" sz="1600" dirty="0"/>
              <a:t>&lt;/title&gt;</a:t>
            </a:r>
          </a:p>
          <a:p>
            <a:pPr lvl="1"/>
            <a:r>
              <a:rPr lang="ko-KR" altLang="en-US" sz="1800" dirty="0"/>
              <a:t>시작 태그만 있는 경우</a:t>
            </a:r>
            <a:r>
              <a:rPr lang="en-US" altLang="ko-KR" sz="1800" dirty="0"/>
              <a:t> </a:t>
            </a:r>
          </a:p>
          <a:p>
            <a:pPr lvl="2"/>
            <a:r>
              <a:rPr lang="en-US" altLang="ko-KR" sz="1600" dirty="0"/>
              <a:t>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r>
              <a:rPr lang="ko-KR" altLang="en-US" sz="2000" dirty="0"/>
              <a:t>태그와 속성은 대소문자 구분 없음</a:t>
            </a:r>
            <a:endParaRPr lang="en-US" altLang="ko-KR" sz="2000" dirty="0"/>
          </a:p>
          <a:p>
            <a:pPr lvl="2"/>
            <a:r>
              <a:rPr lang="en-US" altLang="ko-KR" sz="1600" dirty="0"/>
              <a:t>&lt;</a:t>
            </a:r>
            <a:r>
              <a:rPr lang="en-US" altLang="ko-KR" sz="1600" b="1" dirty="0">
                <a:solidFill>
                  <a:srgbClr val="FF0000"/>
                </a:solidFill>
              </a:rPr>
              <a:t>HTML</a:t>
            </a:r>
            <a:r>
              <a:rPr lang="en-US" altLang="ko-KR" sz="1600" dirty="0"/>
              <a:t>&gt; ... &lt;/html&gt;</a:t>
            </a:r>
            <a:endParaRPr lang="ko-KR" altLang="en-US" sz="1600" dirty="0"/>
          </a:p>
          <a:p>
            <a:pPr lvl="2"/>
            <a:r>
              <a:rPr lang="en-US" altLang="ko-KR" sz="1600" dirty="0"/>
              <a:t>&lt;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 </a:t>
            </a:r>
            <a:r>
              <a:rPr lang="en-US" altLang="ko-KR" sz="1600" b="1" dirty="0" err="1">
                <a:solidFill>
                  <a:srgbClr val="FF0000"/>
                </a:solidFill>
              </a:rPr>
              <a:t>Src</a:t>
            </a:r>
            <a:r>
              <a:rPr lang="en-US" altLang="ko-KR" sz="1600" dirty="0"/>
              <a:t>="heart.jpg" width="100" height="50" alt="</a:t>
            </a:r>
            <a:r>
              <a:rPr lang="ko-KR" altLang="en-US" sz="1600" dirty="0" err="1"/>
              <a:t>심장이미지</a:t>
            </a:r>
            <a:r>
              <a:rPr lang="en-US" altLang="ko-KR" sz="1600" dirty="0"/>
              <a:t>"&gt;</a:t>
            </a:r>
          </a:p>
          <a:p>
            <a:r>
              <a:rPr lang="ko-KR" altLang="en-US" sz="2000" dirty="0"/>
              <a:t>속성 값에 불필요한 공백 문자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HTML5 </a:t>
            </a:r>
            <a:r>
              <a:rPr lang="ko-KR" altLang="en-US" sz="2000" dirty="0"/>
              <a:t>표준에 어긋남</a:t>
            </a:r>
            <a:endParaRPr lang="en-US" altLang="ko-KR" sz="2000" dirty="0"/>
          </a:p>
          <a:p>
            <a:pPr lvl="2"/>
            <a:r>
              <a:rPr lang="en-US" altLang="ko-KR" sz="1600" dirty="0"/>
              <a:t>&lt;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="heart.jpg" width=</a:t>
            </a:r>
            <a:r>
              <a:rPr lang="en-US" altLang="ko-KR" sz="1600" b="1" dirty="0">
                <a:solidFill>
                  <a:srgbClr val="FF0000"/>
                </a:solidFill>
              </a:rPr>
              <a:t>" 100"</a:t>
            </a:r>
            <a:r>
              <a:rPr lang="en-US" altLang="ko-KR" sz="1600" dirty="0"/>
              <a:t> height="50" alt="</a:t>
            </a:r>
            <a:r>
              <a:rPr lang="ko-KR" altLang="en-US" sz="1600" dirty="0" err="1"/>
              <a:t>심장이미지</a:t>
            </a:r>
            <a:r>
              <a:rPr lang="en-US" altLang="ko-KR" sz="1600" dirty="0"/>
              <a:t>"&gt;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E8B92C-C145-4520-851F-E9455B591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04" y="2191548"/>
            <a:ext cx="6570068" cy="1237452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63553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306376-58AC-457F-8B4D-7F8C17CCF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ko-KR" altLang="en-US" sz="2800"/>
              <a:t>주석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ECC6B2-1B04-48EF-A5D6-947F45C19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ko-KR" altLang="en-US" sz="2000"/>
              <a:t>주석 </a:t>
            </a:r>
            <a:r>
              <a:rPr lang="en-US" altLang="ko-KR" sz="2000"/>
              <a:t>- </a:t>
            </a:r>
            <a:r>
              <a:rPr lang="ko-KR" altLang="en-US" sz="2000"/>
              <a:t>코드 설명 기록</a:t>
            </a:r>
            <a:r>
              <a:rPr lang="en-US" altLang="ko-KR" sz="2000"/>
              <a:t>(</a:t>
            </a:r>
            <a:r>
              <a:rPr lang="ko-KR" altLang="en-US" sz="2000"/>
              <a:t>프로그램의 실행에 영향을 미치지 않음</a:t>
            </a:r>
            <a:r>
              <a:rPr lang="en-US" altLang="ko-KR" sz="2000"/>
              <a:t>)</a:t>
            </a:r>
            <a:endParaRPr lang="ko-KR" altLang="en-US" sz="2000"/>
          </a:p>
          <a:p>
            <a:endParaRPr lang="ko-KR" altLang="en-US" sz="2000"/>
          </a:p>
        </p:txBody>
      </p:sp>
      <p:pic>
        <p:nvPicPr>
          <p:cNvPr id="4" name="Google Shape;105;p14" descr="스크린샷이(가) 표시된 사진&#10;&#10;자동 생성된 설명">
            <a:extLst>
              <a:ext uri="{FF2B5EF4-FFF2-40B4-BE49-F238E27FC236}">
                <a16:creationId xmlns:a16="http://schemas.microsoft.com/office/drawing/2014/main" id="{8A382D37-8463-401D-89BD-2DCACB1087B2}"/>
              </a:ext>
            </a:extLst>
          </p:cNvPr>
          <p:cNvPicPr preferRelativeResize="0"/>
          <p:nvPr/>
        </p:nvPicPr>
        <p:blipFill rotWithShape="1">
          <a:blip r:embed="rId2"/>
          <a:stretch/>
        </p:blipFill>
        <p:spPr>
          <a:xfrm>
            <a:off x="5297763" y="1879636"/>
            <a:ext cx="6250769" cy="29378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2618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19;p16">
            <a:extLst>
              <a:ext uri="{FF2B5EF4-FFF2-40B4-BE49-F238E27FC236}">
                <a16:creationId xmlns:a16="http://schemas.microsoft.com/office/drawing/2014/main" id="{253E94AF-BC84-49F8-8F6A-F07D9D99F9CE}"/>
              </a:ext>
            </a:extLst>
          </p:cNvPr>
          <p:cNvPicPr preferRelativeResize="0"/>
          <p:nvPr/>
        </p:nvPicPr>
        <p:blipFill rotWithShape="1">
          <a:blip r:embed="rId2"/>
          <a:stretch/>
        </p:blipFill>
        <p:spPr>
          <a:xfrm>
            <a:off x="1290680" y="643467"/>
            <a:ext cx="3997239" cy="5571066"/>
          </a:xfrm>
          <a:prstGeom prst="rect">
            <a:avLst/>
          </a:prstGeom>
          <a:noFill/>
        </p:spPr>
      </p:pic>
      <p:pic>
        <p:nvPicPr>
          <p:cNvPr id="5" name="Google Shape;120;p16" descr="스크린샷이(가) 표시된 사진&#10;&#10;자동 생성된 설명">
            <a:extLst>
              <a:ext uri="{FF2B5EF4-FFF2-40B4-BE49-F238E27FC236}">
                <a16:creationId xmlns:a16="http://schemas.microsoft.com/office/drawing/2014/main" id="{C81908A7-F3F7-47C1-8CD7-13CA9AD687E9}"/>
              </a:ext>
            </a:extLst>
          </p:cNvPr>
          <p:cNvPicPr preferRelativeResize="0"/>
          <p:nvPr/>
        </p:nvPicPr>
        <p:blipFill rotWithShape="1">
          <a:blip r:embed="rId3"/>
          <a:stretch/>
        </p:blipFill>
        <p:spPr>
          <a:xfrm>
            <a:off x="6451429" y="643467"/>
            <a:ext cx="4902538" cy="55710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062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ABB63-4D9B-4699-99CD-C5997AF0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HTML5 페이지 구조와 작성법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9FF5A-799C-480B-B056-06F05535D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스타일시트 작성과 실행</a:t>
            </a:r>
          </a:p>
          <a:p>
            <a:pPr lvl="1"/>
            <a:r>
              <a:rPr lang="ko-KR" altLang="en-US" dirty="0"/>
              <a:t>내부 스타일 </a:t>
            </a:r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페이지 내부에서 </a:t>
            </a:r>
            <a:r>
              <a:rPr lang="en-US" altLang="ko-KR" dirty="0"/>
              <a:t>style </a:t>
            </a:r>
            <a:r>
              <a:rPr lang="ko-KR" altLang="en-US" dirty="0"/>
              <a:t>태그를 사용해 스타일시트를 직접 입력</a:t>
            </a:r>
          </a:p>
          <a:p>
            <a:pPr lvl="2"/>
            <a:r>
              <a:rPr lang="ko-KR" altLang="en-US" dirty="0"/>
              <a:t>스타일시트가 짧은 경우</a:t>
            </a:r>
          </a:p>
          <a:p>
            <a:endParaRPr lang="ko-KR" altLang="en-US" dirty="0"/>
          </a:p>
          <a:p>
            <a:pPr lvl="1"/>
            <a:r>
              <a:rPr lang="ko-KR" altLang="en-US" dirty="0"/>
              <a:t>외부 스타일</a:t>
            </a:r>
          </a:p>
          <a:p>
            <a:pPr lvl="2"/>
            <a:r>
              <a:rPr lang="ko-KR" altLang="en-US" dirty="0"/>
              <a:t>스타일시트를 별도로 생성하고 </a:t>
            </a:r>
            <a:r>
              <a:rPr lang="en-US" altLang="ko-KR" dirty="0"/>
              <a:t>link </a:t>
            </a:r>
            <a:r>
              <a:rPr lang="ko-KR" altLang="en-US" dirty="0"/>
              <a:t>태그의 </a:t>
            </a:r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/>
              <a:t>속성을 사용해 불러옴</a:t>
            </a:r>
          </a:p>
          <a:p>
            <a:pPr lvl="2"/>
            <a:r>
              <a:rPr lang="ko-KR" altLang="en-US" dirty="0"/>
              <a:t>협업 업무나 프로젝트의 규모가 클 경우 사용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3788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8;p21" descr="C:\Users\acauser2\Desktop\강의교안 작업\fig_4455\ch02_샘플\코드 2-2.jpg">
            <a:extLst>
              <a:ext uri="{FF2B5EF4-FFF2-40B4-BE49-F238E27FC236}">
                <a16:creationId xmlns:a16="http://schemas.microsoft.com/office/drawing/2014/main" id="{9E0462E4-B998-447A-BAFE-2D538E55AAAE}"/>
              </a:ext>
            </a:extLst>
          </p:cNvPr>
          <p:cNvPicPr preferRelativeResize="0"/>
          <p:nvPr/>
        </p:nvPicPr>
        <p:blipFill rotWithShape="1">
          <a:blip r:embed="rId2"/>
          <a:stretch/>
        </p:blipFill>
        <p:spPr>
          <a:xfrm>
            <a:off x="1434019" y="643466"/>
            <a:ext cx="9323961" cy="55710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2086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67;p22">
            <a:extLst>
              <a:ext uri="{FF2B5EF4-FFF2-40B4-BE49-F238E27FC236}">
                <a16:creationId xmlns:a16="http://schemas.microsoft.com/office/drawing/2014/main" id="{D8ADF466-B71C-455F-BE37-E4D2F0F592D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450" y="955576"/>
            <a:ext cx="8058150" cy="1785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68;p22" descr="C:\Users\acauser2\Desktop\강의교안 작업\fig_4455\ch02_샘플\코드 2-4.jpg">
            <a:extLst>
              <a:ext uri="{FF2B5EF4-FFF2-40B4-BE49-F238E27FC236}">
                <a16:creationId xmlns:a16="http://schemas.microsoft.com/office/drawing/2014/main" id="{3E45A5D8-57D6-444F-B6DA-D29686C5C1C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029" y="2539752"/>
            <a:ext cx="8029575" cy="34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04AB991-30ED-485F-B18C-6648F4F22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560" y="2011428"/>
            <a:ext cx="4674826" cy="19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20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319</Words>
  <Application>Microsoft Office PowerPoint</Application>
  <PresentationFormat>와이드스크린</PresentationFormat>
  <Paragraphs>54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웹 기술 활용</vt:lpstr>
      <vt:lpstr>HTML5 기본 구조</vt:lpstr>
      <vt:lpstr>HTML5 문서 저장과 실행</vt:lpstr>
      <vt:lpstr>태그와 요소</vt:lpstr>
      <vt:lpstr>주석</vt:lpstr>
      <vt:lpstr>PowerPoint 프레젠테이션</vt:lpstr>
      <vt:lpstr>HTML5 페이지 구조와 작성법</vt:lpstr>
      <vt:lpstr>PowerPoint 프레젠테이션</vt:lpstr>
      <vt:lpstr>PowerPoint 프레젠테이션</vt:lpstr>
      <vt:lpstr>HTML5 페이지 구조와 작성법</vt:lpstr>
      <vt:lpstr>PowerPoint 프레젠테이션</vt:lpstr>
      <vt:lpstr>PowerPoint 프레젠테이션</vt:lpstr>
      <vt:lpstr>오류와 검증</vt:lpstr>
      <vt:lpstr>PowerPoint 프레젠테이션</vt:lpstr>
      <vt:lpstr>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기술 활용</dc:title>
  <dc:creator>유상현</dc:creator>
  <cp:lastModifiedBy>유상현</cp:lastModifiedBy>
  <cp:revision>1</cp:revision>
  <dcterms:created xsi:type="dcterms:W3CDTF">2019-09-09T13:57:33Z</dcterms:created>
  <dcterms:modified xsi:type="dcterms:W3CDTF">2019-09-09T14:06:47Z</dcterms:modified>
</cp:coreProperties>
</file>