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452" r:id="rId9"/>
    <p:sldId id="263" r:id="rId10"/>
    <p:sldId id="428" r:id="rId11"/>
    <p:sldId id="372" r:id="rId12"/>
    <p:sldId id="429" r:id="rId13"/>
    <p:sldId id="445" r:id="rId14"/>
    <p:sldId id="450" r:id="rId15"/>
    <p:sldId id="451" r:id="rId16"/>
    <p:sldId id="432" r:id="rId17"/>
    <p:sldId id="377" r:id="rId18"/>
    <p:sldId id="447" r:id="rId19"/>
    <p:sldId id="434" r:id="rId20"/>
    <p:sldId id="449" r:id="rId21"/>
    <p:sldId id="437" r:id="rId22"/>
    <p:sldId id="386" r:id="rId23"/>
    <p:sldId id="389" r:id="rId24"/>
    <p:sldId id="439" r:id="rId25"/>
    <p:sldId id="438" r:id="rId26"/>
    <p:sldId id="392" r:id="rId27"/>
    <p:sldId id="398" r:id="rId28"/>
    <p:sldId id="264" r:id="rId29"/>
    <p:sldId id="453" r:id="rId30"/>
    <p:sldId id="454" r:id="rId31"/>
    <p:sldId id="455" r:id="rId32"/>
    <p:sldId id="458" r:id="rId33"/>
    <p:sldId id="456" r:id="rId34"/>
    <p:sldId id="461" r:id="rId35"/>
    <p:sldId id="460" r:id="rId36"/>
    <p:sldId id="402" r:id="rId37"/>
    <p:sldId id="403" r:id="rId38"/>
    <p:sldId id="463" r:id="rId39"/>
    <p:sldId id="406" r:id="rId40"/>
    <p:sldId id="464" r:id="rId41"/>
    <p:sldId id="465" r:id="rId42"/>
    <p:sldId id="466" r:id="rId43"/>
    <p:sldId id="467" r:id="rId44"/>
    <p:sldId id="468" r:id="rId45"/>
    <p:sldId id="476" r:id="rId46"/>
    <p:sldId id="469" r:id="rId47"/>
    <p:sldId id="477" r:id="rId48"/>
    <p:sldId id="478" r:id="rId49"/>
    <p:sldId id="479" r:id="rId50"/>
    <p:sldId id="480" r:id="rId51"/>
    <p:sldId id="481" r:id="rId52"/>
    <p:sldId id="482" r:id="rId53"/>
    <p:sldId id="483" r:id="rId54"/>
    <p:sldId id="484" r:id="rId55"/>
    <p:sldId id="485" r:id="rId56"/>
    <p:sldId id="470" r:id="rId57"/>
    <p:sldId id="440" r:id="rId58"/>
    <p:sldId id="462" r:id="rId59"/>
    <p:sldId id="364" r:id="rId60"/>
    <p:sldId id="384" r:id="rId61"/>
    <p:sldId id="385" r:id="rId62"/>
    <p:sldId id="471" r:id="rId63"/>
    <p:sldId id="367" r:id="rId64"/>
    <p:sldId id="368" r:id="rId65"/>
    <p:sldId id="387" r:id="rId66"/>
    <p:sldId id="370" r:id="rId67"/>
    <p:sldId id="388" r:id="rId68"/>
    <p:sldId id="472" r:id="rId69"/>
    <p:sldId id="369" r:id="rId70"/>
    <p:sldId id="390" r:id="rId71"/>
    <p:sldId id="371" r:id="rId72"/>
    <p:sldId id="391" r:id="rId73"/>
    <p:sldId id="473" r:id="rId74"/>
    <p:sldId id="373" r:id="rId75"/>
    <p:sldId id="374" r:id="rId76"/>
    <p:sldId id="474" r:id="rId77"/>
    <p:sldId id="375" r:id="rId78"/>
    <p:sldId id="393" r:id="rId79"/>
    <p:sldId id="376" r:id="rId80"/>
    <p:sldId id="383" r:id="rId81"/>
    <p:sldId id="399" r:id="rId82"/>
    <p:sldId id="380" r:id="rId83"/>
    <p:sldId id="400" r:id="rId84"/>
    <p:sldId id="381" r:id="rId85"/>
    <p:sldId id="396" r:id="rId86"/>
    <p:sldId id="397" r:id="rId87"/>
    <p:sldId id="475" r:id="rId8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87A491-CFD4-47B6-89C5-24A6E9981FD9}" v="219" dt="2019-10-01T02:13:59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95" Type="http://schemas.microsoft.com/office/2015/10/relationships/revisionInfo" Target="revisionInfo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상현 유" userId="3fcbdcfa-8d11-4da3-bb32-ba628d89dc7a" providerId="ADAL" clId="{AF44FAC4-F20B-437F-991E-7B3C3E2931AD}"/>
    <pc:docChg chg="undo custSel addSld delSld modSld sldOrd">
      <pc:chgData name="상현 유" userId="3fcbdcfa-8d11-4da3-bb32-ba628d89dc7a" providerId="ADAL" clId="{AF44FAC4-F20B-437F-991E-7B3C3E2931AD}" dt="2019-10-01T02:13:59.240" v="972" actId="1076"/>
      <pc:docMkLst>
        <pc:docMk/>
      </pc:docMkLst>
      <pc:sldChg chg="del">
        <pc:chgData name="상현 유" userId="3fcbdcfa-8d11-4da3-bb32-ba628d89dc7a" providerId="ADAL" clId="{AF44FAC4-F20B-437F-991E-7B3C3E2931AD}" dt="2019-09-30T23:19:26.390" v="0" actId="47"/>
        <pc:sldMkLst>
          <pc:docMk/>
          <pc:sldMk cId="3758307735" sldId="257"/>
        </pc:sldMkLst>
      </pc:sldChg>
      <pc:sldChg chg="modSp add">
        <pc:chgData name="상현 유" userId="3fcbdcfa-8d11-4da3-bb32-ba628d89dc7a" providerId="ADAL" clId="{AF44FAC4-F20B-437F-991E-7B3C3E2931AD}" dt="2019-09-30T23:21:21.921" v="110"/>
        <pc:sldMkLst>
          <pc:docMk/>
          <pc:sldMk cId="4237788425" sldId="257"/>
        </pc:sldMkLst>
        <pc:spChg chg="mod">
          <ac:chgData name="상현 유" userId="3fcbdcfa-8d11-4da3-bb32-ba628d89dc7a" providerId="ADAL" clId="{AF44FAC4-F20B-437F-991E-7B3C3E2931AD}" dt="2019-09-30T23:19:44.762" v="12" actId="20577"/>
          <ac:spMkLst>
            <pc:docMk/>
            <pc:sldMk cId="4237788425" sldId="257"/>
            <ac:spMk id="2" creationId="{263D5875-11FA-456A-99E6-45D17A659623}"/>
          </ac:spMkLst>
        </pc:spChg>
        <pc:spChg chg="mod">
          <ac:chgData name="상현 유" userId="3fcbdcfa-8d11-4da3-bb32-ba628d89dc7a" providerId="ADAL" clId="{AF44FAC4-F20B-437F-991E-7B3C3E2931AD}" dt="2019-09-30T23:21:21.921" v="110"/>
          <ac:spMkLst>
            <pc:docMk/>
            <pc:sldMk cId="4237788425" sldId="257"/>
            <ac:spMk id="3" creationId="{397B0CC0-0DCD-4A8F-8893-95540FA62B02}"/>
          </ac:spMkLst>
        </pc:spChg>
      </pc:sldChg>
      <pc:sldChg chg="addSp modSp add">
        <pc:chgData name="상현 유" userId="3fcbdcfa-8d11-4da3-bb32-ba628d89dc7a" providerId="ADAL" clId="{AF44FAC4-F20B-437F-991E-7B3C3E2931AD}" dt="2019-09-30T23:25:54.101" v="115"/>
        <pc:sldMkLst>
          <pc:docMk/>
          <pc:sldMk cId="491727247" sldId="258"/>
        </pc:sldMkLst>
        <pc:spChg chg="mod">
          <ac:chgData name="상현 유" userId="3fcbdcfa-8d11-4da3-bb32-ba628d89dc7a" providerId="ADAL" clId="{AF44FAC4-F20B-437F-991E-7B3C3E2931AD}" dt="2019-09-30T23:25:38.625" v="113"/>
          <ac:spMkLst>
            <pc:docMk/>
            <pc:sldMk cId="491727247" sldId="258"/>
            <ac:spMk id="2" creationId="{473DD6EC-5B5B-4517-B0CF-DD64BFC044F2}"/>
          </ac:spMkLst>
        </pc:spChg>
        <pc:spChg chg="mod">
          <ac:chgData name="상현 유" userId="3fcbdcfa-8d11-4da3-bb32-ba628d89dc7a" providerId="ADAL" clId="{AF44FAC4-F20B-437F-991E-7B3C3E2931AD}" dt="2019-09-30T23:25:47.856" v="114"/>
          <ac:spMkLst>
            <pc:docMk/>
            <pc:sldMk cId="491727247" sldId="258"/>
            <ac:spMk id="3" creationId="{BCB562DC-452E-4E31-8873-393B54A9C3E4}"/>
          </ac:spMkLst>
        </pc:spChg>
        <pc:picChg chg="add">
          <ac:chgData name="상현 유" userId="3fcbdcfa-8d11-4da3-bb32-ba628d89dc7a" providerId="ADAL" clId="{AF44FAC4-F20B-437F-991E-7B3C3E2931AD}" dt="2019-09-30T23:25:54.101" v="115"/>
          <ac:picMkLst>
            <pc:docMk/>
            <pc:sldMk cId="491727247" sldId="258"/>
            <ac:picMk id="4" creationId="{41F64D6A-5B29-4F05-A8A8-5C8B924E499F}"/>
          </ac:picMkLst>
        </pc:picChg>
      </pc:sldChg>
      <pc:sldChg chg="del">
        <pc:chgData name="상현 유" userId="3fcbdcfa-8d11-4da3-bb32-ba628d89dc7a" providerId="ADAL" clId="{AF44FAC4-F20B-437F-991E-7B3C3E2931AD}" dt="2019-09-30T23:19:26.390" v="0" actId="47"/>
        <pc:sldMkLst>
          <pc:docMk/>
          <pc:sldMk cId="4282175827" sldId="258"/>
        </pc:sldMkLst>
      </pc:sldChg>
      <pc:sldChg chg="del">
        <pc:chgData name="상현 유" userId="3fcbdcfa-8d11-4da3-bb32-ba628d89dc7a" providerId="ADAL" clId="{AF44FAC4-F20B-437F-991E-7B3C3E2931AD}" dt="2019-09-30T23:19:26.390" v="0" actId="47"/>
        <pc:sldMkLst>
          <pc:docMk/>
          <pc:sldMk cId="857379186" sldId="259"/>
        </pc:sldMkLst>
      </pc:sldChg>
      <pc:sldChg chg="modSp add">
        <pc:chgData name="상현 유" userId="3fcbdcfa-8d11-4da3-bb32-ba628d89dc7a" providerId="ADAL" clId="{AF44FAC4-F20B-437F-991E-7B3C3E2931AD}" dt="2019-09-30T23:26:12.222" v="118"/>
        <pc:sldMkLst>
          <pc:docMk/>
          <pc:sldMk cId="2573693723" sldId="259"/>
        </pc:sldMkLst>
        <pc:spChg chg="mod">
          <ac:chgData name="상현 유" userId="3fcbdcfa-8d11-4da3-bb32-ba628d89dc7a" providerId="ADAL" clId="{AF44FAC4-F20B-437F-991E-7B3C3E2931AD}" dt="2019-09-30T23:26:12.222" v="118"/>
          <ac:spMkLst>
            <pc:docMk/>
            <pc:sldMk cId="2573693723" sldId="259"/>
            <ac:spMk id="2" creationId="{5D396C67-E4A9-4101-9B9F-DB3412C92F57}"/>
          </ac:spMkLst>
        </pc:spChg>
        <pc:spChg chg="mod">
          <ac:chgData name="상현 유" userId="3fcbdcfa-8d11-4da3-bb32-ba628d89dc7a" providerId="ADAL" clId="{AF44FAC4-F20B-437F-991E-7B3C3E2931AD}" dt="2019-09-30T23:26:07.176" v="117"/>
          <ac:spMkLst>
            <pc:docMk/>
            <pc:sldMk cId="2573693723" sldId="259"/>
            <ac:spMk id="3" creationId="{9B10622D-7C8B-421A-8CAA-CF10D77F70B2}"/>
          </ac:spMkLst>
        </pc:spChg>
      </pc:sldChg>
      <pc:sldChg chg="del">
        <pc:chgData name="상현 유" userId="3fcbdcfa-8d11-4da3-bb32-ba628d89dc7a" providerId="ADAL" clId="{AF44FAC4-F20B-437F-991E-7B3C3E2931AD}" dt="2019-09-30T23:19:26.390" v="0" actId="47"/>
        <pc:sldMkLst>
          <pc:docMk/>
          <pc:sldMk cId="299349800" sldId="260"/>
        </pc:sldMkLst>
      </pc:sldChg>
      <pc:sldChg chg="addSp modSp add">
        <pc:chgData name="상현 유" userId="3fcbdcfa-8d11-4da3-bb32-ba628d89dc7a" providerId="ADAL" clId="{AF44FAC4-F20B-437F-991E-7B3C3E2931AD}" dt="2019-09-30T23:28:43.202" v="125" actId="1076"/>
        <pc:sldMkLst>
          <pc:docMk/>
          <pc:sldMk cId="2571955382" sldId="260"/>
        </pc:sldMkLst>
        <pc:spChg chg="mod">
          <ac:chgData name="상현 유" userId="3fcbdcfa-8d11-4da3-bb32-ba628d89dc7a" providerId="ADAL" clId="{AF44FAC4-F20B-437F-991E-7B3C3E2931AD}" dt="2019-09-30T23:28:22.417" v="120"/>
          <ac:spMkLst>
            <pc:docMk/>
            <pc:sldMk cId="2571955382" sldId="260"/>
            <ac:spMk id="2" creationId="{75A79299-1124-49EE-A18C-4EDC87688BC8}"/>
          </ac:spMkLst>
        </pc:spChg>
        <pc:spChg chg="mod">
          <ac:chgData name="상현 유" userId="3fcbdcfa-8d11-4da3-bb32-ba628d89dc7a" providerId="ADAL" clId="{AF44FAC4-F20B-437F-991E-7B3C3E2931AD}" dt="2019-09-30T23:28:40.219" v="124" actId="1076"/>
          <ac:spMkLst>
            <pc:docMk/>
            <pc:sldMk cId="2571955382" sldId="260"/>
            <ac:spMk id="3" creationId="{EC943CBF-CC67-4D43-8DF2-ABB21CD6EC7A}"/>
          </ac:spMkLst>
        </pc:spChg>
        <pc:spChg chg="add mod">
          <ac:chgData name="상현 유" userId="3fcbdcfa-8d11-4da3-bb32-ba628d89dc7a" providerId="ADAL" clId="{AF44FAC4-F20B-437F-991E-7B3C3E2931AD}" dt="2019-09-30T23:28:43.202" v="125" actId="1076"/>
          <ac:spMkLst>
            <pc:docMk/>
            <pc:sldMk cId="2571955382" sldId="260"/>
            <ac:spMk id="4" creationId="{1019EE19-448B-4644-9FC7-167C6067AC61}"/>
          </ac:spMkLst>
        </pc:spChg>
      </pc:sldChg>
      <pc:sldChg chg="del">
        <pc:chgData name="상현 유" userId="3fcbdcfa-8d11-4da3-bb32-ba628d89dc7a" providerId="ADAL" clId="{AF44FAC4-F20B-437F-991E-7B3C3E2931AD}" dt="2019-09-30T23:19:26.390" v="0" actId="47"/>
        <pc:sldMkLst>
          <pc:docMk/>
          <pc:sldMk cId="1822679182" sldId="261"/>
        </pc:sldMkLst>
      </pc:sldChg>
      <pc:sldChg chg="modSp add">
        <pc:chgData name="상현 유" userId="3fcbdcfa-8d11-4da3-bb32-ba628d89dc7a" providerId="ADAL" clId="{AF44FAC4-F20B-437F-991E-7B3C3E2931AD}" dt="2019-09-30T23:31:27.687" v="129"/>
        <pc:sldMkLst>
          <pc:docMk/>
          <pc:sldMk cId="3591327176" sldId="261"/>
        </pc:sldMkLst>
        <pc:spChg chg="mod">
          <ac:chgData name="상현 유" userId="3fcbdcfa-8d11-4da3-bb32-ba628d89dc7a" providerId="ADAL" clId="{AF44FAC4-F20B-437F-991E-7B3C3E2931AD}" dt="2019-09-30T23:31:11.853" v="127"/>
          <ac:spMkLst>
            <pc:docMk/>
            <pc:sldMk cId="3591327176" sldId="261"/>
            <ac:spMk id="2" creationId="{23DEAE7D-A5CA-43CC-8984-81B789D98ADA}"/>
          </ac:spMkLst>
        </pc:spChg>
        <pc:spChg chg="mod">
          <ac:chgData name="상현 유" userId="3fcbdcfa-8d11-4da3-bb32-ba628d89dc7a" providerId="ADAL" clId="{AF44FAC4-F20B-437F-991E-7B3C3E2931AD}" dt="2019-09-30T23:31:27.687" v="129"/>
          <ac:spMkLst>
            <pc:docMk/>
            <pc:sldMk cId="3591327176" sldId="261"/>
            <ac:spMk id="3" creationId="{5250463A-D99A-4653-B0D7-A02B510FC5CF}"/>
          </ac:spMkLst>
        </pc:spChg>
      </pc:sldChg>
      <pc:sldChg chg="del">
        <pc:chgData name="상현 유" userId="3fcbdcfa-8d11-4da3-bb32-ba628d89dc7a" providerId="ADAL" clId="{AF44FAC4-F20B-437F-991E-7B3C3E2931AD}" dt="2019-09-30T23:19:26.390" v="0" actId="47"/>
        <pc:sldMkLst>
          <pc:docMk/>
          <pc:sldMk cId="1025925235" sldId="262"/>
        </pc:sldMkLst>
      </pc:sldChg>
      <pc:sldChg chg="addSp modSp add">
        <pc:chgData name="상현 유" userId="3fcbdcfa-8d11-4da3-bb32-ba628d89dc7a" providerId="ADAL" clId="{AF44FAC4-F20B-437F-991E-7B3C3E2931AD}" dt="2019-09-30T23:32:03.040" v="135"/>
        <pc:sldMkLst>
          <pc:docMk/>
          <pc:sldMk cId="2131026877" sldId="262"/>
        </pc:sldMkLst>
        <pc:spChg chg="mod">
          <ac:chgData name="상현 유" userId="3fcbdcfa-8d11-4da3-bb32-ba628d89dc7a" providerId="ADAL" clId="{AF44FAC4-F20B-437F-991E-7B3C3E2931AD}" dt="2019-09-30T23:32:03.040" v="135"/>
          <ac:spMkLst>
            <pc:docMk/>
            <pc:sldMk cId="2131026877" sldId="262"/>
            <ac:spMk id="2" creationId="{CB4DCA9A-183D-488F-A983-31A22323E79C}"/>
          </ac:spMkLst>
        </pc:spChg>
        <pc:spChg chg="mod">
          <ac:chgData name="상현 유" userId="3fcbdcfa-8d11-4da3-bb32-ba628d89dc7a" providerId="ADAL" clId="{AF44FAC4-F20B-437F-991E-7B3C3E2931AD}" dt="2019-09-30T23:31:47.693" v="131"/>
          <ac:spMkLst>
            <pc:docMk/>
            <pc:sldMk cId="2131026877" sldId="262"/>
            <ac:spMk id="3" creationId="{59B1528A-5079-43D1-80AB-7D7B193DEAED}"/>
          </ac:spMkLst>
        </pc:spChg>
        <pc:spChg chg="add mod">
          <ac:chgData name="상현 유" userId="3fcbdcfa-8d11-4da3-bb32-ba628d89dc7a" providerId="ADAL" clId="{AF44FAC4-F20B-437F-991E-7B3C3E2931AD}" dt="2019-09-30T23:31:56.205" v="134" actId="14100"/>
          <ac:spMkLst>
            <pc:docMk/>
            <pc:sldMk cId="2131026877" sldId="262"/>
            <ac:spMk id="4" creationId="{65FD6CEF-A00C-45FF-A323-8F8414F0B20D}"/>
          </ac:spMkLst>
        </pc:spChg>
      </pc:sldChg>
      <pc:sldChg chg="modSp add">
        <pc:chgData name="상현 유" userId="3fcbdcfa-8d11-4da3-bb32-ba628d89dc7a" providerId="ADAL" clId="{AF44FAC4-F20B-437F-991E-7B3C3E2931AD}" dt="2019-09-30T23:32:46.407" v="138"/>
        <pc:sldMkLst>
          <pc:docMk/>
          <pc:sldMk cId="2047327478" sldId="263"/>
        </pc:sldMkLst>
        <pc:spChg chg="mod">
          <ac:chgData name="상현 유" userId="3fcbdcfa-8d11-4da3-bb32-ba628d89dc7a" providerId="ADAL" clId="{AF44FAC4-F20B-437F-991E-7B3C3E2931AD}" dt="2019-09-30T23:32:36.387" v="137"/>
          <ac:spMkLst>
            <pc:docMk/>
            <pc:sldMk cId="2047327478" sldId="263"/>
            <ac:spMk id="2" creationId="{281FB907-291D-47D1-A9FE-9BCB1CE6E7BB}"/>
          </ac:spMkLst>
        </pc:spChg>
        <pc:spChg chg="mod">
          <ac:chgData name="상현 유" userId="3fcbdcfa-8d11-4da3-bb32-ba628d89dc7a" providerId="ADAL" clId="{AF44FAC4-F20B-437F-991E-7B3C3E2931AD}" dt="2019-09-30T23:32:46.407" v="138"/>
          <ac:spMkLst>
            <pc:docMk/>
            <pc:sldMk cId="2047327478" sldId="263"/>
            <ac:spMk id="3" creationId="{205312A9-EAAC-420B-879D-990DDB78D062}"/>
          </ac:spMkLst>
        </pc:spChg>
      </pc:sldChg>
      <pc:sldChg chg="del">
        <pc:chgData name="상현 유" userId="3fcbdcfa-8d11-4da3-bb32-ba628d89dc7a" providerId="ADAL" clId="{AF44FAC4-F20B-437F-991E-7B3C3E2931AD}" dt="2019-09-30T23:19:26.390" v="0" actId="47"/>
        <pc:sldMkLst>
          <pc:docMk/>
          <pc:sldMk cId="3712825480" sldId="263"/>
        </pc:sldMkLst>
      </pc:sldChg>
      <pc:sldChg chg="modSp add">
        <pc:chgData name="상현 유" userId="3fcbdcfa-8d11-4da3-bb32-ba628d89dc7a" providerId="ADAL" clId="{AF44FAC4-F20B-437F-991E-7B3C3E2931AD}" dt="2019-10-01T00:16:22.569" v="347" actId="14"/>
        <pc:sldMkLst>
          <pc:docMk/>
          <pc:sldMk cId="258395477" sldId="264"/>
        </pc:sldMkLst>
        <pc:spChg chg="mod">
          <ac:chgData name="상현 유" userId="3fcbdcfa-8d11-4da3-bb32-ba628d89dc7a" providerId="ADAL" clId="{AF44FAC4-F20B-437F-991E-7B3C3E2931AD}" dt="2019-10-01T00:09:14.990" v="316"/>
          <ac:spMkLst>
            <pc:docMk/>
            <pc:sldMk cId="258395477" sldId="264"/>
            <ac:spMk id="2" creationId="{97456889-4BAD-4E2A-872C-A2C063DB81AF}"/>
          </ac:spMkLst>
        </pc:spChg>
        <pc:spChg chg="mod">
          <ac:chgData name="상현 유" userId="3fcbdcfa-8d11-4da3-bb32-ba628d89dc7a" providerId="ADAL" clId="{AF44FAC4-F20B-437F-991E-7B3C3E2931AD}" dt="2019-10-01T00:16:22.569" v="347" actId="14"/>
          <ac:spMkLst>
            <pc:docMk/>
            <pc:sldMk cId="258395477" sldId="264"/>
            <ac:spMk id="3" creationId="{BA8C9501-2493-4069-A6AA-2E6C4DA66C11}"/>
          </ac:spMkLst>
        </pc:spChg>
      </pc:sldChg>
      <pc:sldChg chg="del">
        <pc:chgData name="상현 유" userId="3fcbdcfa-8d11-4da3-bb32-ba628d89dc7a" providerId="ADAL" clId="{AF44FAC4-F20B-437F-991E-7B3C3E2931AD}" dt="2019-09-30T23:19:26.390" v="0" actId="47"/>
        <pc:sldMkLst>
          <pc:docMk/>
          <pc:sldMk cId="2627840560" sldId="264"/>
        </pc:sldMkLst>
      </pc:sldChg>
      <pc:sldChg chg="modSp add">
        <pc:chgData name="상현 유" userId="3fcbdcfa-8d11-4da3-bb32-ba628d89dc7a" providerId="ADAL" clId="{AF44FAC4-F20B-437F-991E-7B3C3E2931AD}" dt="2019-10-01T01:23:04.318" v="668"/>
        <pc:sldMkLst>
          <pc:docMk/>
          <pc:sldMk cId="649812669" sldId="364"/>
        </pc:sldMkLst>
        <pc:spChg chg="mod">
          <ac:chgData name="상현 유" userId="3fcbdcfa-8d11-4da3-bb32-ba628d89dc7a" providerId="ADAL" clId="{AF44FAC4-F20B-437F-991E-7B3C3E2931AD}" dt="2019-10-01T01:21:58.354" v="577" actId="27636"/>
          <ac:spMkLst>
            <pc:docMk/>
            <pc:sldMk cId="649812669" sldId="364"/>
            <ac:spMk id="3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1:23:04.318" v="668"/>
          <ac:spMkLst>
            <pc:docMk/>
            <pc:sldMk cId="649812669" sldId="364"/>
            <ac:spMk id="5" creationId="{00000000-0000-0000-0000-000000000000}"/>
          </ac:spMkLst>
        </pc:spChg>
        <pc:picChg chg="mod">
          <ac:chgData name="상현 유" userId="3fcbdcfa-8d11-4da3-bb32-ba628d89dc7a" providerId="ADAL" clId="{AF44FAC4-F20B-437F-991E-7B3C3E2931AD}" dt="2019-10-01T01:22:02.783" v="612" actId="14100"/>
          <ac:picMkLst>
            <pc:docMk/>
            <pc:sldMk cId="649812669" sldId="364"/>
            <ac:picMk id="7" creationId="{00000000-0000-0000-0000-000000000000}"/>
          </ac:picMkLst>
        </pc:picChg>
      </pc:sldChg>
      <pc:sldChg chg="modSp add">
        <pc:chgData name="상현 유" userId="3fcbdcfa-8d11-4da3-bb32-ba628d89dc7a" providerId="ADAL" clId="{AF44FAC4-F20B-437F-991E-7B3C3E2931AD}" dt="2019-10-01T01:23:57.058" v="713" actId="6549"/>
        <pc:sldMkLst>
          <pc:docMk/>
          <pc:sldMk cId="3275916304" sldId="367"/>
        </pc:sldMkLst>
        <pc:spChg chg="mod">
          <ac:chgData name="상현 유" userId="3fcbdcfa-8d11-4da3-bb32-ba628d89dc7a" providerId="ADAL" clId="{AF44FAC4-F20B-437F-991E-7B3C3E2931AD}" dt="2019-10-01T01:23:57.058" v="713" actId="6549"/>
          <ac:spMkLst>
            <pc:docMk/>
            <pc:sldMk cId="3275916304" sldId="367"/>
            <ac:spMk id="2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1:21:58.413" v="583" actId="27636"/>
          <ac:spMkLst>
            <pc:docMk/>
            <pc:sldMk cId="3275916304" sldId="367"/>
            <ac:spMk id="3" creationId="{00000000-0000-0000-0000-000000000000}"/>
          </ac:spMkLst>
        </pc:spChg>
      </pc:sldChg>
      <pc:sldChg chg="modSp add">
        <pc:chgData name="상현 유" userId="3fcbdcfa-8d11-4da3-bb32-ba628d89dc7a" providerId="ADAL" clId="{AF44FAC4-F20B-437F-991E-7B3C3E2931AD}" dt="2019-10-01T01:29:38.823" v="779" actId="1076"/>
        <pc:sldMkLst>
          <pc:docMk/>
          <pc:sldMk cId="30897329" sldId="368"/>
        </pc:sldMkLst>
        <pc:spChg chg="mod">
          <ac:chgData name="상현 유" userId="3fcbdcfa-8d11-4da3-bb32-ba628d89dc7a" providerId="ADAL" clId="{AF44FAC4-F20B-437F-991E-7B3C3E2931AD}" dt="2019-10-01T01:21:58.422" v="585" actId="27636"/>
          <ac:spMkLst>
            <pc:docMk/>
            <pc:sldMk cId="30897329" sldId="368"/>
            <ac:spMk id="3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1:29:17.193" v="774" actId="1037"/>
          <ac:spMkLst>
            <pc:docMk/>
            <pc:sldMk cId="30897329" sldId="368"/>
            <ac:spMk id="4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1:29:17.193" v="774" actId="1037"/>
          <ac:spMkLst>
            <pc:docMk/>
            <pc:sldMk cId="30897329" sldId="368"/>
            <ac:spMk id="6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1:29:17.193" v="774" actId="1037"/>
          <ac:spMkLst>
            <pc:docMk/>
            <pc:sldMk cId="30897329" sldId="368"/>
            <ac:spMk id="7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1:29:17.193" v="774" actId="1037"/>
          <ac:spMkLst>
            <pc:docMk/>
            <pc:sldMk cId="30897329" sldId="368"/>
            <ac:spMk id="8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1:29:17.193" v="774" actId="1037"/>
          <ac:spMkLst>
            <pc:docMk/>
            <pc:sldMk cId="30897329" sldId="368"/>
            <ac:spMk id="9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1:29:17.193" v="774" actId="1037"/>
          <ac:spMkLst>
            <pc:docMk/>
            <pc:sldMk cId="30897329" sldId="368"/>
            <ac:spMk id="10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1:29:17.193" v="774" actId="1037"/>
          <ac:spMkLst>
            <pc:docMk/>
            <pc:sldMk cId="30897329" sldId="368"/>
            <ac:spMk id="12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1:29:17.193" v="774" actId="1037"/>
          <ac:spMkLst>
            <pc:docMk/>
            <pc:sldMk cId="30897329" sldId="368"/>
            <ac:spMk id="13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1:29:17.193" v="774" actId="1037"/>
          <ac:spMkLst>
            <pc:docMk/>
            <pc:sldMk cId="30897329" sldId="368"/>
            <ac:spMk id="14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1:29:17.193" v="774" actId="1037"/>
          <ac:spMkLst>
            <pc:docMk/>
            <pc:sldMk cId="30897329" sldId="368"/>
            <ac:spMk id="15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1:29:17.193" v="774" actId="1037"/>
          <ac:spMkLst>
            <pc:docMk/>
            <pc:sldMk cId="30897329" sldId="368"/>
            <ac:spMk id="17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1:29:17.193" v="774" actId="1037"/>
          <ac:spMkLst>
            <pc:docMk/>
            <pc:sldMk cId="30897329" sldId="368"/>
            <ac:spMk id="18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1:29:31.310" v="778" actId="1076"/>
          <ac:spMkLst>
            <pc:docMk/>
            <pc:sldMk cId="30897329" sldId="368"/>
            <ac:spMk id="19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1:29:17.193" v="774" actId="1037"/>
          <ac:spMkLst>
            <pc:docMk/>
            <pc:sldMk cId="30897329" sldId="368"/>
            <ac:spMk id="20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1:29:38.823" v="779" actId="1076"/>
          <ac:spMkLst>
            <pc:docMk/>
            <pc:sldMk cId="30897329" sldId="368"/>
            <ac:spMk id="21" creationId="{00000000-0000-0000-0000-000000000000}"/>
          </ac:spMkLst>
        </pc:spChg>
        <pc:graphicFrameChg chg="mod">
          <ac:chgData name="상현 유" userId="3fcbdcfa-8d11-4da3-bb32-ba628d89dc7a" providerId="ADAL" clId="{AF44FAC4-F20B-437F-991E-7B3C3E2931AD}" dt="2019-10-01T01:29:17.193" v="774" actId="1037"/>
          <ac:graphicFrameMkLst>
            <pc:docMk/>
            <pc:sldMk cId="30897329" sldId="368"/>
            <ac:graphicFrameMk id="5" creationId="{00000000-0000-0000-0000-000000000000}"/>
          </ac:graphicFrameMkLst>
        </pc:graphicFrameChg>
        <pc:graphicFrameChg chg="mod">
          <ac:chgData name="상현 유" userId="3fcbdcfa-8d11-4da3-bb32-ba628d89dc7a" providerId="ADAL" clId="{AF44FAC4-F20B-437F-991E-7B3C3E2931AD}" dt="2019-10-01T01:29:17.193" v="774" actId="1037"/>
          <ac:graphicFrameMkLst>
            <pc:docMk/>
            <pc:sldMk cId="30897329" sldId="368"/>
            <ac:graphicFrameMk id="16" creationId="{00000000-0000-0000-0000-000000000000}"/>
          </ac:graphicFrameMkLst>
        </pc:graphicFrameChg>
      </pc:sldChg>
      <pc:sldChg chg="modSp add">
        <pc:chgData name="상현 유" userId="3fcbdcfa-8d11-4da3-bb32-ba628d89dc7a" providerId="ADAL" clId="{AF44FAC4-F20B-437F-991E-7B3C3E2931AD}" dt="2019-10-01T02:10:40.957" v="861" actId="6549"/>
        <pc:sldMkLst>
          <pc:docMk/>
          <pc:sldMk cId="1246137424" sldId="369"/>
        </pc:sldMkLst>
        <pc:spChg chg="mod">
          <ac:chgData name="상현 유" userId="3fcbdcfa-8d11-4da3-bb32-ba628d89dc7a" providerId="ADAL" clId="{AF44FAC4-F20B-437F-991E-7B3C3E2931AD}" dt="2019-10-01T02:10:40.957" v="861" actId="6549"/>
          <ac:spMkLst>
            <pc:docMk/>
            <pc:sldMk cId="1246137424" sldId="369"/>
            <ac:spMk id="2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1:21:58.452" v="590" actId="27636"/>
          <ac:spMkLst>
            <pc:docMk/>
            <pc:sldMk cId="1246137424" sldId="369"/>
            <ac:spMk id="3" creationId="{00000000-0000-0000-0000-000000000000}"/>
          </ac:spMkLst>
        </pc:spChg>
      </pc:sldChg>
      <pc:sldChg chg="modSp add">
        <pc:chgData name="상현 유" userId="3fcbdcfa-8d11-4da3-bb32-ba628d89dc7a" providerId="ADAL" clId="{AF44FAC4-F20B-437F-991E-7B3C3E2931AD}" dt="2019-10-01T02:10:14.459" v="855" actId="6549"/>
        <pc:sldMkLst>
          <pc:docMk/>
          <pc:sldMk cId="2468965414" sldId="370"/>
        </pc:sldMkLst>
        <pc:spChg chg="mod">
          <ac:chgData name="상현 유" userId="3fcbdcfa-8d11-4da3-bb32-ba628d89dc7a" providerId="ADAL" clId="{AF44FAC4-F20B-437F-991E-7B3C3E2931AD}" dt="2019-10-01T02:10:14.459" v="855" actId="6549"/>
          <ac:spMkLst>
            <pc:docMk/>
            <pc:sldMk cId="2468965414" sldId="370"/>
            <ac:spMk id="2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1:21:58.434" v="587" actId="27636"/>
          <ac:spMkLst>
            <pc:docMk/>
            <pc:sldMk cId="2468965414" sldId="370"/>
            <ac:spMk id="3" creationId="{00000000-0000-0000-0000-000000000000}"/>
          </ac:spMkLst>
        </pc:spChg>
      </pc:sldChg>
      <pc:sldChg chg="delSp modSp add">
        <pc:chgData name="상현 유" userId="3fcbdcfa-8d11-4da3-bb32-ba628d89dc7a" providerId="ADAL" clId="{AF44FAC4-F20B-437F-991E-7B3C3E2931AD}" dt="2019-10-01T02:11:17.025" v="869" actId="1076"/>
        <pc:sldMkLst>
          <pc:docMk/>
          <pc:sldMk cId="1485633342" sldId="371"/>
        </pc:sldMkLst>
        <pc:spChg chg="del mod">
          <ac:chgData name="상현 유" userId="3fcbdcfa-8d11-4da3-bb32-ba628d89dc7a" providerId="ADAL" clId="{AF44FAC4-F20B-437F-991E-7B3C3E2931AD}" dt="2019-10-01T02:11:12.433" v="867" actId="478"/>
          <ac:spMkLst>
            <pc:docMk/>
            <pc:sldMk cId="1485633342" sldId="371"/>
            <ac:spMk id="2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1:21:58.464" v="592" actId="27636"/>
          <ac:spMkLst>
            <pc:docMk/>
            <pc:sldMk cId="1485633342" sldId="371"/>
            <ac:spMk id="3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2:11:15.361" v="868" actId="1076"/>
          <ac:spMkLst>
            <pc:docMk/>
            <pc:sldMk cId="1485633342" sldId="371"/>
            <ac:spMk id="4" creationId="{00000000-0000-0000-0000-000000000000}"/>
          </ac:spMkLst>
        </pc:spChg>
        <pc:picChg chg="mod">
          <ac:chgData name="상현 유" userId="3fcbdcfa-8d11-4da3-bb32-ba628d89dc7a" providerId="ADAL" clId="{AF44FAC4-F20B-437F-991E-7B3C3E2931AD}" dt="2019-10-01T02:11:17.025" v="869" actId="1076"/>
          <ac:picMkLst>
            <pc:docMk/>
            <pc:sldMk cId="1485633342" sldId="371"/>
            <ac:picMk id="6" creationId="{00000000-0000-0000-0000-000000000000}"/>
          </ac:picMkLst>
        </pc:picChg>
      </pc:sldChg>
      <pc:sldChg chg="modSp add">
        <pc:chgData name="상현 유" userId="3fcbdcfa-8d11-4da3-bb32-ba628d89dc7a" providerId="ADAL" clId="{AF44FAC4-F20B-437F-991E-7B3C3E2931AD}" dt="2019-09-30T23:33:52.207" v="153" actId="27636"/>
        <pc:sldMkLst>
          <pc:docMk/>
          <pc:sldMk cId="1587837195" sldId="372"/>
        </pc:sldMkLst>
        <pc:spChg chg="mod">
          <ac:chgData name="상현 유" userId="3fcbdcfa-8d11-4da3-bb32-ba628d89dc7a" providerId="ADAL" clId="{AF44FAC4-F20B-437F-991E-7B3C3E2931AD}" dt="2019-09-30T23:33:52.207" v="153" actId="27636"/>
          <ac:spMkLst>
            <pc:docMk/>
            <pc:sldMk cId="1587837195" sldId="372"/>
            <ac:spMk id="5" creationId="{00000000-0000-0000-0000-000000000000}"/>
          </ac:spMkLst>
        </pc:spChg>
      </pc:sldChg>
      <pc:sldChg chg="modSp add">
        <pc:chgData name="상현 유" userId="3fcbdcfa-8d11-4da3-bb32-ba628d89dc7a" providerId="ADAL" clId="{AF44FAC4-F20B-437F-991E-7B3C3E2931AD}" dt="2019-10-01T02:11:34.670" v="874" actId="6549"/>
        <pc:sldMkLst>
          <pc:docMk/>
          <pc:sldMk cId="3892457488" sldId="373"/>
        </pc:sldMkLst>
        <pc:spChg chg="mod">
          <ac:chgData name="상현 유" userId="3fcbdcfa-8d11-4da3-bb32-ba628d89dc7a" providerId="ADAL" clId="{AF44FAC4-F20B-437F-991E-7B3C3E2931AD}" dt="2019-10-01T02:11:34.670" v="874" actId="6549"/>
          <ac:spMkLst>
            <pc:docMk/>
            <pc:sldMk cId="3892457488" sldId="373"/>
            <ac:spMk id="2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1:21:58.480" v="596" actId="27636"/>
          <ac:spMkLst>
            <pc:docMk/>
            <pc:sldMk cId="3892457488" sldId="373"/>
            <ac:spMk id="3" creationId="{00000000-0000-0000-0000-000000000000}"/>
          </ac:spMkLst>
        </pc:spChg>
      </pc:sldChg>
      <pc:sldChg chg="modSp add">
        <pc:chgData name="상현 유" userId="3fcbdcfa-8d11-4da3-bb32-ba628d89dc7a" providerId="ADAL" clId="{AF44FAC4-F20B-437F-991E-7B3C3E2931AD}" dt="2019-10-01T02:11:42.425" v="876" actId="1076"/>
        <pc:sldMkLst>
          <pc:docMk/>
          <pc:sldMk cId="1578414335" sldId="374"/>
        </pc:sldMkLst>
        <pc:spChg chg="mod">
          <ac:chgData name="상현 유" userId="3fcbdcfa-8d11-4da3-bb32-ba628d89dc7a" providerId="ADAL" clId="{AF44FAC4-F20B-437F-991E-7B3C3E2931AD}" dt="2019-10-01T01:21:58.486" v="597" actId="27636"/>
          <ac:spMkLst>
            <pc:docMk/>
            <pc:sldMk cId="1578414335" sldId="374"/>
            <ac:spMk id="3" creationId="{00000000-0000-0000-0000-000000000000}"/>
          </ac:spMkLst>
        </pc:spChg>
        <pc:grpChg chg="mod">
          <ac:chgData name="상현 유" userId="3fcbdcfa-8d11-4da3-bb32-ba628d89dc7a" providerId="ADAL" clId="{AF44FAC4-F20B-437F-991E-7B3C3E2931AD}" dt="2019-10-01T02:11:42.425" v="876" actId="1076"/>
          <ac:grpSpMkLst>
            <pc:docMk/>
            <pc:sldMk cId="1578414335" sldId="374"/>
            <ac:grpSpMk id="8" creationId="{00000000-0000-0000-0000-000000000000}"/>
          </ac:grpSpMkLst>
        </pc:grpChg>
        <pc:grpChg chg="mod">
          <ac:chgData name="상현 유" userId="3fcbdcfa-8d11-4da3-bb32-ba628d89dc7a" providerId="ADAL" clId="{AF44FAC4-F20B-437F-991E-7B3C3E2931AD}" dt="2019-10-01T02:11:39.713" v="875" actId="1076"/>
          <ac:grpSpMkLst>
            <pc:docMk/>
            <pc:sldMk cId="1578414335" sldId="374"/>
            <ac:grpSpMk id="17" creationId="{00000000-0000-0000-0000-000000000000}"/>
          </ac:grpSpMkLst>
        </pc:grpChg>
      </pc:sldChg>
      <pc:sldChg chg="addSp delSp modSp add">
        <pc:chgData name="상현 유" userId="3fcbdcfa-8d11-4da3-bb32-ba628d89dc7a" providerId="ADAL" clId="{AF44FAC4-F20B-437F-991E-7B3C3E2931AD}" dt="2019-10-01T02:12:09.338" v="907" actId="1035"/>
        <pc:sldMkLst>
          <pc:docMk/>
          <pc:sldMk cId="3695527947" sldId="375"/>
        </pc:sldMkLst>
        <pc:spChg chg="del mod">
          <ac:chgData name="상현 유" userId="3fcbdcfa-8d11-4da3-bb32-ba628d89dc7a" providerId="ADAL" clId="{AF44FAC4-F20B-437F-991E-7B3C3E2931AD}" dt="2019-10-01T02:11:55.814" v="880" actId="478"/>
          <ac:spMkLst>
            <pc:docMk/>
            <pc:sldMk cId="3695527947" sldId="375"/>
            <ac:spMk id="2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2:12:09.338" v="907" actId="1035"/>
          <ac:spMkLst>
            <pc:docMk/>
            <pc:sldMk cId="3695527947" sldId="375"/>
            <ac:spMk id="3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2:12:09.338" v="907" actId="1035"/>
          <ac:spMkLst>
            <pc:docMk/>
            <pc:sldMk cId="3695527947" sldId="375"/>
            <ac:spMk id="4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2:12:09.338" v="907" actId="1035"/>
          <ac:spMkLst>
            <pc:docMk/>
            <pc:sldMk cId="3695527947" sldId="375"/>
            <ac:spMk id="6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2:12:09.338" v="907" actId="1035"/>
          <ac:spMkLst>
            <pc:docMk/>
            <pc:sldMk cId="3695527947" sldId="375"/>
            <ac:spMk id="7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2:12:09.338" v="907" actId="1035"/>
          <ac:spMkLst>
            <pc:docMk/>
            <pc:sldMk cId="3695527947" sldId="375"/>
            <ac:spMk id="8" creationId="{00000000-0000-0000-0000-000000000000}"/>
          </ac:spMkLst>
        </pc:spChg>
        <pc:spChg chg="add del mod">
          <ac:chgData name="상현 유" userId="3fcbdcfa-8d11-4da3-bb32-ba628d89dc7a" providerId="ADAL" clId="{AF44FAC4-F20B-437F-991E-7B3C3E2931AD}" dt="2019-10-01T02:11:57.930" v="881" actId="478"/>
          <ac:spMkLst>
            <pc:docMk/>
            <pc:sldMk cId="3695527947" sldId="375"/>
            <ac:spMk id="9" creationId="{51296E98-1E78-49EA-84DF-74E3EE59A357}"/>
          </ac:spMkLst>
        </pc:spChg>
        <pc:picChg chg="mod">
          <ac:chgData name="상현 유" userId="3fcbdcfa-8d11-4da3-bb32-ba628d89dc7a" providerId="ADAL" clId="{AF44FAC4-F20B-437F-991E-7B3C3E2931AD}" dt="2019-10-01T02:12:09.338" v="907" actId="1035"/>
          <ac:picMkLst>
            <pc:docMk/>
            <pc:sldMk cId="3695527947" sldId="375"/>
            <ac:picMk id="10" creationId="{00000000-0000-0000-0000-000000000000}"/>
          </ac:picMkLst>
        </pc:picChg>
      </pc:sldChg>
      <pc:sldChg chg="addSp delSp modSp add">
        <pc:chgData name="상현 유" userId="3fcbdcfa-8d11-4da3-bb32-ba628d89dc7a" providerId="ADAL" clId="{AF44FAC4-F20B-437F-991E-7B3C3E2931AD}" dt="2019-10-01T02:12:30.314" v="913" actId="1076"/>
        <pc:sldMkLst>
          <pc:docMk/>
          <pc:sldMk cId="3645381070" sldId="376"/>
        </pc:sldMkLst>
        <pc:spChg chg="del mod">
          <ac:chgData name="상현 유" userId="3fcbdcfa-8d11-4da3-bb32-ba628d89dc7a" providerId="ADAL" clId="{AF44FAC4-F20B-437F-991E-7B3C3E2931AD}" dt="2019-10-01T02:12:22.973" v="911" actId="478"/>
          <ac:spMkLst>
            <pc:docMk/>
            <pc:sldMk cId="3645381070" sldId="376"/>
            <ac:spMk id="2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2:12:30.314" v="913" actId="1076"/>
          <ac:spMkLst>
            <pc:docMk/>
            <pc:sldMk cId="3645381070" sldId="376"/>
            <ac:spMk id="3" creationId="{00000000-0000-0000-0000-000000000000}"/>
          </ac:spMkLst>
        </pc:spChg>
        <pc:spChg chg="add del mod">
          <ac:chgData name="상현 유" userId="3fcbdcfa-8d11-4da3-bb32-ba628d89dc7a" providerId="ADAL" clId="{AF44FAC4-F20B-437F-991E-7B3C3E2931AD}" dt="2019-10-01T02:12:25.692" v="912" actId="478"/>
          <ac:spMkLst>
            <pc:docMk/>
            <pc:sldMk cId="3645381070" sldId="376"/>
            <ac:spMk id="5" creationId="{A150A69B-536F-4083-B911-1E9CA9BF79B7}"/>
          </ac:spMkLst>
        </pc:spChg>
        <pc:spChg chg="mod">
          <ac:chgData name="상현 유" userId="3fcbdcfa-8d11-4da3-bb32-ba628d89dc7a" providerId="ADAL" clId="{AF44FAC4-F20B-437F-991E-7B3C3E2931AD}" dt="2019-10-01T02:12:30.314" v="913" actId="1076"/>
          <ac:spMkLst>
            <pc:docMk/>
            <pc:sldMk cId="3645381070" sldId="376"/>
            <ac:spMk id="6" creationId="{00000000-0000-0000-0000-000000000000}"/>
          </ac:spMkLst>
        </pc:spChg>
        <pc:grpChg chg="mod">
          <ac:chgData name="상현 유" userId="3fcbdcfa-8d11-4da3-bb32-ba628d89dc7a" providerId="ADAL" clId="{AF44FAC4-F20B-437F-991E-7B3C3E2931AD}" dt="2019-10-01T02:12:30.314" v="913" actId="1076"/>
          <ac:grpSpMkLst>
            <pc:docMk/>
            <pc:sldMk cId="3645381070" sldId="376"/>
            <ac:grpSpMk id="15" creationId="{00000000-0000-0000-0000-000000000000}"/>
          </ac:grpSpMkLst>
        </pc:grpChg>
        <pc:picChg chg="mod">
          <ac:chgData name="상현 유" userId="3fcbdcfa-8d11-4da3-bb32-ba628d89dc7a" providerId="ADAL" clId="{AF44FAC4-F20B-437F-991E-7B3C3E2931AD}" dt="2019-10-01T02:12:30.314" v="913" actId="1076"/>
          <ac:picMkLst>
            <pc:docMk/>
            <pc:sldMk cId="3645381070" sldId="376"/>
            <ac:picMk id="16" creationId="{00000000-0000-0000-0000-000000000000}"/>
          </ac:picMkLst>
        </pc:picChg>
      </pc:sldChg>
      <pc:sldChg chg="modSp add">
        <pc:chgData name="상현 유" userId="3fcbdcfa-8d11-4da3-bb32-ba628d89dc7a" providerId="ADAL" clId="{AF44FAC4-F20B-437F-991E-7B3C3E2931AD}" dt="2019-09-30T23:35:59.314" v="167" actId="27636"/>
        <pc:sldMkLst>
          <pc:docMk/>
          <pc:sldMk cId="2196453819" sldId="377"/>
        </pc:sldMkLst>
        <pc:spChg chg="mod">
          <ac:chgData name="상현 유" userId="3fcbdcfa-8d11-4da3-bb32-ba628d89dc7a" providerId="ADAL" clId="{AF44FAC4-F20B-437F-991E-7B3C3E2931AD}" dt="2019-09-30T23:35:59.314" v="167" actId="27636"/>
          <ac:spMkLst>
            <pc:docMk/>
            <pc:sldMk cId="2196453819" sldId="377"/>
            <ac:spMk id="6" creationId="{00000000-0000-0000-0000-000000000000}"/>
          </ac:spMkLst>
        </pc:spChg>
      </pc:sldChg>
      <pc:sldChg chg="addSp delSp modSp add">
        <pc:chgData name="상현 유" userId="3fcbdcfa-8d11-4da3-bb32-ba628d89dc7a" providerId="ADAL" clId="{AF44FAC4-F20B-437F-991E-7B3C3E2931AD}" dt="2019-10-01T02:13:16.953" v="962" actId="1037"/>
        <pc:sldMkLst>
          <pc:docMk/>
          <pc:sldMk cId="3642117061" sldId="380"/>
        </pc:sldMkLst>
        <pc:spChg chg="del mod">
          <ac:chgData name="상현 유" userId="3fcbdcfa-8d11-4da3-bb32-ba628d89dc7a" providerId="ADAL" clId="{AF44FAC4-F20B-437F-991E-7B3C3E2931AD}" dt="2019-10-01T02:13:09.389" v="939" actId="478"/>
          <ac:spMkLst>
            <pc:docMk/>
            <pc:sldMk cId="3642117061" sldId="380"/>
            <ac:spMk id="2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2:13:16.953" v="962" actId="1037"/>
          <ac:spMkLst>
            <pc:docMk/>
            <pc:sldMk cId="3642117061" sldId="380"/>
            <ac:spMk id="3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2:13:16.953" v="962" actId="1037"/>
          <ac:spMkLst>
            <pc:docMk/>
            <pc:sldMk cId="3642117061" sldId="380"/>
            <ac:spMk id="4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2:13:16.953" v="962" actId="1037"/>
          <ac:spMkLst>
            <pc:docMk/>
            <pc:sldMk cId="3642117061" sldId="380"/>
            <ac:spMk id="6" creationId="{00000000-0000-0000-0000-000000000000}"/>
          </ac:spMkLst>
        </pc:spChg>
        <pc:spChg chg="add del mod">
          <ac:chgData name="상현 유" userId="3fcbdcfa-8d11-4da3-bb32-ba628d89dc7a" providerId="ADAL" clId="{AF44FAC4-F20B-437F-991E-7B3C3E2931AD}" dt="2019-10-01T02:13:11.681" v="940" actId="478"/>
          <ac:spMkLst>
            <pc:docMk/>
            <pc:sldMk cId="3642117061" sldId="380"/>
            <ac:spMk id="8" creationId="{DA681CB0-622C-40BF-8F53-74F8C10AE6E1}"/>
          </ac:spMkLst>
        </pc:spChg>
        <pc:picChg chg="mod">
          <ac:chgData name="상현 유" userId="3fcbdcfa-8d11-4da3-bb32-ba628d89dc7a" providerId="ADAL" clId="{AF44FAC4-F20B-437F-991E-7B3C3E2931AD}" dt="2019-10-01T02:13:16.953" v="962" actId="1037"/>
          <ac:picMkLst>
            <pc:docMk/>
            <pc:sldMk cId="3642117061" sldId="380"/>
            <ac:picMk id="7" creationId="{00000000-0000-0000-0000-000000000000}"/>
          </ac:picMkLst>
        </pc:picChg>
      </pc:sldChg>
      <pc:sldChg chg="addSp delSp modSp add">
        <pc:chgData name="상현 유" userId="3fcbdcfa-8d11-4da3-bb32-ba628d89dc7a" providerId="ADAL" clId="{AF44FAC4-F20B-437F-991E-7B3C3E2931AD}" dt="2019-10-01T02:13:33.665" v="966" actId="1076"/>
        <pc:sldMkLst>
          <pc:docMk/>
          <pc:sldMk cId="4169481089" sldId="381"/>
        </pc:sldMkLst>
        <pc:spChg chg="del">
          <ac:chgData name="상현 유" userId="3fcbdcfa-8d11-4da3-bb32-ba628d89dc7a" providerId="ADAL" clId="{AF44FAC4-F20B-437F-991E-7B3C3E2931AD}" dt="2019-10-01T02:13:28.135" v="964" actId="478"/>
          <ac:spMkLst>
            <pc:docMk/>
            <pc:sldMk cId="4169481089" sldId="381"/>
            <ac:spMk id="2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2:13:33.665" v="966" actId="1076"/>
          <ac:spMkLst>
            <pc:docMk/>
            <pc:sldMk cId="4169481089" sldId="381"/>
            <ac:spMk id="3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2:13:33.665" v="966" actId="1076"/>
          <ac:spMkLst>
            <pc:docMk/>
            <pc:sldMk cId="4169481089" sldId="381"/>
            <ac:spMk id="4" creationId="{00000000-0000-0000-0000-000000000000}"/>
          </ac:spMkLst>
        </pc:spChg>
        <pc:spChg chg="add del mod">
          <ac:chgData name="상현 유" userId="3fcbdcfa-8d11-4da3-bb32-ba628d89dc7a" providerId="ADAL" clId="{AF44FAC4-F20B-437F-991E-7B3C3E2931AD}" dt="2019-10-01T02:13:30.394" v="965" actId="478"/>
          <ac:spMkLst>
            <pc:docMk/>
            <pc:sldMk cId="4169481089" sldId="381"/>
            <ac:spMk id="7" creationId="{6E1E40A0-8A6F-4FF4-85B4-A1F844D49FD6}"/>
          </ac:spMkLst>
        </pc:spChg>
        <pc:picChg chg="mod">
          <ac:chgData name="상현 유" userId="3fcbdcfa-8d11-4da3-bb32-ba628d89dc7a" providerId="ADAL" clId="{AF44FAC4-F20B-437F-991E-7B3C3E2931AD}" dt="2019-10-01T02:13:33.665" v="966" actId="1076"/>
          <ac:picMkLst>
            <pc:docMk/>
            <pc:sldMk cId="4169481089" sldId="381"/>
            <ac:picMk id="5" creationId="{00000000-0000-0000-0000-000000000000}"/>
          </ac:picMkLst>
        </pc:picChg>
      </pc:sldChg>
      <pc:sldChg chg="modSp add">
        <pc:chgData name="상현 유" userId="3fcbdcfa-8d11-4da3-bb32-ba628d89dc7a" providerId="ADAL" clId="{AF44FAC4-F20B-437F-991E-7B3C3E2931AD}" dt="2019-10-01T02:12:39.112" v="923"/>
        <pc:sldMkLst>
          <pc:docMk/>
          <pc:sldMk cId="3777486333" sldId="383"/>
        </pc:sldMkLst>
        <pc:spChg chg="mod">
          <ac:chgData name="상현 유" userId="3fcbdcfa-8d11-4da3-bb32-ba628d89dc7a" providerId="ADAL" clId="{AF44FAC4-F20B-437F-991E-7B3C3E2931AD}" dt="2019-10-01T01:21:58.516" v="602" actId="27636"/>
          <ac:spMkLst>
            <pc:docMk/>
            <pc:sldMk cId="3777486333" sldId="383"/>
            <ac:spMk id="3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2:12:39.112" v="923"/>
          <ac:spMkLst>
            <pc:docMk/>
            <pc:sldMk cId="3777486333" sldId="383"/>
            <ac:spMk id="15" creationId="{00000000-0000-0000-0000-000000000000}"/>
          </ac:spMkLst>
        </pc:spChg>
      </pc:sldChg>
      <pc:sldChg chg="modSp add">
        <pc:chgData name="상현 유" userId="3fcbdcfa-8d11-4da3-bb32-ba628d89dc7a" providerId="ADAL" clId="{AF44FAC4-F20B-437F-991E-7B3C3E2931AD}" dt="2019-10-01T01:23:32.875" v="707" actId="313"/>
        <pc:sldMkLst>
          <pc:docMk/>
          <pc:sldMk cId="1554570191" sldId="384"/>
        </pc:sldMkLst>
        <pc:spChg chg="mod">
          <ac:chgData name="상현 유" userId="3fcbdcfa-8d11-4da3-bb32-ba628d89dc7a" providerId="ADAL" clId="{AF44FAC4-F20B-437F-991E-7B3C3E2931AD}" dt="2019-10-01T01:22:59.256" v="660" actId="1036"/>
          <ac:spMkLst>
            <pc:docMk/>
            <pc:sldMk cId="1554570191" sldId="384"/>
            <ac:spMk id="2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1:22:59.256" v="660" actId="1036"/>
          <ac:spMkLst>
            <pc:docMk/>
            <pc:sldMk cId="1554570191" sldId="384"/>
            <ac:spMk id="3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1:23:32.875" v="707" actId="313"/>
          <ac:spMkLst>
            <pc:docMk/>
            <pc:sldMk cId="1554570191" sldId="384"/>
            <ac:spMk id="12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1:23:19.681" v="686" actId="1036"/>
          <ac:spMkLst>
            <pc:docMk/>
            <pc:sldMk cId="1554570191" sldId="384"/>
            <ac:spMk id="13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1:23:19.681" v="686" actId="1036"/>
          <ac:spMkLst>
            <pc:docMk/>
            <pc:sldMk cId="1554570191" sldId="384"/>
            <ac:spMk id="14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1:23:19.681" v="686" actId="1036"/>
          <ac:spMkLst>
            <pc:docMk/>
            <pc:sldMk cId="1554570191" sldId="384"/>
            <ac:spMk id="15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1:23:19.681" v="686" actId="1036"/>
          <ac:spMkLst>
            <pc:docMk/>
            <pc:sldMk cId="1554570191" sldId="384"/>
            <ac:spMk id="16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1:23:19.681" v="686" actId="1036"/>
          <ac:spMkLst>
            <pc:docMk/>
            <pc:sldMk cId="1554570191" sldId="384"/>
            <ac:spMk id="17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1:23:19.681" v="686" actId="1036"/>
          <ac:spMkLst>
            <pc:docMk/>
            <pc:sldMk cId="1554570191" sldId="384"/>
            <ac:spMk id="18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1:23:19.681" v="686" actId="1036"/>
          <ac:spMkLst>
            <pc:docMk/>
            <pc:sldMk cId="1554570191" sldId="384"/>
            <ac:spMk id="19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1:23:19.681" v="686" actId="1036"/>
          <ac:spMkLst>
            <pc:docMk/>
            <pc:sldMk cId="1554570191" sldId="384"/>
            <ac:spMk id="20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1:23:19.681" v="686" actId="1036"/>
          <ac:spMkLst>
            <pc:docMk/>
            <pc:sldMk cId="1554570191" sldId="384"/>
            <ac:spMk id="21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1:23:19.681" v="686" actId="1036"/>
          <ac:spMkLst>
            <pc:docMk/>
            <pc:sldMk cId="1554570191" sldId="384"/>
            <ac:spMk id="22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1:23:19.681" v="686" actId="1036"/>
          <ac:spMkLst>
            <pc:docMk/>
            <pc:sldMk cId="1554570191" sldId="384"/>
            <ac:spMk id="23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1:23:29.143" v="696"/>
          <ac:spMkLst>
            <pc:docMk/>
            <pc:sldMk cId="1554570191" sldId="384"/>
            <ac:spMk id="24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1:23:19.681" v="686" actId="1036"/>
          <ac:spMkLst>
            <pc:docMk/>
            <pc:sldMk cId="1554570191" sldId="384"/>
            <ac:spMk id="25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1:22:59.256" v="660" actId="1036"/>
          <ac:spMkLst>
            <pc:docMk/>
            <pc:sldMk cId="1554570191" sldId="384"/>
            <ac:spMk id="26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1:23:19.681" v="686" actId="1036"/>
          <ac:spMkLst>
            <pc:docMk/>
            <pc:sldMk cId="1554570191" sldId="384"/>
            <ac:spMk id="27" creationId="{00000000-0000-0000-0000-000000000000}"/>
          </ac:spMkLst>
        </pc:spChg>
      </pc:sldChg>
      <pc:sldChg chg="modSp add">
        <pc:chgData name="상현 유" userId="3fcbdcfa-8d11-4da3-bb32-ba628d89dc7a" providerId="ADAL" clId="{AF44FAC4-F20B-437F-991E-7B3C3E2931AD}" dt="2019-10-01T01:21:58.397" v="580" actId="27636"/>
        <pc:sldMkLst>
          <pc:docMk/>
          <pc:sldMk cId="247867783" sldId="385"/>
        </pc:sldMkLst>
        <pc:spChg chg="mod">
          <ac:chgData name="상현 유" userId="3fcbdcfa-8d11-4da3-bb32-ba628d89dc7a" providerId="ADAL" clId="{AF44FAC4-F20B-437F-991E-7B3C3E2931AD}" dt="2019-10-01T01:21:58.397" v="580" actId="27636"/>
          <ac:spMkLst>
            <pc:docMk/>
            <pc:sldMk cId="247867783" sldId="385"/>
            <ac:spMk id="3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1:21:58.382" v="579" actId="27636"/>
          <ac:spMkLst>
            <pc:docMk/>
            <pc:sldMk cId="247867783" sldId="385"/>
            <ac:spMk id="4" creationId="{00000000-0000-0000-0000-000000000000}"/>
          </ac:spMkLst>
        </pc:spChg>
      </pc:sldChg>
      <pc:sldChg chg="modSp add">
        <pc:chgData name="상현 유" userId="3fcbdcfa-8d11-4da3-bb32-ba628d89dc7a" providerId="ADAL" clId="{AF44FAC4-F20B-437F-991E-7B3C3E2931AD}" dt="2019-09-30T23:38:36.678" v="186" actId="27636"/>
        <pc:sldMkLst>
          <pc:docMk/>
          <pc:sldMk cId="3216920551" sldId="386"/>
        </pc:sldMkLst>
        <pc:spChg chg="mod">
          <ac:chgData name="상현 유" userId="3fcbdcfa-8d11-4da3-bb32-ba628d89dc7a" providerId="ADAL" clId="{AF44FAC4-F20B-437F-991E-7B3C3E2931AD}" dt="2019-09-30T23:38:36.678" v="186" actId="27636"/>
          <ac:spMkLst>
            <pc:docMk/>
            <pc:sldMk cId="3216920551" sldId="386"/>
            <ac:spMk id="9" creationId="{00000000-0000-0000-0000-000000000000}"/>
          </ac:spMkLst>
        </pc:spChg>
      </pc:sldChg>
      <pc:sldChg chg="modSp add">
        <pc:chgData name="상현 유" userId="3fcbdcfa-8d11-4da3-bb32-ba628d89dc7a" providerId="ADAL" clId="{AF44FAC4-F20B-437F-991E-7B3C3E2931AD}" dt="2019-10-01T02:10:09.561" v="854" actId="1076"/>
        <pc:sldMkLst>
          <pc:docMk/>
          <pc:sldMk cId="4012848233" sldId="387"/>
        </pc:sldMkLst>
        <pc:spChg chg="mod">
          <ac:chgData name="상현 유" userId="3fcbdcfa-8d11-4da3-bb32-ba628d89dc7a" providerId="ADAL" clId="{AF44FAC4-F20B-437F-991E-7B3C3E2931AD}" dt="2019-10-01T01:21:58.430" v="586" actId="27636"/>
          <ac:spMkLst>
            <pc:docMk/>
            <pc:sldMk cId="4012848233" sldId="387"/>
            <ac:spMk id="4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2:10:03.496" v="853" actId="1076"/>
          <ac:spMkLst>
            <pc:docMk/>
            <pc:sldMk cId="4012848233" sldId="387"/>
            <ac:spMk id="8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2:10:09.561" v="854" actId="1076"/>
          <ac:spMkLst>
            <pc:docMk/>
            <pc:sldMk cId="4012848233" sldId="387"/>
            <ac:spMk id="9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2:10:09.561" v="854" actId="1076"/>
          <ac:spMkLst>
            <pc:docMk/>
            <pc:sldMk cId="4012848233" sldId="387"/>
            <ac:spMk id="10" creationId="{00000000-0000-0000-0000-000000000000}"/>
          </ac:spMkLst>
        </pc:spChg>
      </pc:sldChg>
      <pc:sldChg chg="modSp add">
        <pc:chgData name="상현 유" userId="3fcbdcfa-8d11-4da3-bb32-ba628d89dc7a" providerId="ADAL" clId="{AF44FAC4-F20B-437F-991E-7B3C3E2931AD}" dt="2019-10-01T02:10:29.817" v="858" actId="1076"/>
        <pc:sldMkLst>
          <pc:docMk/>
          <pc:sldMk cId="858467279" sldId="388"/>
        </pc:sldMkLst>
        <pc:spChg chg="mod">
          <ac:chgData name="상현 유" userId="3fcbdcfa-8d11-4da3-bb32-ba628d89dc7a" providerId="ADAL" clId="{AF44FAC4-F20B-437F-991E-7B3C3E2931AD}" dt="2019-10-01T01:21:58.441" v="588" actId="27636"/>
          <ac:spMkLst>
            <pc:docMk/>
            <pc:sldMk cId="858467279" sldId="388"/>
            <ac:spMk id="3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2:10:20.856" v="856" actId="1076"/>
          <ac:spMkLst>
            <pc:docMk/>
            <pc:sldMk cId="858467279" sldId="388"/>
            <ac:spMk id="5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2:10:25.186" v="857" actId="1076"/>
          <ac:spMkLst>
            <pc:docMk/>
            <pc:sldMk cId="858467279" sldId="388"/>
            <ac:spMk id="6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2:10:25.186" v="857" actId="1076"/>
          <ac:spMkLst>
            <pc:docMk/>
            <pc:sldMk cId="858467279" sldId="388"/>
            <ac:spMk id="7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2:10:29.817" v="858" actId="1076"/>
          <ac:spMkLst>
            <pc:docMk/>
            <pc:sldMk cId="858467279" sldId="388"/>
            <ac:spMk id="11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2:10:29.817" v="858" actId="1076"/>
          <ac:spMkLst>
            <pc:docMk/>
            <pc:sldMk cId="858467279" sldId="388"/>
            <ac:spMk id="12" creationId="{00000000-0000-0000-0000-000000000000}"/>
          </ac:spMkLst>
        </pc:spChg>
      </pc:sldChg>
      <pc:sldChg chg="modSp add">
        <pc:chgData name="상현 유" userId="3fcbdcfa-8d11-4da3-bb32-ba628d89dc7a" providerId="ADAL" clId="{AF44FAC4-F20B-437F-991E-7B3C3E2931AD}" dt="2019-09-30T23:55:38.179" v="190" actId="1076"/>
        <pc:sldMkLst>
          <pc:docMk/>
          <pc:sldMk cId="2382064317" sldId="389"/>
        </pc:sldMkLst>
        <pc:spChg chg="mod">
          <ac:chgData name="상현 유" userId="3fcbdcfa-8d11-4da3-bb32-ba628d89dc7a" providerId="ADAL" clId="{AF44FAC4-F20B-437F-991E-7B3C3E2931AD}" dt="2019-09-30T23:55:35.949" v="189" actId="1076"/>
          <ac:spMkLst>
            <pc:docMk/>
            <pc:sldMk cId="2382064317" sldId="389"/>
            <ac:spMk id="4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09-30T23:55:38.179" v="190" actId="1076"/>
          <ac:spMkLst>
            <pc:docMk/>
            <pc:sldMk cId="2382064317" sldId="389"/>
            <ac:spMk id="5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09-30T23:55:25.366" v="188" actId="27636"/>
          <ac:spMkLst>
            <pc:docMk/>
            <pc:sldMk cId="2382064317" sldId="389"/>
            <ac:spMk id="7" creationId="{00000000-0000-0000-0000-000000000000}"/>
          </ac:spMkLst>
        </pc:spChg>
      </pc:sldChg>
      <pc:sldChg chg="modSp add">
        <pc:chgData name="상현 유" userId="3fcbdcfa-8d11-4da3-bb32-ba628d89dc7a" providerId="ADAL" clId="{AF44FAC4-F20B-437F-991E-7B3C3E2931AD}" dt="2019-10-01T02:10:45.809" v="862" actId="1076"/>
        <pc:sldMkLst>
          <pc:docMk/>
          <pc:sldMk cId="738966328" sldId="390"/>
        </pc:sldMkLst>
        <pc:spChg chg="mod">
          <ac:chgData name="상현 유" userId="3fcbdcfa-8d11-4da3-bb32-ba628d89dc7a" providerId="ADAL" clId="{AF44FAC4-F20B-437F-991E-7B3C3E2931AD}" dt="2019-10-01T01:21:58.459" v="591" actId="27636"/>
          <ac:spMkLst>
            <pc:docMk/>
            <pc:sldMk cId="738966328" sldId="390"/>
            <ac:spMk id="3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2:10:45.809" v="862" actId="1076"/>
          <ac:spMkLst>
            <pc:docMk/>
            <pc:sldMk cId="738966328" sldId="390"/>
            <ac:spMk id="11" creationId="{00000000-0000-0000-0000-000000000000}"/>
          </ac:spMkLst>
        </pc:spChg>
      </pc:sldChg>
      <pc:sldChg chg="modSp add">
        <pc:chgData name="상현 유" userId="3fcbdcfa-8d11-4da3-bb32-ba628d89dc7a" providerId="ADAL" clId="{AF44FAC4-F20B-437F-991E-7B3C3E2931AD}" dt="2019-10-01T02:11:26.872" v="872" actId="1076"/>
        <pc:sldMkLst>
          <pc:docMk/>
          <pc:sldMk cId="1097155293" sldId="391"/>
        </pc:sldMkLst>
        <pc:spChg chg="mod">
          <ac:chgData name="상현 유" userId="3fcbdcfa-8d11-4da3-bb32-ba628d89dc7a" providerId="ADAL" clId="{AF44FAC4-F20B-437F-991E-7B3C3E2931AD}" dt="2019-10-01T01:21:58.470" v="593" actId="27636"/>
          <ac:spMkLst>
            <pc:docMk/>
            <pc:sldMk cId="1097155293" sldId="391"/>
            <ac:spMk id="3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2:11:21.601" v="870" actId="1076"/>
          <ac:spMkLst>
            <pc:docMk/>
            <pc:sldMk cId="1097155293" sldId="391"/>
            <ac:spMk id="5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2:11:23.809" v="871" actId="1076"/>
          <ac:spMkLst>
            <pc:docMk/>
            <pc:sldMk cId="1097155293" sldId="391"/>
            <ac:spMk id="6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2:11:26.872" v="872" actId="1076"/>
          <ac:spMkLst>
            <pc:docMk/>
            <pc:sldMk cId="1097155293" sldId="391"/>
            <ac:spMk id="7" creationId="{00000000-0000-0000-0000-000000000000}"/>
          </ac:spMkLst>
        </pc:spChg>
      </pc:sldChg>
      <pc:sldChg chg="modSp add">
        <pc:chgData name="상현 유" userId="3fcbdcfa-8d11-4da3-bb32-ba628d89dc7a" providerId="ADAL" clId="{AF44FAC4-F20B-437F-991E-7B3C3E2931AD}" dt="2019-09-30T23:56:27.684" v="203" actId="1076"/>
        <pc:sldMkLst>
          <pc:docMk/>
          <pc:sldMk cId="1322489032" sldId="392"/>
        </pc:sldMkLst>
        <pc:spChg chg="mod">
          <ac:chgData name="상현 유" userId="3fcbdcfa-8d11-4da3-bb32-ba628d89dc7a" providerId="ADAL" clId="{AF44FAC4-F20B-437F-991E-7B3C3E2931AD}" dt="2019-09-30T23:56:22.516" v="201" actId="27636"/>
          <ac:spMkLst>
            <pc:docMk/>
            <pc:sldMk cId="1322489032" sldId="392"/>
            <ac:spMk id="4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09-30T23:56:22.518" v="202" actId="27636"/>
          <ac:spMkLst>
            <pc:docMk/>
            <pc:sldMk cId="1322489032" sldId="392"/>
            <ac:spMk id="11" creationId="{00000000-0000-0000-0000-000000000000}"/>
          </ac:spMkLst>
        </pc:spChg>
        <pc:picChg chg="mod">
          <ac:chgData name="상현 유" userId="3fcbdcfa-8d11-4da3-bb32-ba628d89dc7a" providerId="ADAL" clId="{AF44FAC4-F20B-437F-991E-7B3C3E2931AD}" dt="2019-09-30T23:56:27.684" v="203" actId="1076"/>
          <ac:picMkLst>
            <pc:docMk/>
            <pc:sldMk cId="1322489032" sldId="392"/>
            <ac:picMk id="12" creationId="{00000000-0000-0000-0000-000000000000}"/>
          </ac:picMkLst>
        </pc:picChg>
        <pc:picChg chg="mod">
          <ac:chgData name="상현 유" userId="3fcbdcfa-8d11-4da3-bb32-ba628d89dc7a" providerId="ADAL" clId="{AF44FAC4-F20B-437F-991E-7B3C3E2931AD}" dt="2019-09-30T23:56:27.684" v="203" actId="1076"/>
          <ac:picMkLst>
            <pc:docMk/>
            <pc:sldMk cId="1322489032" sldId="392"/>
            <ac:picMk id="13" creationId="{00000000-0000-0000-0000-000000000000}"/>
          </ac:picMkLst>
        </pc:picChg>
        <pc:picChg chg="mod">
          <ac:chgData name="상현 유" userId="3fcbdcfa-8d11-4da3-bb32-ba628d89dc7a" providerId="ADAL" clId="{AF44FAC4-F20B-437F-991E-7B3C3E2931AD}" dt="2019-09-30T23:56:27.684" v="203" actId="1076"/>
          <ac:picMkLst>
            <pc:docMk/>
            <pc:sldMk cId="1322489032" sldId="392"/>
            <ac:picMk id="14" creationId="{00000000-0000-0000-0000-000000000000}"/>
          </ac:picMkLst>
        </pc:picChg>
      </pc:sldChg>
      <pc:sldChg chg="modSp add">
        <pc:chgData name="상현 유" userId="3fcbdcfa-8d11-4da3-bb32-ba628d89dc7a" providerId="ADAL" clId="{AF44FAC4-F20B-437F-991E-7B3C3E2931AD}" dt="2019-10-01T02:12:15.784" v="909" actId="1076"/>
        <pc:sldMkLst>
          <pc:docMk/>
          <pc:sldMk cId="1811281575" sldId="393"/>
        </pc:sldMkLst>
        <pc:spChg chg="mod">
          <ac:chgData name="상현 유" userId="3fcbdcfa-8d11-4da3-bb32-ba628d89dc7a" providerId="ADAL" clId="{AF44FAC4-F20B-437F-991E-7B3C3E2931AD}" dt="2019-10-01T01:21:58.504" v="600" actId="27636"/>
          <ac:spMkLst>
            <pc:docMk/>
            <pc:sldMk cId="1811281575" sldId="393"/>
            <ac:spMk id="3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2:12:13.889" v="908" actId="1076"/>
          <ac:spMkLst>
            <pc:docMk/>
            <pc:sldMk cId="1811281575" sldId="393"/>
            <ac:spMk id="6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2:12:15.784" v="909" actId="1076"/>
          <ac:spMkLst>
            <pc:docMk/>
            <pc:sldMk cId="1811281575" sldId="393"/>
            <ac:spMk id="7" creationId="{00000000-0000-0000-0000-000000000000}"/>
          </ac:spMkLst>
        </pc:spChg>
      </pc:sldChg>
      <pc:sldChg chg="modSp add">
        <pc:chgData name="상현 유" userId="3fcbdcfa-8d11-4da3-bb32-ba628d89dc7a" providerId="ADAL" clId="{AF44FAC4-F20B-437F-991E-7B3C3E2931AD}" dt="2019-10-01T01:21:58.546" v="608" actId="27636"/>
        <pc:sldMkLst>
          <pc:docMk/>
          <pc:sldMk cId="419724135" sldId="396"/>
        </pc:sldMkLst>
        <pc:spChg chg="mod">
          <ac:chgData name="상현 유" userId="3fcbdcfa-8d11-4da3-bb32-ba628d89dc7a" providerId="ADAL" clId="{AF44FAC4-F20B-437F-991E-7B3C3E2931AD}" dt="2019-10-01T01:21:58.546" v="608" actId="27636"/>
          <ac:spMkLst>
            <pc:docMk/>
            <pc:sldMk cId="419724135" sldId="396"/>
            <ac:spMk id="3" creationId="{00000000-0000-0000-0000-000000000000}"/>
          </ac:spMkLst>
        </pc:spChg>
      </pc:sldChg>
      <pc:sldChg chg="modSp add">
        <pc:chgData name="상현 유" userId="3fcbdcfa-8d11-4da3-bb32-ba628d89dc7a" providerId="ADAL" clId="{AF44FAC4-F20B-437F-991E-7B3C3E2931AD}" dt="2019-10-01T02:13:42.505" v="968" actId="1076"/>
        <pc:sldMkLst>
          <pc:docMk/>
          <pc:sldMk cId="2144474468" sldId="397"/>
        </pc:sldMkLst>
        <pc:spChg chg="mod">
          <ac:chgData name="상현 유" userId="3fcbdcfa-8d11-4da3-bb32-ba628d89dc7a" providerId="ADAL" clId="{AF44FAC4-F20B-437F-991E-7B3C3E2931AD}" dt="2019-10-01T01:21:58.550" v="609" actId="27636"/>
          <ac:spMkLst>
            <pc:docMk/>
            <pc:sldMk cId="2144474468" sldId="397"/>
            <ac:spMk id="2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1:21:58.554" v="610" actId="27636"/>
          <ac:spMkLst>
            <pc:docMk/>
            <pc:sldMk cId="2144474468" sldId="397"/>
            <ac:spMk id="4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2:13:39.737" v="967" actId="1076"/>
          <ac:spMkLst>
            <pc:docMk/>
            <pc:sldMk cId="2144474468" sldId="397"/>
            <ac:spMk id="7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2:13:42.505" v="968" actId="1076"/>
          <ac:spMkLst>
            <pc:docMk/>
            <pc:sldMk cId="2144474468" sldId="397"/>
            <ac:spMk id="8" creationId="{00000000-0000-0000-0000-000000000000}"/>
          </ac:spMkLst>
        </pc:spChg>
        <pc:picChg chg="mod">
          <ac:chgData name="상현 유" userId="3fcbdcfa-8d11-4da3-bb32-ba628d89dc7a" providerId="ADAL" clId="{AF44FAC4-F20B-437F-991E-7B3C3E2931AD}" dt="2019-10-01T02:13:39.737" v="967" actId="1076"/>
          <ac:picMkLst>
            <pc:docMk/>
            <pc:sldMk cId="2144474468" sldId="397"/>
            <ac:picMk id="9" creationId="{00000000-0000-0000-0000-000000000000}"/>
          </ac:picMkLst>
        </pc:picChg>
      </pc:sldChg>
      <pc:sldChg chg="modSp add">
        <pc:chgData name="상현 유" userId="3fcbdcfa-8d11-4da3-bb32-ba628d89dc7a" providerId="ADAL" clId="{AF44FAC4-F20B-437F-991E-7B3C3E2931AD}" dt="2019-09-30T23:56:54.612" v="208" actId="6549"/>
        <pc:sldMkLst>
          <pc:docMk/>
          <pc:sldMk cId="4039876129" sldId="398"/>
        </pc:sldMkLst>
        <pc:spChg chg="mod">
          <ac:chgData name="상현 유" userId="3fcbdcfa-8d11-4da3-bb32-ba628d89dc7a" providerId="ADAL" clId="{AF44FAC4-F20B-437F-991E-7B3C3E2931AD}" dt="2019-09-30T23:56:54.612" v="208" actId="6549"/>
          <ac:spMkLst>
            <pc:docMk/>
            <pc:sldMk cId="4039876129" sldId="398"/>
            <ac:spMk id="8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09-30T23:56:44.421" v="205" actId="27636"/>
          <ac:spMkLst>
            <pc:docMk/>
            <pc:sldMk cId="4039876129" sldId="398"/>
            <ac:spMk id="12" creationId="{00000000-0000-0000-0000-000000000000}"/>
          </ac:spMkLst>
        </pc:spChg>
        <pc:grpChg chg="mod">
          <ac:chgData name="상현 유" userId="3fcbdcfa-8d11-4da3-bb32-ba628d89dc7a" providerId="ADAL" clId="{AF44FAC4-F20B-437F-991E-7B3C3E2931AD}" dt="2019-09-30T23:56:52.403" v="207" actId="1076"/>
          <ac:grpSpMkLst>
            <pc:docMk/>
            <pc:sldMk cId="4039876129" sldId="398"/>
            <ac:grpSpMk id="11" creationId="{00000000-0000-0000-0000-000000000000}"/>
          </ac:grpSpMkLst>
        </pc:grpChg>
      </pc:sldChg>
      <pc:sldChg chg="modSp add">
        <pc:chgData name="상현 유" userId="3fcbdcfa-8d11-4da3-bb32-ba628d89dc7a" providerId="ADAL" clId="{AF44FAC4-F20B-437F-991E-7B3C3E2931AD}" dt="2019-10-01T02:12:53.038" v="935" actId="313"/>
        <pc:sldMkLst>
          <pc:docMk/>
          <pc:sldMk cId="129639243" sldId="399"/>
        </pc:sldMkLst>
        <pc:spChg chg="mod">
          <ac:chgData name="상현 유" userId="3fcbdcfa-8d11-4da3-bb32-ba628d89dc7a" providerId="ADAL" clId="{AF44FAC4-F20B-437F-991E-7B3C3E2931AD}" dt="2019-10-01T01:21:58.523" v="603" actId="27636"/>
          <ac:spMkLst>
            <pc:docMk/>
            <pc:sldMk cId="129639243" sldId="399"/>
            <ac:spMk id="4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2:12:53.038" v="935" actId="313"/>
          <ac:spMkLst>
            <pc:docMk/>
            <pc:sldMk cId="129639243" sldId="399"/>
            <ac:spMk id="5" creationId="{00000000-0000-0000-0000-000000000000}"/>
          </ac:spMkLst>
        </pc:spChg>
      </pc:sldChg>
      <pc:sldChg chg="modSp add">
        <pc:chgData name="상현 유" userId="3fcbdcfa-8d11-4da3-bb32-ba628d89dc7a" providerId="ADAL" clId="{AF44FAC4-F20B-437F-991E-7B3C3E2931AD}" dt="2019-10-01T02:13:21.905" v="963" actId="1076"/>
        <pc:sldMkLst>
          <pc:docMk/>
          <pc:sldMk cId="2964595327" sldId="400"/>
        </pc:sldMkLst>
        <pc:spChg chg="mod">
          <ac:chgData name="상현 유" userId="3fcbdcfa-8d11-4da3-bb32-ba628d89dc7a" providerId="ADAL" clId="{AF44FAC4-F20B-437F-991E-7B3C3E2931AD}" dt="2019-10-01T01:21:58.533" v="606" actId="27636"/>
          <ac:spMkLst>
            <pc:docMk/>
            <pc:sldMk cId="2964595327" sldId="400"/>
            <ac:spMk id="3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2:13:21.905" v="963" actId="1076"/>
          <ac:spMkLst>
            <pc:docMk/>
            <pc:sldMk cId="2964595327" sldId="400"/>
            <ac:spMk id="4" creationId="{00000000-0000-0000-0000-000000000000}"/>
          </ac:spMkLst>
        </pc:spChg>
      </pc:sldChg>
      <pc:sldChg chg="modSp add">
        <pc:chgData name="상현 유" userId="3fcbdcfa-8d11-4da3-bb32-ba628d89dc7a" providerId="ADAL" clId="{AF44FAC4-F20B-437F-991E-7B3C3E2931AD}" dt="2019-10-01T00:37:38.366" v="453" actId="27636"/>
        <pc:sldMkLst>
          <pc:docMk/>
          <pc:sldMk cId="2921647236" sldId="402"/>
        </pc:sldMkLst>
        <pc:spChg chg="mod">
          <ac:chgData name="상현 유" userId="3fcbdcfa-8d11-4da3-bb32-ba628d89dc7a" providerId="ADAL" clId="{AF44FAC4-F20B-437F-991E-7B3C3E2931AD}" dt="2019-10-01T00:37:38.366" v="453" actId="27636"/>
          <ac:spMkLst>
            <pc:docMk/>
            <pc:sldMk cId="2921647236" sldId="402"/>
            <ac:spMk id="6" creationId="{00000000-0000-0000-0000-000000000000}"/>
          </ac:spMkLst>
        </pc:spChg>
      </pc:sldChg>
      <pc:sldChg chg="modSp add">
        <pc:chgData name="상현 유" userId="3fcbdcfa-8d11-4da3-bb32-ba628d89dc7a" providerId="ADAL" clId="{AF44FAC4-F20B-437F-991E-7B3C3E2931AD}" dt="2019-10-01T00:37:38.378" v="454" actId="27636"/>
        <pc:sldMkLst>
          <pc:docMk/>
          <pc:sldMk cId="3441366309" sldId="403"/>
        </pc:sldMkLst>
        <pc:spChg chg="mod">
          <ac:chgData name="상현 유" userId="3fcbdcfa-8d11-4da3-bb32-ba628d89dc7a" providerId="ADAL" clId="{AF44FAC4-F20B-437F-991E-7B3C3E2931AD}" dt="2019-10-01T00:37:38.378" v="454" actId="27636"/>
          <ac:spMkLst>
            <pc:docMk/>
            <pc:sldMk cId="3441366309" sldId="403"/>
            <ac:spMk id="21" creationId="{00000000-0000-0000-0000-000000000000}"/>
          </ac:spMkLst>
        </pc:spChg>
      </pc:sldChg>
      <pc:sldChg chg="modSp add ord">
        <pc:chgData name="상현 유" userId="3fcbdcfa-8d11-4da3-bb32-ba628d89dc7a" providerId="ADAL" clId="{AF44FAC4-F20B-437F-991E-7B3C3E2931AD}" dt="2019-10-01T00:44:09.927" v="473"/>
        <pc:sldMkLst>
          <pc:docMk/>
          <pc:sldMk cId="3188042588" sldId="406"/>
        </pc:sldMkLst>
        <pc:spChg chg="mod">
          <ac:chgData name="상현 유" userId="3fcbdcfa-8d11-4da3-bb32-ba628d89dc7a" providerId="ADAL" clId="{AF44FAC4-F20B-437F-991E-7B3C3E2931AD}" dt="2019-10-01T00:38:21.098" v="458" actId="6549"/>
          <ac:spMkLst>
            <pc:docMk/>
            <pc:sldMk cId="3188042588" sldId="406"/>
            <ac:spMk id="2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0:38:17.081" v="457" actId="27636"/>
          <ac:spMkLst>
            <pc:docMk/>
            <pc:sldMk cId="3188042588" sldId="406"/>
            <ac:spMk id="5" creationId="{00000000-0000-0000-0000-000000000000}"/>
          </ac:spMkLst>
        </pc:spChg>
      </pc:sldChg>
      <pc:sldChg chg="modSp add">
        <pc:chgData name="상현 유" userId="3fcbdcfa-8d11-4da3-bb32-ba628d89dc7a" providerId="ADAL" clId="{AF44FAC4-F20B-437F-991E-7B3C3E2931AD}" dt="2019-09-30T23:33:34.746" v="151" actId="1076"/>
        <pc:sldMkLst>
          <pc:docMk/>
          <pc:sldMk cId="4086889120" sldId="428"/>
        </pc:sldMkLst>
        <pc:spChg chg="mod">
          <ac:chgData name="상현 유" userId="3fcbdcfa-8d11-4da3-bb32-ba628d89dc7a" providerId="ADAL" clId="{AF44FAC4-F20B-437F-991E-7B3C3E2931AD}" dt="2019-09-30T23:33:22.305" v="147" actId="1076"/>
          <ac:spMkLst>
            <pc:docMk/>
            <pc:sldMk cId="4086889120" sldId="428"/>
            <ac:spMk id="3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09-30T23:33:26.474" v="148" actId="1076"/>
          <ac:spMkLst>
            <pc:docMk/>
            <pc:sldMk cId="4086889120" sldId="428"/>
            <ac:spMk id="5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09-30T23:33:28.570" v="149" actId="1076"/>
          <ac:spMkLst>
            <pc:docMk/>
            <pc:sldMk cId="4086889120" sldId="428"/>
            <ac:spMk id="6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09-30T23:33:32.586" v="150" actId="1076"/>
          <ac:spMkLst>
            <pc:docMk/>
            <pc:sldMk cId="4086889120" sldId="428"/>
            <ac:spMk id="7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09-30T23:33:34.746" v="151" actId="1076"/>
          <ac:spMkLst>
            <pc:docMk/>
            <pc:sldMk cId="4086889120" sldId="428"/>
            <ac:spMk id="8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09-30T23:33:05.927" v="142" actId="27636"/>
          <ac:spMkLst>
            <pc:docMk/>
            <pc:sldMk cId="4086889120" sldId="428"/>
            <ac:spMk id="9" creationId="{00000000-0000-0000-0000-000000000000}"/>
          </ac:spMkLst>
        </pc:spChg>
      </pc:sldChg>
      <pc:sldChg chg="modSp add">
        <pc:chgData name="상현 유" userId="3fcbdcfa-8d11-4da3-bb32-ba628d89dc7a" providerId="ADAL" clId="{AF44FAC4-F20B-437F-991E-7B3C3E2931AD}" dt="2019-09-30T23:34:04.666" v="155" actId="1076"/>
        <pc:sldMkLst>
          <pc:docMk/>
          <pc:sldMk cId="1511771154" sldId="429"/>
        </pc:sldMkLst>
        <pc:spChg chg="mod">
          <ac:chgData name="상현 유" userId="3fcbdcfa-8d11-4da3-bb32-ba628d89dc7a" providerId="ADAL" clId="{AF44FAC4-F20B-437F-991E-7B3C3E2931AD}" dt="2019-09-30T23:34:04.666" v="155" actId="1076"/>
          <ac:spMkLst>
            <pc:docMk/>
            <pc:sldMk cId="1511771154" sldId="429"/>
            <ac:spMk id="5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09-30T23:33:52.222" v="154" actId="27636"/>
          <ac:spMkLst>
            <pc:docMk/>
            <pc:sldMk cId="1511771154" sldId="429"/>
            <ac:spMk id="6" creationId="{00000000-0000-0000-0000-000000000000}"/>
          </ac:spMkLst>
        </pc:spChg>
      </pc:sldChg>
      <pc:sldChg chg="delSp modSp add">
        <pc:chgData name="상현 유" userId="3fcbdcfa-8d11-4da3-bb32-ba628d89dc7a" providerId="ADAL" clId="{AF44FAC4-F20B-437F-991E-7B3C3E2931AD}" dt="2019-09-30T23:59:27.358" v="256" actId="1076"/>
        <pc:sldMkLst>
          <pc:docMk/>
          <pc:sldMk cId="1841615165" sldId="432"/>
        </pc:sldMkLst>
        <pc:spChg chg="mod">
          <ac:chgData name="상현 유" userId="3fcbdcfa-8d11-4da3-bb32-ba628d89dc7a" providerId="ADAL" clId="{AF44FAC4-F20B-437F-991E-7B3C3E2931AD}" dt="2019-09-30T23:35:44.639" v="163" actId="6549"/>
          <ac:spMkLst>
            <pc:docMk/>
            <pc:sldMk cId="1841615165" sldId="432"/>
            <ac:spMk id="3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09-30T23:35:37.664" v="160" actId="27636"/>
          <ac:spMkLst>
            <pc:docMk/>
            <pc:sldMk cId="1841615165" sldId="432"/>
            <ac:spMk id="5" creationId="{00000000-0000-0000-0000-000000000000}"/>
          </ac:spMkLst>
        </pc:spChg>
        <pc:spChg chg="del">
          <ac:chgData name="상현 유" userId="3fcbdcfa-8d11-4da3-bb32-ba628d89dc7a" providerId="ADAL" clId="{AF44FAC4-F20B-437F-991E-7B3C3E2931AD}" dt="2019-09-30T23:35:47.547" v="164" actId="478"/>
          <ac:spMkLst>
            <pc:docMk/>
            <pc:sldMk cId="1841615165" sldId="432"/>
            <ac:spMk id="6" creationId="{00000000-0000-0000-0000-000000000000}"/>
          </ac:spMkLst>
        </pc:spChg>
        <pc:spChg chg="del">
          <ac:chgData name="상현 유" userId="3fcbdcfa-8d11-4da3-bb32-ba628d89dc7a" providerId="ADAL" clId="{AF44FAC4-F20B-437F-991E-7B3C3E2931AD}" dt="2019-09-30T23:35:49.819" v="165" actId="478"/>
          <ac:spMkLst>
            <pc:docMk/>
            <pc:sldMk cId="1841615165" sldId="432"/>
            <ac:spMk id="7" creationId="{00000000-0000-0000-0000-000000000000}"/>
          </ac:spMkLst>
        </pc:spChg>
        <pc:picChg chg="mod">
          <ac:chgData name="상현 유" userId="3fcbdcfa-8d11-4da3-bb32-ba628d89dc7a" providerId="ADAL" clId="{AF44FAC4-F20B-437F-991E-7B3C3E2931AD}" dt="2019-09-30T23:59:27.358" v="256" actId="1076"/>
          <ac:picMkLst>
            <pc:docMk/>
            <pc:sldMk cId="1841615165" sldId="432"/>
            <ac:picMk id="8" creationId="{00000000-0000-0000-0000-000000000000}"/>
          </ac:picMkLst>
        </pc:picChg>
      </pc:sldChg>
      <pc:sldChg chg="modSp add">
        <pc:chgData name="상현 유" userId="3fcbdcfa-8d11-4da3-bb32-ba628d89dc7a" providerId="ADAL" clId="{AF44FAC4-F20B-437F-991E-7B3C3E2931AD}" dt="2019-09-30T23:36:46.090" v="176" actId="1076"/>
        <pc:sldMkLst>
          <pc:docMk/>
          <pc:sldMk cId="2637446736" sldId="434"/>
        </pc:sldMkLst>
        <pc:spChg chg="mod">
          <ac:chgData name="상현 유" userId="3fcbdcfa-8d11-4da3-bb32-ba628d89dc7a" providerId="ADAL" clId="{AF44FAC4-F20B-437F-991E-7B3C3E2931AD}" dt="2019-09-30T23:36:43.762" v="175" actId="1076"/>
          <ac:spMkLst>
            <pc:docMk/>
            <pc:sldMk cId="2637446736" sldId="434"/>
            <ac:spMk id="5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09-30T23:36:39.285" v="174" actId="27636"/>
          <ac:spMkLst>
            <pc:docMk/>
            <pc:sldMk cId="2637446736" sldId="434"/>
            <ac:spMk id="6" creationId="{00000000-0000-0000-0000-000000000000}"/>
          </ac:spMkLst>
        </pc:spChg>
        <pc:picChg chg="mod">
          <ac:chgData name="상현 유" userId="3fcbdcfa-8d11-4da3-bb32-ba628d89dc7a" providerId="ADAL" clId="{AF44FAC4-F20B-437F-991E-7B3C3E2931AD}" dt="2019-09-30T23:36:46.090" v="176" actId="1076"/>
          <ac:picMkLst>
            <pc:docMk/>
            <pc:sldMk cId="2637446736" sldId="434"/>
            <ac:picMk id="7" creationId="{00000000-0000-0000-0000-000000000000}"/>
          </ac:picMkLst>
        </pc:picChg>
      </pc:sldChg>
      <pc:sldChg chg="del">
        <pc:chgData name="상현 유" userId="3fcbdcfa-8d11-4da3-bb32-ba628d89dc7a" providerId="ADAL" clId="{AF44FAC4-F20B-437F-991E-7B3C3E2931AD}" dt="2019-09-30T23:19:26.390" v="0" actId="47"/>
        <pc:sldMkLst>
          <pc:docMk/>
          <pc:sldMk cId="3989444308" sldId="434"/>
        </pc:sldMkLst>
      </pc:sldChg>
      <pc:sldChg chg="del">
        <pc:chgData name="상현 유" userId="3fcbdcfa-8d11-4da3-bb32-ba628d89dc7a" providerId="ADAL" clId="{AF44FAC4-F20B-437F-991E-7B3C3E2931AD}" dt="2019-09-30T23:19:26.390" v="0" actId="47"/>
        <pc:sldMkLst>
          <pc:docMk/>
          <pc:sldMk cId="1088274947" sldId="435"/>
        </pc:sldMkLst>
      </pc:sldChg>
      <pc:sldChg chg="del">
        <pc:chgData name="상현 유" userId="3fcbdcfa-8d11-4da3-bb32-ba628d89dc7a" providerId="ADAL" clId="{AF44FAC4-F20B-437F-991E-7B3C3E2931AD}" dt="2019-09-30T23:19:26.390" v="0" actId="47"/>
        <pc:sldMkLst>
          <pc:docMk/>
          <pc:sldMk cId="3431593501" sldId="436"/>
        </pc:sldMkLst>
      </pc:sldChg>
      <pc:sldChg chg="modSp add">
        <pc:chgData name="상현 유" userId="3fcbdcfa-8d11-4da3-bb32-ba628d89dc7a" providerId="ADAL" clId="{AF44FAC4-F20B-437F-991E-7B3C3E2931AD}" dt="2019-09-30T23:37:37.388" v="184" actId="6549"/>
        <pc:sldMkLst>
          <pc:docMk/>
          <pc:sldMk cId="844321785" sldId="437"/>
        </pc:sldMkLst>
        <pc:spChg chg="mod">
          <ac:chgData name="상현 유" userId="3fcbdcfa-8d11-4da3-bb32-ba628d89dc7a" providerId="ADAL" clId="{AF44FAC4-F20B-437F-991E-7B3C3E2931AD}" dt="2019-09-30T23:37:37.388" v="184" actId="6549"/>
          <ac:spMkLst>
            <pc:docMk/>
            <pc:sldMk cId="844321785" sldId="437"/>
            <ac:spMk id="4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09-30T23:37:25.889" v="182" actId="27636"/>
          <ac:spMkLst>
            <pc:docMk/>
            <pc:sldMk cId="844321785" sldId="437"/>
            <ac:spMk id="5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09-30T23:37:31.122" v="183" actId="1076"/>
          <ac:spMkLst>
            <pc:docMk/>
            <pc:sldMk cId="844321785" sldId="437"/>
            <ac:spMk id="9" creationId="{00000000-0000-0000-0000-000000000000}"/>
          </ac:spMkLst>
        </pc:spChg>
      </pc:sldChg>
      <pc:sldChg chg="del">
        <pc:chgData name="상현 유" userId="3fcbdcfa-8d11-4da3-bb32-ba628d89dc7a" providerId="ADAL" clId="{AF44FAC4-F20B-437F-991E-7B3C3E2931AD}" dt="2019-09-30T23:19:26.390" v="0" actId="47"/>
        <pc:sldMkLst>
          <pc:docMk/>
          <pc:sldMk cId="3740617341" sldId="437"/>
        </pc:sldMkLst>
      </pc:sldChg>
      <pc:sldChg chg="modSp add">
        <pc:chgData name="상현 유" userId="3fcbdcfa-8d11-4da3-bb32-ba628d89dc7a" providerId="ADAL" clId="{AF44FAC4-F20B-437F-991E-7B3C3E2931AD}" dt="2019-09-30T23:56:13.691" v="199" actId="1076"/>
        <pc:sldMkLst>
          <pc:docMk/>
          <pc:sldMk cId="3217398166" sldId="438"/>
        </pc:sldMkLst>
        <pc:spChg chg="mod">
          <ac:chgData name="상현 유" userId="3fcbdcfa-8d11-4da3-bb32-ba628d89dc7a" providerId="ADAL" clId="{AF44FAC4-F20B-437F-991E-7B3C3E2931AD}" dt="2019-09-30T23:56:04.177" v="196" actId="27636"/>
          <ac:spMkLst>
            <pc:docMk/>
            <pc:sldMk cId="3217398166" sldId="438"/>
            <ac:spMk id="4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09-30T23:56:13.691" v="199" actId="1076"/>
          <ac:spMkLst>
            <pc:docMk/>
            <pc:sldMk cId="3217398166" sldId="438"/>
            <ac:spMk id="6" creationId="{00000000-0000-0000-0000-000000000000}"/>
          </ac:spMkLst>
        </pc:spChg>
        <pc:grpChg chg="mod">
          <ac:chgData name="상현 유" userId="3fcbdcfa-8d11-4da3-bb32-ba628d89dc7a" providerId="ADAL" clId="{AF44FAC4-F20B-437F-991E-7B3C3E2931AD}" dt="2019-09-30T23:56:09.708" v="198" actId="1076"/>
          <ac:grpSpMkLst>
            <pc:docMk/>
            <pc:sldMk cId="3217398166" sldId="438"/>
            <ac:grpSpMk id="7" creationId="{00000000-0000-0000-0000-000000000000}"/>
          </ac:grpSpMkLst>
        </pc:grpChg>
      </pc:sldChg>
      <pc:sldChg chg="del">
        <pc:chgData name="상현 유" userId="3fcbdcfa-8d11-4da3-bb32-ba628d89dc7a" providerId="ADAL" clId="{AF44FAC4-F20B-437F-991E-7B3C3E2931AD}" dt="2019-09-30T23:19:26.390" v="0" actId="47"/>
        <pc:sldMkLst>
          <pc:docMk/>
          <pc:sldMk cId="828853383" sldId="439"/>
        </pc:sldMkLst>
      </pc:sldChg>
      <pc:sldChg chg="modSp add">
        <pc:chgData name="상현 유" userId="3fcbdcfa-8d11-4da3-bb32-ba628d89dc7a" providerId="ADAL" clId="{AF44FAC4-F20B-437F-991E-7B3C3E2931AD}" dt="2019-09-30T23:55:54.883" v="194" actId="1076"/>
        <pc:sldMkLst>
          <pc:docMk/>
          <pc:sldMk cId="2417667744" sldId="439"/>
        </pc:sldMkLst>
        <pc:spChg chg="mod">
          <ac:chgData name="상현 유" userId="3fcbdcfa-8d11-4da3-bb32-ba628d89dc7a" providerId="ADAL" clId="{AF44FAC4-F20B-437F-991E-7B3C3E2931AD}" dt="2019-09-30T23:55:52.771" v="193" actId="1076"/>
          <ac:spMkLst>
            <pc:docMk/>
            <pc:sldMk cId="2417667744" sldId="439"/>
            <ac:spMk id="5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09-30T23:55:49.697" v="192" actId="27636"/>
          <ac:spMkLst>
            <pc:docMk/>
            <pc:sldMk cId="2417667744" sldId="439"/>
            <ac:spMk id="6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09-30T23:55:54.883" v="194" actId="1076"/>
          <ac:spMkLst>
            <pc:docMk/>
            <pc:sldMk cId="2417667744" sldId="439"/>
            <ac:spMk id="9" creationId="{00000000-0000-0000-0000-000000000000}"/>
          </ac:spMkLst>
        </pc:spChg>
      </pc:sldChg>
      <pc:sldChg chg="del">
        <pc:chgData name="상현 유" userId="3fcbdcfa-8d11-4da3-bb32-ba628d89dc7a" providerId="ADAL" clId="{AF44FAC4-F20B-437F-991E-7B3C3E2931AD}" dt="2019-09-30T23:19:26.390" v="0" actId="47"/>
        <pc:sldMkLst>
          <pc:docMk/>
          <pc:sldMk cId="3812039229" sldId="440"/>
        </pc:sldMkLst>
      </pc:sldChg>
      <pc:sldChg chg="modSp add">
        <pc:chgData name="상현 유" userId="3fcbdcfa-8d11-4da3-bb32-ba628d89dc7a" providerId="ADAL" clId="{AF44FAC4-F20B-437F-991E-7B3C3E2931AD}" dt="2019-10-01T00:35:37.325" v="451" actId="1076"/>
        <pc:sldMkLst>
          <pc:docMk/>
          <pc:sldMk cId="4088809621" sldId="440"/>
        </pc:sldMkLst>
        <pc:spChg chg="mod">
          <ac:chgData name="상현 유" userId="3fcbdcfa-8d11-4da3-bb32-ba628d89dc7a" providerId="ADAL" clId="{AF44FAC4-F20B-437F-991E-7B3C3E2931AD}" dt="2019-10-01T00:35:26.504" v="449" actId="27636"/>
          <ac:spMkLst>
            <pc:docMk/>
            <pc:sldMk cId="4088809621" sldId="440"/>
            <ac:spMk id="4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0:35:26.494" v="448" actId="27636"/>
          <ac:spMkLst>
            <pc:docMk/>
            <pc:sldMk cId="4088809621" sldId="440"/>
            <ac:spMk id="5" creationId="{00000000-0000-0000-0000-000000000000}"/>
          </ac:spMkLst>
        </pc:spChg>
        <pc:picChg chg="mod">
          <ac:chgData name="상현 유" userId="3fcbdcfa-8d11-4da3-bb32-ba628d89dc7a" providerId="ADAL" clId="{AF44FAC4-F20B-437F-991E-7B3C3E2931AD}" dt="2019-10-01T00:35:37.325" v="451" actId="1076"/>
          <ac:picMkLst>
            <pc:docMk/>
            <pc:sldMk cId="4088809621" sldId="440"/>
            <ac:picMk id="6" creationId="{00000000-0000-0000-0000-000000000000}"/>
          </ac:picMkLst>
        </pc:picChg>
      </pc:sldChg>
      <pc:sldChg chg="del">
        <pc:chgData name="상현 유" userId="3fcbdcfa-8d11-4da3-bb32-ba628d89dc7a" providerId="ADAL" clId="{AF44FAC4-F20B-437F-991E-7B3C3E2931AD}" dt="2019-09-30T23:19:26.390" v="0" actId="47"/>
        <pc:sldMkLst>
          <pc:docMk/>
          <pc:sldMk cId="4135569629" sldId="441"/>
        </pc:sldMkLst>
      </pc:sldChg>
      <pc:sldChg chg="del">
        <pc:chgData name="상현 유" userId="3fcbdcfa-8d11-4da3-bb32-ba628d89dc7a" providerId="ADAL" clId="{AF44FAC4-F20B-437F-991E-7B3C3E2931AD}" dt="2019-09-30T23:19:26.390" v="0" actId="47"/>
        <pc:sldMkLst>
          <pc:docMk/>
          <pc:sldMk cId="3326292509" sldId="442"/>
        </pc:sldMkLst>
      </pc:sldChg>
      <pc:sldChg chg="del">
        <pc:chgData name="상현 유" userId="3fcbdcfa-8d11-4da3-bb32-ba628d89dc7a" providerId="ADAL" clId="{AF44FAC4-F20B-437F-991E-7B3C3E2931AD}" dt="2019-09-30T23:19:26.390" v="0" actId="47"/>
        <pc:sldMkLst>
          <pc:docMk/>
          <pc:sldMk cId="2459043771" sldId="443"/>
        </pc:sldMkLst>
      </pc:sldChg>
      <pc:sldChg chg="del">
        <pc:chgData name="상현 유" userId="3fcbdcfa-8d11-4da3-bb32-ba628d89dc7a" providerId="ADAL" clId="{AF44FAC4-F20B-437F-991E-7B3C3E2931AD}" dt="2019-09-30T23:19:26.390" v="0" actId="47"/>
        <pc:sldMkLst>
          <pc:docMk/>
          <pc:sldMk cId="559638956" sldId="444"/>
        </pc:sldMkLst>
      </pc:sldChg>
      <pc:sldChg chg="modSp add">
        <pc:chgData name="상현 유" userId="3fcbdcfa-8d11-4da3-bb32-ba628d89dc7a" providerId="ADAL" clId="{AF44FAC4-F20B-437F-991E-7B3C3E2931AD}" dt="2019-09-30T23:35:10.277" v="158" actId="20577"/>
        <pc:sldMkLst>
          <pc:docMk/>
          <pc:sldMk cId="133131292" sldId="445"/>
        </pc:sldMkLst>
        <pc:spChg chg="mod">
          <ac:chgData name="상현 유" userId="3fcbdcfa-8d11-4da3-bb32-ba628d89dc7a" providerId="ADAL" clId="{AF44FAC4-F20B-437F-991E-7B3C3E2931AD}" dt="2019-09-30T23:35:10.277" v="158" actId="20577"/>
          <ac:spMkLst>
            <pc:docMk/>
            <pc:sldMk cId="133131292" sldId="445"/>
            <ac:spMk id="2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09-30T23:35:05.555" v="157" actId="27636"/>
          <ac:spMkLst>
            <pc:docMk/>
            <pc:sldMk cId="133131292" sldId="445"/>
            <ac:spMk id="3" creationId="{00000000-0000-0000-0000-000000000000}"/>
          </ac:spMkLst>
        </pc:spChg>
      </pc:sldChg>
      <pc:sldChg chg="del">
        <pc:chgData name="상현 유" userId="3fcbdcfa-8d11-4da3-bb32-ba628d89dc7a" providerId="ADAL" clId="{AF44FAC4-F20B-437F-991E-7B3C3E2931AD}" dt="2019-09-30T23:19:26.390" v="0" actId="47"/>
        <pc:sldMkLst>
          <pc:docMk/>
          <pc:sldMk cId="1150093492" sldId="445"/>
        </pc:sldMkLst>
      </pc:sldChg>
      <pc:sldChg chg="del">
        <pc:chgData name="상현 유" userId="3fcbdcfa-8d11-4da3-bb32-ba628d89dc7a" providerId="ADAL" clId="{AF44FAC4-F20B-437F-991E-7B3C3E2931AD}" dt="2019-09-30T23:19:26.390" v="0" actId="47"/>
        <pc:sldMkLst>
          <pc:docMk/>
          <pc:sldMk cId="3749885588" sldId="446"/>
        </pc:sldMkLst>
      </pc:sldChg>
      <pc:sldChg chg="modSp add">
        <pc:chgData name="상현 유" userId="3fcbdcfa-8d11-4da3-bb32-ba628d89dc7a" providerId="ADAL" clId="{AF44FAC4-F20B-437F-991E-7B3C3E2931AD}" dt="2019-09-30T23:36:25.642" v="172" actId="1076"/>
        <pc:sldMkLst>
          <pc:docMk/>
          <pc:sldMk cId="2095128278" sldId="447"/>
        </pc:sldMkLst>
        <pc:spChg chg="mod">
          <ac:chgData name="상현 유" userId="3fcbdcfa-8d11-4da3-bb32-ba628d89dc7a" providerId="ADAL" clId="{AF44FAC4-F20B-437F-991E-7B3C3E2931AD}" dt="2019-09-30T23:36:19.586" v="170" actId="1076"/>
          <ac:spMkLst>
            <pc:docMk/>
            <pc:sldMk cId="2095128278" sldId="447"/>
            <ac:spMk id="5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09-30T23:36:14.795" v="169" actId="27636"/>
          <ac:spMkLst>
            <pc:docMk/>
            <pc:sldMk cId="2095128278" sldId="447"/>
            <ac:spMk id="6" creationId="{00000000-0000-0000-0000-000000000000}"/>
          </ac:spMkLst>
        </pc:spChg>
        <pc:picChg chg="mod">
          <ac:chgData name="상현 유" userId="3fcbdcfa-8d11-4da3-bb32-ba628d89dc7a" providerId="ADAL" clId="{AF44FAC4-F20B-437F-991E-7B3C3E2931AD}" dt="2019-09-30T23:36:25.642" v="172" actId="1076"/>
          <ac:picMkLst>
            <pc:docMk/>
            <pc:sldMk cId="2095128278" sldId="447"/>
            <ac:picMk id="7" creationId="{00000000-0000-0000-0000-000000000000}"/>
          </ac:picMkLst>
        </pc:picChg>
      </pc:sldChg>
      <pc:sldChg chg="del">
        <pc:chgData name="상현 유" userId="3fcbdcfa-8d11-4da3-bb32-ba628d89dc7a" providerId="ADAL" clId="{AF44FAC4-F20B-437F-991E-7B3C3E2931AD}" dt="2019-09-30T23:19:26.390" v="0" actId="47"/>
        <pc:sldMkLst>
          <pc:docMk/>
          <pc:sldMk cId="4148048910" sldId="447"/>
        </pc:sldMkLst>
      </pc:sldChg>
      <pc:sldChg chg="del">
        <pc:chgData name="상현 유" userId="3fcbdcfa-8d11-4da3-bb32-ba628d89dc7a" providerId="ADAL" clId="{AF44FAC4-F20B-437F-991E-7B3C3E2931AD}" dt="2019-09-30T23:19:26.390" v="0" actId="47"/>
        <pc:sldMkLst>
          <pc:docMk/>
          <pc:sldMk cId="2162434140" sldId="449"/>
        </pc:sldMkLst>
      </pc:sldChg>
      <pc:sldChg chg="modSp add">
        <pc:chgData name="상현 유" userId="3fcbdcfa-8d11-4da3-bb32-ba628d89dc7a" providerId="ADAL" clId="{AF44FAC4-F20B-437F-991E-7B3C3E2931AD}" dt="2019-09-30T23:36:59.658" v="180" actId="1076"/>
        <pc:sldMkLst>
          <pc:docMk/>
          <pc:sldMk cId="3153786966" sldId="449"/>
        </pc:sldMkLst>
        <pc:spChg chg="mod">
          <ac:chgData name="상현 유" userId="3fcbdcfa-8d11-4da3-bb32-ba628d89dc7a" providerId="ADAL" clId="{AF44FAC4-F20B-437F-991E-7B3C3E2931AD}" dt="2019-09-30T23:36:57.002" v="179" actId="1076"/>
          <ac:spMkLst>
            <pc:docMk/>
            <pc:sldMk cId="3153786966" sldId="449"/>
            <ac:spMk id="5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09-30T23:36:54.286" v="178" actId="27636"/>
          <ac:spMkLst>
            <pc:docMk/>
            <pc:sldMk cId="3153786966" sldId="449"/>
            <ac:spMk id="6" creationId="{00000000-0000-0000-0000-000000000000}"/>
          </ac:spMkLst>
        </pc:spChg>
        <pc:picChg chg="mod">
          <ac:chgData name="상현 유" userId="3fcbdcfa-8d11-4da3-bb32-ba628d89dc7a" providerId="ADAL" clId="{AF44FAC4-F20B-437F-991E-7B3C3E2931AD}" dt="2019-09-30T23:36:59.658" v="180" actId="1076"/>
          <ac:picMkLst>
            <pc:docMk/>
            <pc:sldMk cId="3153786966" sldId="449"/>
            <ac:picMk id="8" creationId="{00000000-0000-0000-0000-000000000000}"/>
          </ac:picMkLst>
        </pc:picChg>
      </pc:sldChg>
      <pc:sldChg chg="del">
        <pc:chgData name="상현 유" userId="3fcbdcfa-8d11-4da3-bb32-ba628d89dc7a" providerId="ADAL" clId="{AF44FAC4-F20B-437F-991E-7B3C3E2931AD}" dt="2019-09-30T23:19:26.390" v="0" actId="47"/>
        <pc:sldMkLst>
          <pc:docMk/>
          <pc:sldMk cId="510605608" sldId="450"/>
        </pc:sldMkLst>
      </pc:sldChg>
      <pc:sldChg chg="addSp delSp modSp add">
        <pc:chgData name="상현 유" userId="3fcbdcfa-8d11-4da3-bb32-ba628d89dc7a" providerId="ADAL" clId="{AF44FAC4-F20B-437F-991E-7B3C3E2931AD}" dt="2019-09-30T23:59:22.212" v="255" actId="12"/>
        <pc:sldMkLst>
          <pc:docMk/>
          <pc:sldMk cId="1744977391" sldId="450"/>
        </pc:sldMkLst>
        <pc:spChg chg="mod">
          <ac:chgData name="상현 유" userId="3fcbdcfa-8d11-4da3-bb32-ba628d89dc7a" providerId="ADAL" clId="{AF44FAC4-F20B-437F-991E-7B3C3E2931AD}" dt="2019-09-30T23:58:26.413" v="232"/>
          <ac:spMkLst>
            <pc:docMk/>
            <pc:sldMk cId="1744977391" sldId="450"/>
            <ac:spMk id="2" creationId="{2D16ECFB-0132-4A82-AC8A-51152574D6C3}"/>
          </ac:spMkLst>
        </pc:spChg>
        <pc:spChg chg="add del mod">
          <ac:chgData name="상현 유" userId="3fcbdcfa-8d11-4da3-bb32-ba628d89dc7a" providerId="ADAL" clId="{AF44FAC4-F20B-437F-991E-7B3C3E2931AD}" dt="2019-09-30T23:59:22.212" v="255" actId="12"/>
          <ac:spMkLst>
            <pc:docMk/>
            <pc:sldMk cId="1744977391" sldId="450"/>
            <ac:spMk id="3" creationId="{A7B48A7F-3ACB-4DE9-9489-30DEE682756A}"/>
          </ac:spMkLst>
        </pc:spChg>
        <pc:graphicFrameChg chg="add del mod">
          <ac:chgData name="상현 유" userId="3fcbdcfa-8d11-4da3-bb32-ba628d89dc7a" providerId="ADAL" clId="{AF44FAC4-F20B-437F-991E-7B3C3E2931AD}" dt="2019-09-30T23:58:38.063" v="234"/>
          <ac:graphicFrameMkLst>
            <pc:docMk/>
            <pc:sldMk cId="1744977391" sldId="450"/>
            <ac:graphicFrameMk id="4" creationId="{1892B787-E354-4D85-A434-BE6326A43C6C}"/>
          </ac:graphicFrameMkLst>
        </pc:graphicFrameChg>
      </pc:sldChg>
      <pc:sldChg chg="add del">
        <pc:chgData name="상현 유" userId="3fcbdcfa-8d11-4da3-bb32-ba628d89dc7a" providerId="ADAL" clId="{AF44FAC4-F20B-437F-991E-7B3C3E2931AD}" dt="2019-09-30T23:58:03.977" v="210" actId="2696"/>
        <pc:sldMkLst>
          <pc:docMk/>
          <pc:sldMk cId="3527353913" sldId="450"/>
        </pc:sldMkLst>
      </pc:sldChg>
      <pc:sldChg chg="del">
        <pc:chgData name="상현 유" userId="3fcbdcfa-8d11-4da3-bb32-ba628d89dc7a" providerId="ADAL" clId="{AF44FAC4-F20B-437F-991E-7B3C3E2931AD}" dt="2019-09-30T23:19:26.390" v="0" actId="47"/>
        <pc:sldMkLst>
          <pc:docMk/>
          <pc:sldMk cId="182354679" sldId="451"/>
        </pc:sldMkLst>
      </pc:sldChg>
      <pc:sldChg chg="modSp add">
        <pc:chgData name="상현 유" userId="3fcbdcfa-8d11-4da3-bb32-ba628d89dc7a" providerId="ADAL" clId="{AF44FAC4-F20B-437F-991E-7B3C3E2931AD}" dt="2019-10-01T00:01:45.999" v="272" actId="6549"/>
        <pc:sldMkLst>
          <pc:docMk/>
          <pc:sldMk cId="4058626584" sldId="451"/>
        </pc:sldMkLst>
        <pc:spChg chg="mod">
          <ac:chgData name="상현 유" userId="3fcbdcfa-8d11-4da3-bb32-ba628d89dc7a" providerId="ADAL" clId="{AF44FAC4-F20B-437F-991E-7B3C3E2931AD}" dt="2019-10-01T00:01:45.999" v="272" actId="6549"/>
          <ac:spMkLst>
            <pc:docMk/>
            <pc:sldMk cId="4058626584" sldId="451"/>
            <ac:spMk id="3" creationId="{5071DD1B-BE1A-40CB-A3E8-A61F79DA885C}"/>
          </ac:spMkLst>
        </pc:spChg>
      </pc:sldChg>
      <pc:sldChg chg="modSp add">
        <pc:chgData name="상현 유" userId="3fcbdcfa-8d11-4da3-bb32-ba628d89dc7a" providerId="ADAL" clId="{AF44FAC4-F20B-437F-991E-7B3C3E2931AD}" dt="2019-10-01T00:04:31.046" v="290"/>
        <pc:sldMkLst>
          <pc:docMk/>
          <pc:sldMk cId="4248502716" sldId="452"/>
        </pc:sldMkLst>
        <pc:spChg chg="mod">
          <ac:chgData name="상현 유" userId="3fcbdcfa-8d11-4da3-bb32-ba628d89dc7a" providerId="ADAL" clId="{AF44FAC4-F20B-437F-991E-7B3C3E2931AD}" dt="2019-10-01T00:03:46.579" v="284"/>
          <ac:spMkLst>
            <pc:docMk/>
            <pc:sldMk cId="4248502716" sldId="452"/>
            <ac:spMk id="2" creationId="{E5812127-9E07-4628-80F5-0C37EEF3F3B5}"/>
          </ac:spMkLst>
        </pc:spChg>
        <pc:spChg chg="mod">
          <ac:chgData name="상현 유" userId="3fcbdcfa-8d11-4da3-bb32-ba628d89dc7a" providerId="ADAL" clId="{AF44FAC4-F20B-437F-991E-7B3C3E2931AD}" dt="2019-10-01T00:04:31.046" v="290"/>
          <ac:spMkLst>
            <pc:docMk/>
            <pc:sldMk cId="4248502716" sldId="452"/>
            <ac:spMk id="3" creationId="{F59D50AA-35CA-43DB-B7C8-A31FDF8291F7}"/>
          </ac:spMkLst>
        </pc:spChg>
      </pc:sldChg>
      <pc:sldChg chg="addSp delSp modSp add">
        <pc:chgData name="상현 유" userId="3fcbdcfa-8d11-4da3-bb32-ba628d89dc7a" providerId="ADAL" clId="{AF44FAC4-F20B-437F-991E-7B3C3E2931AD}" dt="2019-10-01T00:19:19.276" v="369" actId="14100"/>
        <pc:sldMkLst>
          <pc:docMk/>
          <pc:sldMk cId="2615194502" sldId="453"/>
        </pc:sldMkLst>
        <pc:spChg chg="mod">
          <ac:chgData name="상현 유" userId="3fcbdcfa-8d11-4da3-bb32-ba628d89dc7a" providerId="ADAL" clId="{AF44FAC4-F20B-437F-991E-7B3C3E2931AD}" dt="2019-10-01T00:17:43.846" v="354" actId="20577"/>
          <ac:spMkLst>
            <pc:docMk/>
            <pc:sldMk cId="2615194502" sldId="453"/>
            <ac:spMk id="2" creationId="{2656206B-2244-456A-BA8D-5DF823A17880}"/>
          </ac:spMkLst>
        </pc:spChg>
        <pc:spChg chg="add del mod">
          <ac:chgData name="상현 유" userId="3fcbdcfa-8d11-4da3-bb32-ba628d89dc7a" providerId="ADAL" clId="{AF44FAC4-F20B-437F-991E-7B3C3E2931AD}" dt="2019-10-01T00:18:44.558" v="363"/>
          <ac:spMkLst>
            <pc:docMk/>
            <pc:sldMk cId="2615194502" sldId="453"/>
            <ac:spMk id="3" creationId="{DF71AFFE-5341-4FFC-B43E-9C1EE6A583B7}"/>
          </ac:spMkLst>
        </pc:spChg>
        <pc:graphicFrameChg chg="add del mod">
          <ac:chgData name="상현 유" userId="3fcbdcfa-8d11-4da3-bb32-ba628d89dc7a" providerId="ADAL" clId="{AF44FAC4-F20B-437F-991E-7B3C3E2931AD}" dt="2019-10-01T00:18:02.374" v="357"/>
          <ac:graphicFrameMkLst>
            <pc:docMk/>
            <pc:sldMk cId="2615194502" sldId="453"/>
            <ac:graphicFrameMk id="4" creationId="{28008928-9B80-49D7-ACDE-37164DD16990}"/>
          </ac:graphicFrameMkLst>
        </pc:graphicFrameChg>
        <pc:picChg chg="add mod">
          <ac:chgData name="상현 유" userId="3fcbdcfa-8d11-4da3-bb32-ba628d89dc7a" providerId="ADAL" clId="{AF44FAC4-F20B-437F-991E-7B3C3E2931AD}" dt="2019-10-01T00:19:19.276" v="369" actId="14100"/>
          <ac:picMkLst>
            <pc:docMk/>
            <pc:sldMk cId="2615194502" sldId="453"/>
            <ac:picMk id="5" creationId="{D6162D3A-0D4D-4735-ABB7-8253E3FF8213}"/>
          </ac:picMkLst>
        </pc:picChg>
      </pc:sldChg>
      <pc:sldChg chg="del">
        <pc:chgData name="상현 유" userId="3fcbdcfa-8d11-4da3-bb32-ba628d89dc7a" providerId="ADAL" clId="{AF44FAC4-F20B-437F-991E-7B3C3E2931AD}" dt="2019-09-30T23:19:26.390" v="0" actId="47"/>
        <pc:sldMkLst>
          <pc:docMk/>
          <pc:sldMk cId="3453894219" sldId="453"/>
        </pc:sldMkLst>
      </pc:sldChg>
      <pc:sldChg chg="addSp modSp add">
        <pc:chgData name="상현 유" userId="3fcbdcfa-8d11-4da3-bb32-ba628d89dc7a" providerId="ADAL" clId="{AF44FAC4-F20B-437F-991E-7B3C3E2931AD}" dt="2019-10-01T00:22:20.870" v="378" actId="1076"/>
        <pc:sldMkLst>
          <pc:docMk/>
          <pc:sldMk cId="3002419668" sldId="454"/>
        </pc:sldMkLst>
        <pc:spChg chg="mod">
          <ac:chgData name="상현 유" userId="3fcbdcfa-8d11-4da3-bb32-ba628d89dc7a" providerId="ADAL" clId="{AF44FAC4-F20B-437F-991E-7B3C3E2931AD}" dt="2019-10-01T00:20:04.518" v="372" actId="20577"/>
          <ac:spMkLst>
            <pc:docMk/>
            <pc:sldMk cId="3002419668" sldId="454"/>
            <ac:spMk id="2" creationId="{579C4603-85F0-4A38-8AF1-D203F7BB63A4}"/>
          </ac:spMkLst>
        </pc:spChg>
        <pc:spChg chg="mod">
          <ac:chgData name="상현 유" userId="3fcbdcfa-8d11-4da3-bb32-ba628d89dc7a" providerId="ADAL" clId="{AF44FAC4-F20B-437F-991E-7B3C3E2931AD}" dt="2019-10-01T00:20:12.919" v="374" actId="14"/>
          <ac:spMkLst>
            <pc:docMk/>
            <pc:sldMk cId="3002419668" sldId="454"/>
            <ac:spMk id="3" creationId="{0E8B352E-11FD-4464-9D37-7A68069AC0EB}"/>
          </ac:spMkLst>
        </pc:spChg>
        <pc:picChg chg="add mod">
          <ac:chgData name="상현 유" userId="3fcbdcfa-8d11-4da3-bb32-ba628d89dc7a" providerId="ADAL" clId="{AF44FAC4-F20B-437F-991E-7B3C3E2931AD}" dt="2019-10-01T00:22:20.870" v="378" actId="1076"/>
          <ac:picMkLst>
            <pc:docMk/>
            <pc:sldMk cId="3002419668" sldId="454"/>
            <ac:picMk id="4" creationId="{C1FCBAD9-F1D8-48EF-99CC-429B48549B4C}"/>
          </ac:picMkLst>
        </pc:picChg>
      </pc:sldChg>
      <pc:sldChg chg="del">
        <pc:chgData name="상현 유" userId="3fcbdcfa-8d11-4da3-bb32-ba628d89dc7a" providerId="ADAL" clId="{AF44FAC4-F20B-437F-991E-7B3C3E2931AD}" dt="2019-09-30T23:19:26.390" v="0" actId="47"/>
        <pc:sldMkLst>
          <pc:docMk/>
          <pc:sldMk cId="4026933365" sldId="454"/>
        </pc:sldMkLst>
      </pc:sldChg>
      <pc:sldChg chg="addSp modSp add">
        <pc:chgData name="상현 유" userId="3fcbdcfa-8d11-4da3-bb32-ba628d89dc7a" providerId="ADAL" clId="{AF44FAC4-F20B-437F-991E-7B3C3E2931AD}" dt="2019-10-01T00:24:21.126" v="386" actId="1076"/>
        <pc:sldMkLst>
          <pc:docMk/>
          <pc:sldMk cId="1725958678" sldId="455"/>
        </pc:sldMkLst>
        <pc:spChg chg="mod">
          <ac:chgData name="상현 유" userId="3fcbdcfa-8d11-4da3-bb32-ba628d89dc7a" providerId="ADAL" clId="{AF44FAC4-F20B-437F-991E-7B3C3E2931AD}" dt="2019-10-01T00:22:44.573" v="381" actId="20577"/>
          <ac:spMkLst>
            <pc:docMk/>
            <pc:sldMk cId="1725958678" sldId="455"/>
            <ac:spMk id="2" creationId="{1FF07E2B-785B-433D-953B-495637851043}"/>
          </ac:spMkLst>
        </pc:spChg>
        <pc:spChg chg="mod">
          <ac:chgData name="상현 유" userId="3fcbdcfa-8d11-4da3-bb32-ba628d89dc7a" providerId="ADAL" clId="{AF44FAC4-F20B-437F-991E-7B3C3E2931AD}" dt="2019-10-01T00:23:02.502" v="384"/>
          <ac:spMkLst>
            <pc:docMk/>
            <pc:sldMk cId="1725958678" sldId="455"/>
            <ac:spMk id="3" creationId="{239E71CC-155A-4574-A7ED-27000FCD3191}"/>
          </ac:spMkLst>
        </pc:spChg>
        <pc:picChg chg="add mod">
          <ac:chgData name="상현 유" userId="3fcbdcfa-8d11-4da3-bb32-ba628d89dc7a" providerId="ADAL" clId="{AF44FAC4-F20B-437F-991E-7B3C3E2931AD}" dt="2019-10-01T00:24:21.126" v="386" actId="1076"/>
          <ac:picMkLst>
            <pc:docMk/>
            <pc:sldMk cId="1725958678" sldId="455"/>
            <ac:picMk id="4" creationId="{E2037A13-1C0E-4F5B-BF1B-A65DB3928DCC}"/>
          </ac:picMkLst>
        </pc:picChg>
      </pc:sldChg>
      <pc:sldChg chg="del">
        <pc:chgData name="상현 유" userId="3fcbdcfa-8d11-4da3-bb32-ba628d89dc7a" providerId="ADAL" clId="{AF44FAC4-F20B-437F-991E-7B3C3E2931AD}" dt="2019-09-30T23:19:26.390" v="0" actId="47"/>
        <pc:sldMkLst>
          <pc:docMk/>
          <pc:sldMk cId="2484567266" sldId="455"/>
        </pc:sldMkLst>
      </pc:sldChg>
      <pc:sldChg chg="addSp delSp modSp add ord">
        <pc:chgData name="상현 유" userId="3fcbdcfa-8d11-4da3-bb32-ba628d89dc7a" providerId="ADAL" clId="{AF44FAC4-F20B-437F-991E-7B3C3E2931AD}" dt="2019-10-01T00:28:09.053" v="437"/>
        <pc:sldMkLst>
          <pc:docMk/>
          <pc:sldMk cId="806569756" sldId="456"/>
        </pc:sldMkLst>
        <pc:spChg chg="del">
          <ac:chgData name="상현 유" userId="3fcbdcfa-8d11-4da3-bb32-ba628d89dc7a" providerId="ADAL" clId="{AF44FAC4-F20B-437F-991E-7B3C3E2931AD}" dt="2019-10-01T00:24:26.620" v="388"/>
          <ac:spMkLst>
            <pc:docMk/>
            <pc:sldMk cId="806569756" sldId="456"/>
            <ac:spMk id="2" creationId="{5396A1EB-5A59-4B64-8299-94A97034D2BA}"/>
          </ac:spMkLst>
        </pc:spChg>
        <pc:spChg chg="del">
          <ac:chgData name="상현 유" userId="3fcbdcfa-8d11-4da3-bb32-ba628d89dc7a" providerId="ADAL" clId="{AF44FAC4-F20B-437F-991E-7B3C3E2931AD}" dt="2019-10-01T00:24:26.620" v="388"/>
          <ac:spMkLst>
            <pc:docMk/>
            <pc:sldMk cId="806569756" sldId="456"/>
            <ac:spMk id="3" creationId="{FDEC8EF3-463E-48F0-BF8A-E0C541E54FC8}"/>
          </ac:spMkLst>
        </pc:spChg>
        <pc:picChg chg="add mod">
          <ac:chgData name="상현 유" userId="3fcbdcfa-8d11-4da3-bb32-ba628d89dc7a" providerId="ADAL" clId="{AF44FAC4-F20B-437F-991E-7B3C3E2931AD}" dt="2019-10-01T00:24:54.976" v="394" actId="1076"/>
          <ac:picMkLst>
            <pc:docMk/>
            <pc:sldMk cId="806569756" sldId="456"/>
            <ac:picMk id="4" creationId="{74106906-FDF5-4F64-B0CF-BEEF3B4D6FEB}"/>
          </ac:picMkLst>
        </pc:picChg>
      </pc:sldChg>
      <pc:sldChg chg="del">
        <pc:chgData name="상현 유" userId="3fcbdcfa-8d11-4da3-bb32-ba628d89dc7a" providerId="ADAL" clId="{AF44FAC4-F20B-437F-991E-7B3C3E2931AD}" dt="2019-09-30T23:19:26.390" v="0" actId="47"/>
        <pc:sldMkLst>
          <pc:docMk/>
          <pc:sldMk cId="3095382163" sldId="456"/>
        </pc:sldMkLst>
      </pc:sldChg>
      <pc:sldChg chg="add del">
        <pc:chgData name="상현 유" userId="3fcbdcfa-8d11-4da3-bb32-ba628d89dc7a" providerId="ADAL" clId="{AF44FAC4-F20B-437F-991E-7B3C3E2931AD}" dt="2019-10-01T00:30:40.083" v="446" actId="47"/>
        <pc:sldMkLst>
          <pc:docMk/>
          <pc:sldMk cId="353067001" sldId="457"/>
        </pc:sldMkLst>
      </pc:sldChg>
      <pc:sldChg chg="del">
        <pc:chgData name="상현 유" userId="3fcbdcfa-8d11-4da3-bb32-ba628d89dc7a" providerId="ADAL" clId="{AF44FAC4-F20B-437F-991E-7B3C3E2931AD}" dt="2019-09-30T23:19:26.390" v="0" actId="47"/>
        <pc:sldMkLst>
          <pc:docMk/>
          <pc:sldMk cId="3254468025" sldId="457"/>
        </pc:sldMkLst>
      </pc:sldChg>
      <pc:sldChg chg="modSp add">
        <pc:chgData name="상현 유" userId="3fcbdcfa-8d11-4da3-bb32-ba628d89dc7a" providerId="ADAL" clId="{AF44FAC4-F20B-437F-991E-7B3C3E2931AD}" dt="2019-10-01T00:27:06.761" v="406" actId="20577"/>
        <pc:sldMkLst>
          <pc:docMk/>
          <pc:sldMk cId="835130786" sldId="458"/>
        </pc:sldMkLst>
        <pc:spChg chg="mod">
          <ac:chgData name="상현 유" userId="3fcbdcfa-8d11-4da3-bb32-ba628d89dc7a" providerId="ADAL" clId="{AF44FAC4-F20B-437F-991E-7B3C3E2931AD}" dt="2019-10-01T00:25:30.669" v="398"/>
          <ac:spMkLst>
            <pc:docMk/>
            <pc:sldMk cId="835130786" sldId="458"/>
            <ac:spMk id="2" creationId="{5AD5063F-1D8D-44A1-AD0E-D18A8EDCC288}"/>
          </ac:spMkLst>
        </pc:spChg>
        <pc:spChg chg="mod">
          <ac:chgData name="상현 유" userId="3fcbdcfa-8d11-4da3-bb32-ba628d89dc7a" providerId="ADAL" clId="{AF44FAC4-F20B-437F-991E-7B3C3E2931AD}" dt="2019-10-01T00:27:06.761" v="406" actId="20577"/>
          <ac:spMkLst>
            <pc:docMk/>
            <pc:sldMk cId="835130786" sldId="458"/>
            <ac:spMk id="3" creationId="{20234E51-4639-4DF8-B49C-8EB54AF3B8E6}"/>
          </ac:spMkLst>
        </pc:spChg>
      </pc:sldChg>
      <pc:sldChg chg="del">
        <pc:chgData name="상현 유" userId="3fcbdcfa-8d11-4da3-bb32-ba628d89dc7a" providerId="ADAL" clId="{AF44FAC4-F20B-437F-991E-7B3C3E2931AD}" dt="2019-09-30T23:19:26.390" v="0" actId="47"/>
        <pc:sldMkLst>
          <pc:docMk/>
          <pc:sldMk cId="3281644307" sldId="458"/>
        </pc:sldMkLst>
      </pc:sldChg>
      <pc:sldChg chg="add del">
        <pc:chgData name="상현 유" userId="3fcbdcfa-8d11-4da3-bb32-ba628d89dc7a" providerId="ADAL" clId="{AF44FAC4-F20B-437F-991E-7B3C3E2931AD}" dt="2019-10-01T00:30:39.102" v="445" actId="47"/>
        <pc:sldMkLst>
          <pc:docMk/>
          <pc:sldMk cId="407247414" sldId="459"/>
        </pc:sldMkLst>
      </pc:sldChg>
      <pc:sldChg chg="addSp modSp add">
        <pc:chgData name="상현 유" userId="3fcbdcfa-8d11-4da3-bb32-ba628d89dc7a" providerId="ADAL" clId="{AF44FAC4-F20B-437F-991E-7B3C3E2931AD}" dt="2019-10-01T00:30:33.840" v="444"/>
        <pc:sldMkLst>
          <pc:docMk/>
          <pc:sldMk cId="3845682124" sldId="460"/>
        </pc:sldMkLst>
        <pc:spChg chg="mod">
          <ac:chgData name="상현 유" userId="3fcbdcfa-8d11-4da3-bb32-ba628d89dc7a" providerId="ADAL" clId="{AF44FAC4-F20B-437F-991E-7B3C3E2931AD}" dt="2019-10-01T00:30:33.840" v="444"/>
          <ac:spMkLst>
            <pc:docMk/>
            <pc:sldMk cId="3845682124" sldId="460"/>
            <ac:spMk id="2" creationId="{28D7C6BE-07C4-4CB3-A884-0B88550C2EC7}"/>
          </ac:spMkLst>
        </pc:spChg>
        <pc:spChg chg="mod">
          <ac:chgData name="상현 유" userId="3fcbdcfa-8d11-4da3-bb32-ba628d89dc7a" providerId="ADAL" clId="{AF44FAC4-F20B-437F-991E-7B3C3E2931AD}" dt="2019-10-01T00:28:00.461" v="436" actId="20577"/>
          <ac:spMkLst>
            <pc:docMk/>
            <pc:sldMk cId="3845682124" sldId="460"/>
            <ac:spMk id="3" creationId="{10B54EC4-F4D4-4BE5-9897-8D0C39355151}"/>
          </ac:spMkLst>
        </pc:spChg>
        <pc:picChg chg="add mod">
          <ac:chgData name="상현 유" userId="3fcbdcfa-8d11-4da3-bb32-ba628d89dc7a" providerId="ADAL" clId="{AF44FAC4-F20B-437F-991E-7B3C3E2931AD}" dt="2019-10-01T00:29:27.532" v="443" actId="1076"/>
          <ac:picMkLst>
            <pc:docMk/>
            <pc:sldMk cId="3845682124" sldId="460"/>
            <ac:picMk id="4" creationId="{55D11640-7F1B-40AE-B12E-DE6D6DCA9A54}"/>
          </ac:picMkLst>
        </pc:picChg>
      </pc:sldChg>
      <pc:sldChg chg="addSp modSp add">
        <pc:chgData name="상현 유" userId="3fcbdcfa-8d11-4da3-bb32-ba628d89dc7a" providerId="ADAL" clId="{AF44FAC4-F20B-437F-991E-7B3C3E2931AD}" dt="2019-10-01T00:28:52.677" v="441" actId="14100"/>
        <pc:sldMkLst>
          <pc:docMk/>
          <pc:sldMk cId="3361502776" sldId="461"/>
        </pc:sldMkLst>
        <pc:picChg chg="add mod">
          <ac:chgData name="상현 유" userId="3fcbdcfa-8d11-4da3-bb32-ba628d89dc7a" providerId="ADAL" clId="{AF44FAC4-F20B-437F-991E-7B3C3E2931AD}" dt="2019-10-01T00:28:52.677" v="441" actId="14100"/>
          <ac:picMkLst>
            <pc:docMk/>
            <pc:sldMk cId="3361502776" sldId="461"/>
            <ac:picMk id="2" creationId="{8E79121E-6239-4915-AAF0-12A52F4019F5}"/>
          </ac:picMkLst>
        </pc:picChg>
      </pc:sldChg>
      <pc:sldChg chg="modSp add">
        <pc:chgData name="상현 유" userId="3fcbdcfa-8d11-4da3-bb32-ba628d89dc7a" providerId="ADAL" clId="{AF44FAC4-F20B-437F-991E-7B3C3E2931AD}" dt="2019-10-01T00:38:32.697" v="459" actId="6549"/>
        <pc:sldMkLst>
          <pc:docMk/>
          <pc:sldMk cId="2389393862" sldId="462"/>
        </pc:sldMkLst>
        <pc:spChg chg="mod">
          <ac:chgData name="상현 유" userId="3fcbdcfa-8d11-4da3-bb32-ba628d89dc7a" providerId="ADAL" clId="{AF44FAC4-F20B-437F-991E-7B3C3E2931AD}" dt="2019-10-01T00:38:32.697" v="459" actId="6549"/>
          <ac:spMkLst>
            <pc:docMk/>
            <pc:sldMk cId="2389393862" sldId="462"/>
            <ac:spMk id="2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0:35:26.530" v="450" actId="27636"/>
          <ac:spMkLst>
            <pc:docMk/>
            <pc:sldMk cId="2389393862" sldId="462"/>
            <ac:spMk id="3" creationId="{00000000-0000-0000-0000-000000000000}"/>
          </ac:spMkLst>
        </pc:spChg>
      </pc:sldChg>
      <pc:sldChg chg="addSp delSp modSp add">
        <pc:chgData name="상현 유" userId="3fcbdcfa-8d11-4da3-bb32-ba628d89dc7a" providerId="ADAL" clId="{AF44FAC4-F20B-437F-991E-7B3C3E2931AD}" dt="2019-10-01T00:44:16.976" v="474"/>
        <pc:sldMkLst>
          <pc:docMk/>
          <pc:sldMk cId="1514220429" sldId="463"/>
        </pc:sldMkLst>
        <pc:spChg chg="add del">
          <ac:chgData name="상현 유" userId="3fcbdcfa-8d11-4da3-bb32-ba628d89dc7a" providerId="ADAL" clId="{AF44FAC4-F20B-437F-991E-7B3C3E2931AD}" dt="2019-10-01T00:43:04.297" v="467"/>
          <ac:spMkLst>
            <pc:docMk/>
            <pc:sldMk cId="1514220429" sldId="463"/>
            <ac:spMk id="2" creationId="{54CBDEE4-4F69-4BBC-A34B-EFF7441521C2}"/>
          </ac:spMkLst>
        </pc:spChg>
        <pc:spChg chg="add del mod">
          <ac:chgData name="상현 유" userId="3fcbdcfa-8d11-4da3-bb32-ba628d89dc7a" providerId="ADAL" clId="{AF44FAC4-F20B-437F-991E-7B3C3E2931AD}" dt="2019-10-01T00:42:56.832" v="466"/>
          <ac:spMkLst>
            <pc:docMk/>
            <pc:sldMk cId="1514220429" sldId="463"/>
            <ac:spMk id="3" creationId="{57B184CA-8DBF-4F6F-AB7D-188C7C83591F}"/>
          </ac:spMkLst>
        </pc:spChg>
        <pc:spChg chg="add del mod">
          <ac:chgData name="상현 유" userId="3fcbdcfa-8d11-4da3-bb32-ba628d89dc7a" providerId="ADAL" clId="{AF44FAC4-F20B-437F-991E-7B3C3E2931AD}" dt="2019-10-01T00:42:56.832" v="466"/>
          <ac:spMkLst>
            <pc:docMk/>
            <pc:sldMk cId="1514220429" sldId="463"/>
            <ac:spMk id="4" creationId="{CD66FBFF-1779-4C84-B51B-2316F28307A5}"/>
          </ac:spMkLst>
        </pc:spChg>
        <pc:spChg chg="add mod">
          <ac:chgData name="상현 유" userId="3fcbdcfa-8d11-4da3-bb32-ba628d89dc7a" providerId="ADAL" clId="{AF44FAC4-F20B-437F-991E-7B3C3E2931AD}" dt="2019-10-01T00:44:16.976" v="474"/>
          <ac:spMkLst>
            <pc:docMk/>
            <pc:sldMk cId="1514220429" sldId="463"/>
            <ac:spMk id="5" creationId="{5F10B5F7-69DE-40AC-B287-974B80429BC7}"/>
          </ac:spMkLst>
        </pc:spChg>
        <pc:spChg chg="add mod">
          <ac:chgData name="상현 유" userId="3fcbdcfa-8d11-4da3-bb32-ba628d89dc7a" providerId="ADAL" clId="{AF44FAC4-F20B-437F-991E-7B3C3E2931AD}" dt="2019-10-01T00:43:16.123" v="468"/>
          <ac:spMkLst>
            <pc:docMk/>
            <pc:sldMk cId="1514220429" sldId="463"/>
            <ac:spMk id="6" creationId="{BD4EA28C-5D4D-4060-AAE8-01726251598B}"/>
          </ac:spMkLst>
        </pc:spChg>
        <pc:picChg chg="add mod">
          <ac:chgData name="상현 유" userId="3fcbdcfa-8d11-4da3-bb32-ba628d89dc7a" providerId="ADAL" clId="{AF44FAC4-F20B-437F-991E-7B3C3E2931AD}" dt="2019-10-01T00:43:40.349" v="472" actId="14100"/>
          <ac:picMkLst>
            <pc:docMk/>
            <pc:sldMk cId="1514220429" sldId="463"/>
            <ac:picMk id="7" creationId="{32BFC35A-A19D-4B62-85B2-38F6FDB4461B}"/>
          </ac:picMkLst>
        </pc:picChg>
      </pc:sldChg>
      <pc:sldChg chg="add del">
        <pc:chgData name="상현 유" userId="3fcbdcfa-8d11-4da3-bb32-ba628d89dc7a" providerId="ADAL" clId="{AF44FAC4-F20B-437F-991E-7B3C3E2931AD}" dt="2019-10-01T00:38:36.689" v="460" actId="47"/>
        <pc:sldMkLst>
          <pc:docMk/>
          <pc:sldMk cId="1838611120" sldId="463"/>
        </pc:sldMkLst>
      </pc:sldChg>
      <pc:sldChg chg="addSp modSp add">
        <pc:chgData name="상현 유" userId="3fcbdcfa-8d11-4da3-bb32-ba628d89dc7a" providerId="ADAL" clId="{AF44FAC4-F20B-437F-991E-7B3C3E2931AD}" dt="2019-10-01T00:45:53.391" v="498"/>
        <pc:sldMkLst>
          <pc:docMk/>
          <pc:sldMk cId="402378571" sldId="464"/>
        </pc:sldMkLst>
        <pc:spChg chg="mod">
          <ac:chgData name="상현 유" userId="3fcbdcfa-8d11-4da3-bb32-ba628d89dc7a" providerId="ADAL" clId="{AF44FAC4-F20B-437F-991E-7B3C3E2931AD}" dt="2019-10-01T00:45:53.391" v="498"/>
          <ac:spMkLst>
            <pc:docMk/>
            <pc:sldMk cId="402378571" sldId="464"/>
            <ac:spMk id="2" creationId="{265346E6-B4D0-4127-802E-AB133895FF22}"/>
          </ac:spMkLst>
        </pc:spChg>
        <pc:picChg chg="add mod">
          <ac:chgData name="상현 유" userId="3fcbdcfa-8d11-4da3-bb32-ba628d89dc7a" providerId="ADAL" clId="{AF44FAC4-F20B-437F-991E-7B3C3E2931AD}" dt="2019-10-01T00:45:39.862" v="478" actId="14100"/>
          <ac:picMkLst>
            <pc:docMk/>
            <pc:sldMk cId="402378571" sldId="464"/>
            <ac:picMk id="3" creationId="{BEAB4EDB-CA38-44DC-AC40-DCDB2CDD7757}"/>
          </ac:picMkLst>
        </pc:picChg>
      </pc:sldChg>
      <pc:sldChg chg="del">
        <pc:chgData name="상현 유" userId="3fcbdcfa-8d11-4da3-bb32-ba628d89dc7a" providerId="ADAL" clId="{AF44FAC4-F20B-437F-991E-7B3C3E2931AD}" dt="2019-09-30T23:19:26.390" v="0" actId="47"/>
        <pc:sldMkLst>
          <pc:docMk/>
          <pc:sldMk cId="1113507779" sldId="464"/>
        </pc:sldMkLst>
      </pc:sldChg>
      <pc:sldChg chg="addSp modSp add">
        <pc:chgData name="상현 유" userId="3fcbdcfa-8d11-4da3-bb32-ba628d89dc7a" providerId="ADAL" clId="{AF44FAC4-F20B-437F-991E-7B3C3E2931AD}" dt="2019-10-01T00:51:43.239" v="503"/>
        <pc:sldMkLst>
          <pc:docMk/>
          <pc:sldMk cId="1951385234" sldId="465"/>
        </pc:sldMkLst>
        <pc:spChg chg="mod">
          <ac:chgData name="상현 유" userId="3fcbdcfa-8d11-4da3-bb32-ba628d89dc7a" providerId="ADAL" clId="{AF44FAC4-F20B-437F-991E-7B3C3E2931AD}" dt="2019-10-01T00:51:43.239" v="503"/>
          <ac:spMkLst>
            <pc:docMk/>
            <pc:sldMk cId="1951385234" sldId="465"/>
            <ac:spMk id="2" creationId="{B21199EF-48FB-4AB6-8A4A-D78D1F0932AA}"/>
          </ac:spMkLst>
        </pc:spChg>
        <pc:picChg chg="add mod">
          <ac:chgData name="상현 유" userId="3fcbdcfa-8d11-4da3-bb32-ba628d89dc7a" providerId="ADAL" clId="{AF44FAC4-F20B-437F-991E-7B3C3E2931AD}" dt="2019-10-01T00:51:37.448" v="502" actId="14100"/>
          <ac:picMkLst>
            <pc:docMk/>
            <pc:sldMk cId="1951385234" sldId="465"/>
            <ac:picMk id="3" creationId="{0B65285D-2781-4918-A147-860CF70F7E38}"/>
          </ac:picMkLst>
        </pc:picChg>
      </pc:sldChg>
      <pc:sldChg chg="del">
        <pc:chgData name="상현 유" userId="3fcbdcfa-8d11-4da3-bb32-ba628d89dc7a" providerId="ADAL" clId="{AF44FAC4-F20B-437F-991E-7B3C3E2931AD}" dt="2019-09-30T23:19:26.390" v="0" actId="47"/>
        <pc:sldMkLst>
          <pc:docMk/>
          <pc:sldMk cId="3840573953" sldId="465"/>
        </pc:sldMkLst>
      </pc:sldChg>
      <pc:sldChg chg="del">
        <pc:chgData name="상현 유" userId="3fcbdcfa-8d11-4da3-bb32-ba628d89dc7a" providerId="ADAL" clId="{AF44FAC4-F20B-437F-991E-7B3C3E2931AD}" dt="2019-09-30T23:19:26.390" v="0" actId="47"/>
        <pc:sldMkLst>
          <pc:docMk/>
          <pc:sldMk cId="2528099078" sldId="466"/>
        </pc:sldMkLst>
      </pc:sldChg>
      <pc:sldChg chg="addSp modSp add">
        <pc:chgData name="상현 유" userId="3fcbdcfa-8d11-4da3-bb32-ba628d89dc7a" providerId="ADAL" clId="{AF44FAC4-F20B-437F-991E-7B3C3E2931AD}" dt="2019-10-01T00:52:41.741" v="515" actId="14100"/>
        <pc:sldMkLst>
          <pc:docMk/>
          <pc:sldMk cId="3007878039" sldId="466"/>
        </pc:sldMkLst>
        <pc:spChg chg="mod">
          <ac:chgData name="상현 유" userId="3fcbdcfa-8d11-4da3-bb32-ba628d89dc7a" providerId="ADAL" clId="{AF44FAC4-F20B-437F-991E-7B3C3E2931AD}" dt="2019-10-01T00:52:06.102" v="512"/>
          <ac:spMkLst>
            <pc:docMk/>
            <pc:sldMk cId="3007878039" sldId="466"/>
            <ac:spMk id="2" creationId="{56436809-B9FD-4183-845D-6C9AFF4C0D1C}"/>
          </ac:spMkLst>
        </pc:spChg>
        <pc:picChg chg="add mod">
          <ac:chgData name="상현 유" userId="3fcbdcfa-8d11-4da3-bb32-ba628d89dc7a" providerId="ADAL" clId="{AF44FAC4-F20B-437F-991E-7B3C3E2931AD}" dt="2019-10-01T00:52:41.741" v="515" actId="14100"/>
          <ac:picMkLst>
            <pc:docMk/>
            <pc:sldMk cId="3007878039" sldId="466"/>
            <ac:picMk id="3" creationId="{21DE0B55-80BC-4A81-B86F-CE7A52430F4C}"/>
          </ac:picMkLst>
        </pc:picChg>
      </pc:sldChg>
      <pc:sldChg chg="addSp delSp modSp add">
        <pc:chgData name="상현 유" userId="3fcbdcfa-8d11-4da3-bb32-ba628d89dc7a" providerId="ADAL" clId="{AF44FAC4-F20B-437F-991E-7B3C3E2931AD}" dt="2019-10-01T01:06:44.032" v="549"/>
        <pc:sldMkLst>
          <pc:docMk/>
          <pc:sldMk cId="2926153771" sldId="467"/>
        </pc:sldMkLst>
        <pc:spChg chg="del">
          <ac:chgData name="상현 유" userId="3fcbdcfa-8d11-4da3-bb32-ba628d89dc7a" providerId="ADAL" clId="{AF44FAC4-F20B-437F-991E-7B3C3E2931AD}" dt="2019-10-01T00:53:37.662" v="517"/>
          <ac:spMkLst>
            <pc:docMk/>
            <pc:sldMk cId="2926153771" sldId="467"/>
            <ac:spMk id="2" creationId="{AB526DA3-5A16-45F4-9FA0-EA7C1AA2ED8D}"/>
          </ac:spMkLst>
        </pc:spChg>
        <pc:spChg chg="add mod">
          <ac:chgData name="상현 유" userId="3fcbdcfa-8d11-4da3-bb32-ba628d89dc7a" providerId="ADAL" clId="{AF44FAC4-F20B-437F-991E-7B3C3E2931AD}" dt="2019-10-01T01:06:44.032" v="549"/>
          <ac:spMkLst>
            <pc:docMk/>
            <pc:sldMk cId="2926153771" sldId="467"/>
            <ac:spMk id="3" creationId="{1ED8755F-3E9F-4159-A2BC-2DB222BA5952}"/>
          </ac:spMkLst>
        </pc:spChg>
        <pc:spChg chg="add del mod">
          <ac:chgData name="상현 유" userId="3fcbdcfa-8d11-4da3-bb32-ba628d89dc7a" providerId="ADAL" clId="{AF44FAC4-F20B-437F-991E-7B3C3E2931AD}" dt="2019-10-01T00:54:18.212" v="519"/>
          <ac:spMkLst>
            <pc:docMk/>
            <pc:sldMk cId="2926153771" sldId="467"/>
            <ac:spMk id="4" creationId="{68544ECD-75BE-4CEE-8B03-651585326378}"/>
          </ac:spMkLst>
        </pc:spChg>
        <pc:picChg chg="add mod">
          <ac:chgData name="상현 유" userId="3fcbdcfa-8d11-4da3-bb32-ba628d89dc7a" providerId="ADAL" clId="{AF44FAC4-F20B-437F-991E-7B3C3E2931AD}" dt="2019-10-01T01:06:08.072" v="522" actId="14100"/>
          <ac:picMkLst>
            <pc:docMk/>
            <pc:sldMk cId="2926153771" sldId="467"/>
            <ac:picMk id="5" creationId="{3F88A0E4-56E7-46E8-9C0C-57E25DC6F567}"/>
          </ac:picMkLst>
        </pc:picChg>
      </pc:sldChg>
      <pc:sldChg chg="del">
        <pc:chgData name="상현 유" userId="3fcbdcfa-8d11-4da3-bb32-ba628d89dc7a" providerId="ADAL" clId="{AF44FAC4-F20B-437F-991E-7B3C3E2931AD}" dt="2019-09-30T23:19:26.390" v="0" actId="47"/>
        <pc:sldMkLst>
          <pc:docMk/>
          <pc:sldMk cId="3242750107" sldId="467"/>
        </pc:sldMkLst>
      </pc:sldChg>
      <pc:sldChg chg="addSp modSp add">
        <pc:chgData name="상현 유" userId="3fcbdcfa-8d11-4da3-bb32-ba628d89dc7a" providerId="ADAL" clId="{AF44FAC4-F20B-437F-991E-7B3C3E2931AD}" dt="2019-10-01T01:06:54.016" v="550"/>
        <pc:sldMkLst>
          <pc:docMk/>
          <pc:sldMk cId="3412698350" sldId="468"/>
        </pc:sldMkLst>
        <pc:spChg chg="mod">
          <ac:chgData name="상현 유" userId="3fcbdcfa-8d11-4da3-bb32-ba628d89dc7a" providerId="ADAL" clId="{AF44FAC4-F20B-437F-991E-7B3C3E2931AD}" dt="2019-10-01T01:06:54.016" v="550"/>
          <ac:spMkLst>
            <pc:docMk/>
            <pc:sldMk cId="3412698350" sldId="468"/>
            <ac:spMk id="2" creationId="{18020860-34F4-4D6F-889F-BDCC49B9596C}"/>
          </ac:spMkLst>
        </pc:spChg>
        <pc:picChg chg="add mod">
          <ac:chgData name="상현 유" userId="3fcbdcfa-8d11-4da3-bb32-ba628d89dc7a" providerId="ADAL" clId="{AF44FAC4-F20B-437F-991E-7B3C3E2931AD}" dt="2019-10-01T01:06:33.022" v="526" actId="14100"/>
          <ac:picMkLst>
            <pc:docMk/>
            <pc:sldMk cId="3412698350" sldId="468"/>
            <ac:picMk id="3" creationId="{A16C2E39-B523-4526-8317-183B85EC116A}"/>
          </ac:picMkLst>
        </pc:picChg>
      </pc:sldChg>
      <pc:sldChg chg="del">
        <pc:chgData name="상현 유" userId="3fcbdcfa-8d11-4da3-bb32-ba628d89dc7a" providerId="ADAL" clId="{AF44FAC4-F20B-437F-991E-7B3C3E2931AD}" dt="2019-09-30T23:19:26.390" v="0" actId="47"/>
        <pc:sldMkLst>
          <pc:docMk/>
          <pc:sldMk cId="3515277660" sldId="468"/>
        </pc:sldMkLst>
      </pc:sldChg>
      <pc:sldChg chg="addSp delSp modSp add">
        <pc:chgData name="상현 유" userId="3fcbdcfa-8d11-4da3-bb32-ba628d89dc7a" providerId="ADAL" clId="{AF44FAC4-F20B-437F-991E-7B3C3E2931AD}" dt="2019-10-01T01:40:00.168" v="797"/>
        <pc:sldMkLst>
          <pc:docMk/>
          <pc:sldMk cId="2072783152" sldId="469"/>
        </pc:sldMkLst>
        <pc:spChg chg="mod">
          <ac:chgData name="상현 유" userId="3fcbdcfa-8d11-4da3-bb32-ba628d89dc7a" providerId="ADAL" clId="{AF44FAC4-F20B-437F-991E-7B3C3E2931AD}" dt="2019-10-01T01:09:54.832" v="555"/>
          <ac:spMkLst>
            <pc:docMk/>
            <pc:sldMk cId="2072783152" sldId="469"/>
            <ac:spMk id="2" creationId="{062232AC-15B2-4973-B2A9-3B994E6D91D0}"/>
          </ac:spMkLst>
        </pc:spChg>
        <pc:picChg chg="add mod">
          <ac:chgData name="상현 유" userId="3fcbdcfa-8d11-4da3-bb32-ba628d89dc7a" providerId="ADAL" clId="{AF44FAC4-F20B-437F-991E-7B3C3E2931AD}" dt="2019-10-01T01:09:45.637" v="554" actId="14100"/>
          <ac:picMkLst>
            <pc:docMk/>
            <pc:sldMk cId="2072783152" sldId="469"/>
            <ac:picMk id="3" creationId="{D506C498-CAC5-4D94-8C01-52918C796315}"/>
          </ac:picMkLst>
        </pc:picChg>
        <pc:picChg chg="add del mod">
          <ac:chgData name="상현 유" userId="3fcbdcfa-8d11-4da3-bb32-ba628d89dc7a" providerId="ADAL" clId="{AF44FAC4-F20B-437F-991E-7B3C3E2931AD}" dt="2019-10-01T01:40:00.168" v="797"/>
          <ac:picMkLst>
            <pc:docMk/>
            <pc:sldMk cId="2072783152" sldId="469"/>
            <ac:picMk id="4" creationId="{66E675C4-A1CF-4157-BD6C-282C7739E9F4}"/>
          </ac:picMkLst>
        </pc:picChg>
      </pc:sldChg>
      <pc:sldChg chg="del">
        <pc:chgData name="상현 유" userId="3fcbdcfa-8d11-4da3-bb32-ba628d89dc7a" providerId="ADAL" clId="{AF44FAC4-F20B-437F-991E-7B3C3E2931AD}" dt="2019-09-30T23:19:26.390" v="0" actId="47"/>
        <pc:sldMkLst>
          <pc:docMk/>
          <pc:sldMk cId="3490817253" sldId="469"/>
        </pc:sldMkLst>
      </pc:sldChg>
      <pc:sldChg chg="addSp delSp modSp add">
        <pc:chgData name="상현 유" userId="3fcbdcfa-8d11-4da3-bb32-ba628d89dc7a" providerId="ADAL" clId="{AF44FAC4-F20B-437F-991E-7B3C3E2931AD}" dt="2019-10-01T01:17:25.974" v="573" actId="1076"/>
        <pc:sldMkLst>
          <pc:docMk/>
          <pc:sldMk cId="2657035254" sldId="470"/>
        </pc:sldMkLst>
        <pc:spChg chg="del">
          <ac:chgData name="상현 유" userId="3fcbdcfa-8d11-4da3-bb32-ba628d89dc7a" providerId="ADAL" clId="{AF44FAC4-F20B-437F-991E-7B3C3E2931AD}" dt="2019-10-01T01:16:59.097" v="557"/>
          <ac:spMkLst>
            <pc:docMk/>
            <pc:sldMk cId="2657035254" sldId="470"/>
            <ac:spMk id="2" creationId="{3F2921CB-2FAB-46BC-ACD3-45601B5BEFA2}"/>
          </ac:spMkLst>
        </pc:spChg>
        <pc:spChg chg="add mod">
          <ac:chgData name="상현 유" userId="3fcbdcfa-8d11-4da3-bb32-ba628d89dc7a" providerId="ADAL" clId="{AF44FAC4-F20B-437F-991E-7B3C3E2931AD}" dt="2019-10-01T01:17:04.389" v="570"/>
          <ac:spMkLst>
            <pc:docMk/>
            <pc:sldMk cId="2657035254" sldId="470"/>
            <ac:spMk id="3" creationId="{7001F642-806C-474A-980D-19170B0CFDF6}"/>
          </ac:spMkLst>
        </pc:spChg>
        <pc:spChg chg="add mod">
          <ac:chgData name="상현 유" userId="3fcbdcfa-8d11-4da3-bb32-ba628d89dc7a" providerId="ADAL" clId="{AF44FAC4-F20B-437F-991E-7B3C3E2931AD}" dt="2019-10-01T01:17:08.961" v="571"/>
          <ac:spMkLst>
            <pc:docMk/>
            <pc:sldMk cId="2657035254" sldId="470"/>
            <ac:spMk id="4" creationId="{BFFBE1F8-DDEA-437D-9942-6650AA729D9E}"/>
          </ac:spMkLst>
        </pc:spChg>
        <pc:picChg chg="add mod">
          <ac:chgData name="상현 유" userId="3fcbdcfa-8d11-4da3-bb32-ba628d89dc7a" providerId="ADAL" clId="{AF44FAC4-F20B-437F-991E-7B3C3E2931AD}" dt="2019-10-01T01:17:25.974" v="573" actId="1076"/>
          <ac:picMkLst>
            <pc:docMk/>
            <pc:sldMk cId="2657035254" sldId="470"/>
            <ac:picMk id="5" creationId="{A614BE0C-EAF5-4D95-987E-73C2BC9DE36E}"/>
          </ac:picMkLst>
        </pc:picChg>
      </pc:sldChg>
      <pc:sldChg chg="del">
        <pc:chgData name="상현 유" userId="3fcbdcfa-8d11-4da3-bb32-ba628d89dc7a" providerId="ADAL" clId="{AF44FAC4-F20B-437F-991E-7B3C3E2931AD}" dt="2019-09-30T23:19:26.390" v="0" actId="47"/>
        <pc:sldMkLst>
          <pc:docMk/>
          <pc:sldMk cId="3625041798" sldId="470"/>
        </pc:sldMkLst>
      </pc:sldChg>
      <pc:sldChg chg="modSp add">
        <pc:chgData name="상현 유" userId="3fcbdcfa-8d11-4da3-bb32-ba628d89dc7a" providerId="ADAL" clId="{AF44FAC4-F20B-437F-991E-7B3C3E2931AD}" dt="2019-10-01T01:23:51.574" v="712" actId="1076"/>
        <pc:sldMkLst>
          <pc:docMk/>
          <pc:sldMk cId="651380933" sldId="471"/>
        </pc:sldMkLst>
        <pc:spChg chg="mod">
          <ac:chgData name="상현 유" userId="3fcbdcfa-8d11-4da3-bb32-ba628d89dc7a" providerId="ADAL" clId="{AF44FAC4-F20B-437F-991E-7B3C3E2931AD}" dt="2019-10-01T01:23:46.126" v="711" actId="27636"/>
          <ac:spMkLst>
            <pc:docMk/>
            <pc:sldMk cId="651380933" sldId="471"/>
            <ac:spMk id="3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1:21:58.407" v="582" actId="27636"/>
          <ac:spMkLst>
            <pc:docMk/>
            <pc:sldMk cId="651380933" sldId="471"/>
            <ac:spMk id="4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1:23:51.574" v="712" actId="1076"/>
          <ac:spMkLst>
            <pc:docMk/>
            <pc:sldMk cId="651380933" sldId="471"/>
            <ac:spMk id="8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1:23:44.446" v="709" actId="1076"/>
          <ac:spMkLst>
            <pc:docMk/>
            <pc:sldMk cId="651380933" sldId="471"/>
            <ac:spMk id="9" creationId="{00000000-0000-0000-0000-000000000000}"/>
          </ac:spMkLst>
        </pc:spChg>
      </pc:sldChg>
      <pc:sldChg chg="add del">
        <pc:chgData name="상현 유" userId="3fcbdcfa-8d11-4da3-bb32-ba628d89dc7a" providerId="ADAL" clId="{AF44FAC4-F20B-437F-991E-7B3C3E2931AD}" dt="2019-10-01T01:21:55.406" v="575" actId="47"/>
        <pc:sldMkLst>
          <pc:docMk/>
          <pc:sldMk cId="2822432229" sldId="471"/>
        </pc:sldMkLst>
      </pc:sldChg>
      <pc:sldChg chg="del">
        <pc:chgData name="상현 유" userId="3fcbdcfa-8d11-4da3-bb32-ba628d89dc7a" providerId="ADAL" clId="{AF44FAC4-F20B-437F-991E-7B3C3E2931AD}" dt="2019-09-30T23:19:26.390" v="0" actId="47"/>
        <pc:sldMkLst>
          <pc:docMk/>
          <pc:sldMk cId="3251710233" sldId="471"/>
        </pc:sldMkLst>
      </pc:sldChg>
      <pc:sldChg chg="modSp add">
        <pc:chgData name="상현 유" userId="3fcbdcfa-8d11-4da3-bb32-ba628d89dc7a" providerId="ADAL" clId="{AF44FAC4-F20B-437F-991E-7B3C3E2931AD}" dt="2019-10-01T02:10:36.680" v="860" actId="1076"/>
        <pc:sldMkLst>
          <pc:docMk/>
          <pc:sldMk cId="1332631851" sldId="472"/>
        </pc:sldMkLst>
        <pc:spChg chg="mod">
          <ac:chgData name="상현 유" userId="3fcbdcfa-8d11-4da3-bb32-ba628d89dc7a" providerId="ADAL" clId="{AF44FAC4-F20B-437F-991E-7B3C3E2931AD}" dt="2019-10-01T01:21:58.448" v="589" actId="27636"/>
          <ac:spMkLst>
            <pc:docMk/>
            <pc:sldMk cId="1332631851" sldId="472"/>
            <ac:spMk id="4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2:10:34.216" v="859" actId="1076"/>
          <ac:spMkLst>
            <pc:docMk/>
            <pc:sldMk cId="1332631851" sldId="472"/>
            <ac:spMk id="5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2:10:36.680" v="860" actId="1076"/>
          <ac:spMkLst>
            <pc:docMk/>
            <pc:sldMk cId="1332631851" sldId="472"/>
            <ac:spMk id="6" creationId="{00000000-0000-0000-0000-000000000000}"/>
          </ac:spMkLst>
        </pc:spChg>
      </pc:sldChg>
      <pc:sldChg chg="modSp add">
        <pc:chgData name="상현 유" userId="3fcbdcfa-8d11-4da3-bb32-ba628d89dc7a" providerId="ADAL" clId="{AF44FAC4-F20B-437F-991E-7B3C3E2931AD}" dt="2019-10-01T02:11:31.204" v="873" actId="6549"/>
        <pc:sldMkLst>
          <pc:docMk/>
          <pc:sldMk cId="3919317166" sldId="473"/>
        </pc:sldMkLst>
        <pc:spChg chg="mod">
          <ac:chgData name="상현 유" userId="3fcbdcfa-8d11-4da3-bb32-ba628d89dc7a" providerId="ADAL" clId="{AF44FAC4-F20B-437F-991E-7B3C3E2931AD}" dt="2019-10-01T02:11:31.204" v="873" actId="6549"/>
          <ac:spMkLst>
            <pc:docMk/>
            <pc:sldMk cId="3919317166" sldId="473"/>
            <ac:spMk id="2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1:21:58.475" v="594" actId="27636"/>
          <ac:spMkLst>
            <pc:docMk/>
            <pc:sldMk cId="3919317166" sldId="473"/>
            <ac:spMk id="3" creationId="{00000000-0000-0000-0000-000000000000}"/>
          </ac:spMkLst>
        </pc:spChg>
      </pc:sldChg>
      <pc:sldChg chg="modSp add">
        <pc:chgData name="상현 유" userId="3fcbdcfa-8d11-4da3-bb32-ba628d89dc7a" providerId="ADAL" clId="{AF44FAC4-F20B-437F-991E-7B3C3E2931AD}" dt="2019-10-01T02:11:49.728" v="878" actId="1076"/>
        <pc:sldMkLst>
          <pc:docMk/>
          <pc:sldMk cId="3798272960" sldId="474"/>
        </pc:sldMkLst>
        <pc:spChg chg="mod">
          <ac:chgData name="상현 유" userId="3fcbdcfa-8d11-4da3-bb32-ba628d89dc7a" providerId="ADAL" clId="{AF44FAC4-F20B-437F-991E-7B3C3E2931AD}" dt="2019-10-01T01:21:58.493" v="598" actId="27636"/>
          <ac:spMkLst>
            <pc:docMk/>
            <pc:sldMk cId="3798272960" sldId="474"/>
            <ac:spMk id="4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2:11:47.552" v="877" actId="1076"/>
          <ac:spMkLst>
            <pc:docMk/>
            <pc:sldMk cId="3798272960" sldId="474"/>
            <ac:spMk id="5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2:11:47.552" v="877" actId="1076"/>
          <ac:spMkLst>
            <pc:docMk/>
            <pc:sldMk cId="3798272960" sldId="474"/>
            <ac:spMk id="6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2:11:49.728" v="878" actId="1076"/>
          <ac:spMkLst>
            <pc:docMk/>
            <pc:sldMk cId="3798272960" sldId="474"/>
            <ac:spMk id="7" creationId="{00000000-0000-0000-0000-000000000000}"/>
          </ac:spMkLst>
        </pc:spChg>
      </pc:sldChg>
      <pc:sldChg chg="addSp delSp modSp add">
        <pc:chgData name="상현 유" userId="3fcbdcfa-8d11-4da3-bb32-ba628d89dc7a" providerId="ADAL" clId="{AF44FAC4-F20B-437F-991E-7B3C3E2931AD}" dt="2019-10-01T02:13:59.240" v="972" actId="1076"/>
        <pc:sldMkLst>
          <pc:docMk/>
          <pc:sldMk cId="4138035260" sldId="475"/>
        </pc:sldMkLst>
        <pc:spChg chg="del">
          <ac:chgData name="상현 유" userId="3fcbdcfa-8d11-4da3-bb32-ba628d89dc7a" providerId="ADAL" clId="{AF44FAC4-F20B-437F-991E-7B3C3E2931AD}" dt="2019-10-01T02:13:49.725" v="969" actId="478"/>
          <ac:spMkLst>
            <pc:docMk/>
            <pc:sldMk cId="4138035260" sldId="475"/>
            <ac:spMk id="2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1:21:58.558" v="611" actId="27636"/>
          <ac:spMkLst>
            <pc:docMk/>
            <pc:sldMk cId="4138035260" sldId="475"/>
            <ac:spMk id="4" creationId="{00000000-0000-0000-0000-000000000000}"/>
          </ac:spMkLst>
        </pc:spChg>
        <pc:spChg chg="mod">
          <ac:chgData name="상현 유" userId="3fcbdcfa-8d11-4da3-bb32-ba628d89dc7a" providerId="ADAL" clId="{AF44FAC4-F20B-437F-991E-7B3C3E2931AD}" dt="2019-10-01T02:13:57.417" v="971" actId="1076"/>
          <ac:spMkLst>
            <pc:docMk/>
            <pc:sldMk cId="4138035260" sldId="475"/>
            <ac:spMk id="5" creationId="{00000000-0000-0000-0000-000000000000}"/>
          </ac:spMkLst>
        </pc:spChg>
        <pc:spChg chg="add del mod">
          <ac:chgData name="상현 유" userId="3fcbdcfa-8d11-4da3-bb32-ba628d89dc7a" providerId="ADAL" clId="{AF44FAC4-F20B-437F-991E-7B3C3E2931AD}" dt="2019-10-01T02:13:52.089" v="970" actId="478"/>
          <ac:spMkLst>
            <pc:docMk/>
            <pc:sldMk cId="4138035260" sldId="475"/>
            <ac:spMk id="6" creationId="{953BCD5D-F60B-4BBC-A4FC-52A64ADAA432}"/>
          </ac:spMkLst>
        </pc:spChg>
        <pc:picChg chg="mod">
          <ac:chgData name="상현 유" userId="3fcbdcfa-8d11-4da3-bb32-ba628d89dc7a" providerId="ADAL" clId="{AF44FAC4-F20B-437F-991E-7B3C3E2931AD}" dt="2019-10-01T02:13:59.240" v="972" actId="1076"/>
          <ac:picMkLst>
            <pc:docMk/>
            <pc:sldMk cId="4138035260" sldId="475"/>
            <ac:picMk id="1025" creationId="{00000000-0000-0000-0000-000000000000}"/>
          </ac:picMkLst>
        </pc:picChg>
      </pc:sldChg>
      <pc:sldChg chg="del">
        <pc:chgData name="상현 유" userId="3fcbdcfa-8d11-4da3-bb32-ba628d89dc7a" providerId="ADAL" clId="{AF44FAC4-F20B-437F-991E-7B3C3E2931AD}" dt="2019-09-30T23:19:26.390" v="0" actId="47"/>
        <pc:sldMkLst>
          <pc:docMk/>
          <pc:sldMk cId="1674231619" sldId="476"/>
        </pc:sldMkLst>
      </pc:sldChg>
      <pc:sldChg chg="addSp delSp modSp add">
        <pc:chgData name="상현 유" userId="3fcbdcfa-8d11-4da3-bb32-ba628d89dc7a" providerId="ADAL" clId="{AF44FAC4-F20B-437F-991E-7B3C3E2931AD}" dt="2019-10-01T01:33:40.783" v="790"/>
        <pc:sldMkLst>
          <pc:docMk/>
          <pc:sldMk cId="2815784628" sldId="476"/>
        </pc:sldMkLst>
        <pc:spChg chg="del">
          <ac:chgData name="상현 유" userId="3fcbdcfa-8d11-4da3-bb32-ba628d89dc7a" providerId="ADAL" clId="{AF44FAC4-F20B-437F-991E-7B3C3E2931AD}" dt="2019-10-01T01:32:42.569" v="781"/>
          <ac:spMkLst>
            <pc:docMk/>
            <pc:sldMk cId="2815784628" sldId="476"/>
            <ac:spMk id="2" creationId="{56AE25EC-A16D-4312-9DEA-BEF1C69950F7}"/>
          </ac:spMkLst>
        </pc:spChg>
        <pc:spChg chg="add mod">
          <ac:chgData name="상현 유" userId="3fcbdcfa-8d11-4da3-bb32-ba628d89dc7a" providerId="ADAL" clId="{AF44FAC4-F20B-437F-991E-7B3C3E2931AD}" dt="2019-10-01T01:33:40.783" v="790"/>
          <ac:spMkLst>
            <pc:docMk/>
            <pc:sldMk cId="2815784628" sldId="476"/>
            <ac:spMk id="3" creationId="{A69C0655-D5AD-4CCF-A4B3-FB26FDBE7F76}"/>
          </ac:spMkLst>
        </pc:spChg>
        <pc:spChg chg="add mod">
          <ac:chgData name="상현 유" userId="3fcbdcfa-8d11-4da3-bb32-ba628d89dc7a" providerId="ADAL" clId="{AF44FAC4-F20B-437F-991E-7B3C3E2931AD}" dt="2019-10-01T01:32:52.840" v="784" actId="15"/>
          <ac:spMkLst>
            <pc:docMk/>
            <pc:sldMk cId="2815784628" sldId="476"/>
            <ac:spMk id="4" creationId="{76C8330E-5B75-4AD6-8905-2703D6F67071}"/>
          </ac:spMkLst>
        </pc:spChg>
        <pc:spChg chg="add mod">
          <ac:chgData name="상현 유" userId="3fcbdcfa-8d11-4da3-bb32-ba628d89dc7a" providerId="ADAL" clId="{AF44FAC4-F20B-437F-991E-7B3C3E2931AD}" dt="2019-10-01T01:33:32.236" v="789" actId="2085"/>
          <ac:spMkLst>
            <pc:docMk/>
            <pc:sldMk cId="2815784628" sldId="476"/>
            <ac:spMk id="6" creationId="{EF902194-01A2-4125-A95B-F7A5E88BD81B}"/>
          </ac:spMkLst>
        </pc:spChg>
        <pc:picChg chg="add mod">
          <ac:chgData name="상현 유" userId="3fcbdcfa-8d11-4da3-bb32-ba628d89dc7a" providerId="ADAL" clId="{AF44FAC4-F20B-437F-991E-7B3C3E2931AD}" dt="2019-10-01T01:32:59.415" v="786" actId="1076"/>
          <ac:picMkLst>
            <pc:docMk/>
            <pc:sldMk cId="2815784628" sldId="476"/>
            <ac:picMk id="5" creationId="{551B6488-8161-446F-8DB5-4548760B951B}"/>
          </ac:picMkLst>
        </pc:picChg>
      </pc:sldChg>
      <pc:sldChg chg="addSp delSp modSp add ord">
        <pc:chgData name="상현 유" userId="3fcbdcfa-8d11-4da3-bb32-ba628d89dc7a" providerId="ADAL" clId="{AF44FAC4-F20B-437F-991E-7B3C3E2931AD}" dt="2019-10-01T01:42:17.848" v="803"/>
        <pc:sldMkLst>
          <pc:docMk/>
          <pc:sldMk cId="3630104080" sldId="477"/>
        </pc:sldMkLst>
        <pc:spChg chg="mod">
          <ac:chgData name="상현 유" userId="3fcbdcfa-8d11-4da3-bb32-ba628d89dc7a" providerId="ADAL" clId="{AF44FAC4-F20B-437F-991E-7B3C3E2931AD}" dt="2019-10-01T01:39:28.518" v="796"/>
          <ac:spMkLst>
            <pc:docMk/>
            <pc:sldMk cId="3630104080" sldId="477"/>
            <ac:spMk id="2" creationId="{58812498-F44B-4AC9-9EC1-29D733781477}"/>
          </ac:spMkLst>
        </pc:spChg>
        <pc:picChg chg="add del mod">
          <ac:chgData name="상현 유" userId="3fcbdcfa-8d11-4da3-bb32-ba628d89dc7a" providerId="ADAL" clId="{AF44FAC4-F20B-437F-991E-7B3C3E2931AD}" dt="2019-10-01T01:42:17.848" v="803"/>
          <ac:picMkLst>
            <pc:docMk/>
            <pc:sldMk cId="3630104080" sldId="477"/>
            <ac:picMk id="4" creationId="{73FADB7A-43D1-4E67-AFBF-2E049A753EF8}"/>
          </ac:picMkLst>
        </pc:picChg>
      </pc:sldChg>
      <pc:sldChg chg="addSp modSp add">
        <pc:chgData name="상현 유" userId="3fcbdcfa-8d11-4da3-bb32-ba628d89dc7a" providerId="ADAL" clId="{AF44FAC4-F20B-437F-991E-7B3C3E2931AD}" dt="2019-10-01T01:42:21.903" v="805" actId="1076"/>
        <pc:sldMkLst>
          <pc:docMk/>
          <pc:sldMk cId="2873819814" sldId="478"/>
        </pc:sldMkLst>
        <pc:spChg chg="mod">
          <ac:chgData name="상현 유" userId="3fcbdcfa-8d11-4da3-bb32-ba628d89dc7a" providerId="ADAL" clId="{AF44FAC4-F20B-437F-991E-7B3C3E2931AD}" dt="2019-10-01T01:42:03.714" v="802"/>
          <ac:spMkLst>
            <pc:docMk/>
            <pc:sldMk cId="2873819814" sldId="478"/>
            <ac:spMk id="2" creationId="{4B62820E-EF52-4B19-A475-7E889A22043B}"/>
          </ac:spMkLst>
        </pc:spChg>
        <pc:picChg chg="add mod">
          <ac:chgData name="상현 유" userId="3fcbdcfa-8d11-4da3-bb32-ba628d89dc7a" providerId="ADAL" clId="{AF44FAC4-F20B-437F-991E-7B3C3E2931AD}" dt="2019-10-01T01:42:21.903" v="805" actId="1076"/>
          <ac:picMkLst>
            <pc:docMk/>
            <pc:sldMk cId="2873819814" sldId="478"/>
            <ac:picMk id="4" creationId="{CF4A9392-5D97-4CCC-BC2B-939E170CEF1A}"/>
          </ac:picMkLst>
        </pc:picChg>
      </pc:sldChg>
      <pc:sldChg chg="del">
        <pc:chgData name="상현 유" userId="3fcbdcfa-8d11-4da3-bb32-ba628d89dc7a" providerId="ADAL" clId="{AF44FAC4-F20B-437F-991E-7B3C3E2931AD}" dt="2019-09-30T23:19:26.390" v="0" actId="47"/>
        <pc:sldMkLst>
          <pc:docMk/>
          <pc:sldMk cId="2418199699" sldId="479"/>
        </pc:sldMkLst>
      </pc:sldChg>
      <pc:sldChg chg="addSp modSp add">
        <pc:chgData name="상현 유" userId="3fcbdcfa-8d11-4da3-bb32-ba628d89dc7a" providerId="ADAL" clId="{AF44FAC4-F20B-437F-991E-7B3C3E2931AD}" dt="2019-10-01T01:46:46.007" v="811" actId="1076"/>
        <pc:sldMkLst>
          <pc:docMk/>
          <pc:sldMk cId="4224806476" sldId="479"/>
        </pc:sldMkLst>
        <pc:spChg chg="mod">
          <ac:chgData name="상현 유" userId="3fcbdcfa-8d11-4da3-bb32-ba628d89dc7a" providerId="ADAL" clId="{AF44FAC4-F20B-437F-991E-7B3C3E2931AD}" dt="2019-10-01T01:44:08.576" v="808" actId="6549"/>
          <ac:spMkLst>
            <pc:docMk/>
            <pc:sldMk cId="4224806476" sldId="479"/>
            <ac:spMk id="2" creationId="{40209F79-6E6C-4C37-BED5-534579FF143F}"/>
          </ac:spMkLst>
        </pc:spChg>
        <pc:spChg chg="mod">
          <ac:chgData name="상현 유" userId="3fcbdcfa-8d11-4da3-bb32-ba628d89dc7a" providerId="ADAL" clId="{AF44FAC4-F20B-437F-991E-7B3C3E2931AD}" dt="2019-10-01T01:45:38.195" v="809"/>
          <ac:spMkLst>
            <pc:docMk/>
            <pc:sldMk cId="4224806476" sldId="479"/>
            <ac:spMk id="3" creationId="{2BC0F133-969C-4B7C-B014-D5D3C9239533}"/>
          </ac:spMkLst>
        </pc:spChg>
        <pc:picChg chg="add mod">
          <ac:chgData name="상현 유" userId="3fcbdcfa-8d11-4da3-bb32-ba628d89dc7a" providerId="ADAL" clId="{AF44FAC4-F20B-437F-991E-7B3C3E2931AD}" dt="2019-10-01T01:46:46.007" v="811" actId="1076"/>
          <ac:picMkLst>
            <pc:docMk/>
            <pc:sldMk cId="4224806476" sldId="479"/>
            <ac:picMk id="4" creationId="{3EF368E3-0F4E-4ADC-9D91-A9D805B89B69}"/>
          </ac:picMkLst>
        </pc:picChg>
      </pc:sldChg>
      <pc:sldChg chg="del">
        <pc:chgData name="상현 유" userId="3fcbdcfa-8d11-4da3-bb32-ba628d89dc7a" providerId="ADAL" clId="{AF44FAC4-F20B-437F-991E-7B3C3E2931AD}" dt="2019-09-30T23:19:26.390" v="0" actId="47"/>
        <pc:sldMkLst>
          <pc:docMk/>
          <pc:sldMk cId="677017710" sldId="480"/>
        </pc:sldMkLst>
      </pc:sldChg>
      <pc:sldChg chg="addSp delSp modSp add">
        <pc:chgData name="상현 유" userId="3fcbdcfa-8d11-4da3-bb32-ba628d89dc7a" providerId="ADAL" clId="{AF44FAC4-F20B-437F-991E-7B3C3E2931AD}" dt="2019-10-01T01:51:18.406" v="818"/>
        <pc:sldMkLst>
          <pc:docMk/>
          <pc:sldMk cId="2344720554" sldId="480"/>
        </pc:sldMkLst>
        <pc:spChg chg="del">
          <ac:chgData name="상현 유" userId="3fcbdcfa-8d11-4da3-bb32-ba628d89dc7a" providerId="ADAL" clId="{AF44FAC4-F20B-437F-991E-7B3C3E2931AD}" dt="2019-10-01T01:50:29.120" v="813"/>
          <ac:spMkLst>
            <pc:docMk/>
            <pc:sldMk cId="2344720554" sldId="480"/>
            <ac:spMk id="2" creationId="{0D50C58B-FB44-43BC-B7EA-F2AB11AEFC1C}"/>
          </ac:spMkLst>
        </pc:spChg>
        <pc:spChg chg="del">
          <ac:chgData name="상현 유" userId="3fcbdcfa-8d11-4da3-bb32-ba628d89dc7a" providerId="ADAL" clId="{AF44FAC4-F20B-437F-991E-7B3C3E2931AD}" dt="2019-10-01T01:50:29.120" v="813"/>
          <ac:spMkLst>
            <pc:docMk/>
            <pc:sldMk cId="2344720554" sldId="480"/>
            <ac:spMk id="3" creationId="{1CCDB81E-9468-4D19-A67D-DC29931CA0D7}"/>
          </ac:spMkLst>
        </pc:spChg>
        <pc:spChg chg="add mod">
          <ac:chgData name="상현 유" userId="3fcbdcfa-8d11-4da3-bb32-ba628d89dc7a" providerId="ADAL" clId="{AF44FAC4-F20B-437F-991E-7B3C3E2931AD}" dt="2019-10-01T01:51:18.406" v="818"/>
          <ac:spMkLst>
            <pc:docMk/>
            <pc:sldMk cId="2344720554" sldId="480"/>
            <ac:spMk id="4" creationId="{AF254897-1FE1-48C8-A152-210937B14098}"/>
          </ac:spMkLst>
        </pc:spChg>
        <pc:picChg chg="add mod">
          <ac:chgData name="상현 유" userId="3fcbdcfa-8d11-4da3-bb32-ba628d89dc7a" providerId="ADAL" clId="{AF44FAC4-F20B-437F-991E-7B3C3E2931AD}" dt="2019-10-01T01:51:11.819" v="817" actId="1076"/>
          <ac:picMkLst>
            <pc:docMk/>
            <pc:sldMk cId="2344720554" sldId="480"/>
            <ac:picMk id="5" creationId="{A5254B44-E026-4B2F-869F-96D9B6F565FB}"/>
          </ac:picMkLst>
        </pc:picChg>
      </pc:sldChg>
      <pc:sldChg chg="del">
        <pc:chgData name="상현 유" userId="3fcbdcfa-8d11-4da3-bb32-ba628d89dc7a" providerId="ADAL" clId="{AF44FAC4-F20B-437F-991E-7B3C3E2931AD}" dt="2019-09-30T23:19:26.390" v="0" actId="47"/>
        <pc:sldMkLst>
          <pc:docMk/>
          <pc:sldMk cId="833044226" sldId="481"/>
        </pc:sldMkLst>
      </pc:sldChg>
      <pc:sldChg chg="addSp delSp modSp add">
        <pc:chgData name="상현 유" userId="3fcbdcfa-8d11-4da3-bb32-ba628d89dc7a" providerId="ADAL" clId="{AF44FAC4-F20B-437F-991E-7B3C3E2931AD}" dt="2019-10-01T01:52:05.011" v="823" actId="14100"/>
        <pc:sldMkLst>
          <pc:docMk/>
          <pc:sldMk cId="2418733748" sldId="481"/>
        </pc:sldMkLst>
        <pc:picChg chg="add mod">
          <ac:chgData name="상현 유" userId="3fcbdcfa-8d11-4da3-bb32-ba628d89dc7a" providerId="ADAL" clId="{AF44FAC4-F20B-437F-991E-7B3C3E2931AD}" dt="2019-10-01T01:52:05.011" v="823" actId="14100"/>
          <ac:picMkLst>
            <pc:docMk/>
            <pc:sldMk cId="2418733748" sldId="481"/>
            <ac:picMk id="2" creationId="{8D4D39A4-FA31-49F3-A889-D47477DDE008}"/>
          </ac:picMkLst>
        </pc:picChg>
        <pc:picChg chg="del">
          <ac:chgData name="상현 유" userId="3fcbdcfa-8d11-4da3-bb32-ba628d89dc7a" providerId="ADAL" clId="{AF44FAC4-F20B-437F-991E-7B3C3E2931AD}" dt="2019-10-01T01:51:24.175" v="820" actId="478"/>
          <ac:picMkLst>
            <pc:docMk/>
            <pc:sldMk cId="2418733748" sldId="481"/>
            <ac:picMk id="5" creationId="{A5254B44-E026-4B2F-869F-96D9B6F565FB}"/>
          </ac:picMkLst>
        </pc:picChg>
      </pc:sldChg>
      <pc:sldChg chg="addSp modSp add">
        <pc:chgData name="상현 유" userId="3fcbdcfa-8d11-4da3-bb32-ba628d89dc7a" providerId="ADAL" clId="{AF44FAC4-F20B-437F-991E-7B3C3E2931AD}" dt="2019-10-01T01:56:37.479" v="841" actId="1076"/>
        <pc:sldMkLst>
          <pc:docMk/>
          <pc:sldMk cId="2181885701" sldId="482"/>
        </pc:sldMkLst>
        <pc:spChg chg="mod">
          <ac:chgData name="상현 유" userId="3fcbdcfa-8d11-4da3-bb32-ba628d89dc7a" providerId="ADAL" clId="{AF44FAC4-F20B-437F-991E-7B3C3E2931AD}" dt="2019-10-01T01:53:52.314" v="835"/>
          <ac:spMkLst>
            <pc:docMk/>
            <pc:sldMk cId="2181885701" sldId="482"/>
            <ac:spMk id="2" creationId="{2BEB5B58-4015-48A8-BA05-FE1F7B3BCDAE}"/>
          </ac:spMkLst>
        </pc:spChg>
        <pc:spChg chg="add mod">
          <ac:chgData name="상현 유" userId="3fcbdcfa-8d11-4da3-bb32-ba628d89dc7a" providerId="ADAL" clId="{AF44FAC4-F20B-437F-991E-7B3C3E2931AD}" dt="2019-10-01T01:56:22.322" v="839" actId="14"/>
          <ac:spMkLst>
            <pc:docMk/>
            <pc:sldMk cId="2181885701" sldId="482"/>
            <ac:spMk id="3" creationId="{0F692101-8527-42D6-B5E3-AA00F4FB988D}"/>
          </ac:spMkLst>
        </pc:spChg>
        <pc:picChg chg="add mod">
          <ac:chgData name="상현 유" userId="3fcbdcfa-8d11-4da3-bb32-ba628d89dc7a" providerId="ADAL" clId="{AF44FAC4-F20B-437F-991E-7B3C3E2931AD}" dt="2019-10-01T01:56:37.479" v="841" actId="1076"/>
          <ac:picMkLst>
            <pc:docMk/>
            <pc:sldMk cId="2181885701" sldId="482"/>
            <ac:picMk id="4" creationId="{6AC90E3C-6C6F-4A33-89D9-D04154313637}"/>
          </ac:picMkLst>
        </pc:picChg>
      </pc:sldChg>
      <pc:sldChg chg="del">
        <pc:chgData name="상현 유" userId="3fcbdcfa-8d11-4da3-bb32-ba628d89dc7a" providerId="ADAL" clId="{AF44FAC4-F20B-437F-991E-7B3C3E2931AD}" dt="2019-09-30T23:19:26.390" v="0" actId="47"/>
        <pc:sldMkLst>
          <pc:docMk/>
          <pc:sldMk cId="2509575150" sldId="482"/>
        </pc:sldMkLst>
      </pc:sldChg>
      <pc:sldChg chg="del">
        <pc:chgData name="상현 유" userId="3fcbdcfa-8d11-4da3-bb32-ba628d89dc7a" providerId="ADAL" clId="{AF44FAC4-F20B-437F-991E-7B3C3E2931AD}" dt="2019-09-30T23:19:26.390" v="0" actId="47"/>
        <pc:sldMkLst>
          <pc:docMk/>
          <pc:sldMk cId="184746998" sldId="483"/>
        </pc:sldMkLst>
      </pc:sldChg>
      <pc:sldChg chg="modSp add">
        <pc:chgData name="상현 유" userId="3fcbdcfa-8d11-4da3-bb32-ba628d89dc7a" providerId="ADAL" clId="{AF44FAC4-F20B-437F-991E-7B3C3E2931AD}" dt="2019-10-01T02:07:11.740" v="845" actId="14"/>
        <pc:sldMkLst>
          <pc:docMk/>
          <pc:sldMk cId="2409583756" sldId="483"/>
        </pc:sldMkLst>
        <pc:spChg chg="mod">
          <ac:chgData name="상현 유" userId="3fcbdcfa-8d11-4da3-bb32-ba628d89dc7a" providerId="ADAL" clId="{AF44FAC4-F20B-437F-991E-7B3C3E2931AD}" dt="2019-10-01T02:07:02.325" v="843"/>
          <ac:spMkLst>
            <pc:docMk/>
            <pc:sldMk cId="2409583756" sldId="483"/>
            <ac:spMk id="2" creationId="{D2DCED0E-D0D0-4B6A-8A87-387944F9B9AC}"/>
          </ac:spMkLst>
        </pc:spChg>
        <pc:spChg chg="mod">
          <ac:chgData name="상현 유" userId="3fcbdcfa-8d11-4da3-bb32-ba628d89dc7a" providerId="ADAL" clId="{AF44FAC4-F20B-437F-991E-7B3C3E2931AD}" dt="2019-10-01T02:07:11.740" v="845" actId="14"/>
          <ac:spMkLst>
            <pc:docMk/>
            <pc:sldMk cId="2409583756" sldId="483"/>
            <ac:spMk id="3" creationId="{8ECF0D43-3235-4D8C-87F5-EFD7BF09B0F2}"/>
          </ac:spMkLst>
        </pc:spChg>
      </pc:sldChg>
      <pc:sldChg chg="addSp delSp add">
        <pc:chgData name="상현 유" userId="3fcbdcfa-8d11-4da3-bb32-ba628d89dc7a" providerId="ADAL" clId="{AF44FAC4-F20B-437F-991E-7B3C3E2931AD}" dt="2019-10-01T02:07:38.478" v="848"/>
        <pc:sldMkLst>
          <pc:docMk/>
          <pc:sldMk cId="1388412240" sldId="484"/>
        </pc:sldMkLst>
        <pc:spChg chg="del">
          <ac:chgData name="상현 유" userId="3fcbdcfa-8d11-4da3-bb32-ba628d89dc7a" providerId="ADAL" clId="{AF44FAC4-F20B-437F-991E-7B3C3E2931AD}" dt="2019-10-01T02:07:18.540" v="847"/>
          <ac:spMkLst>
            <pc:docMk/>
            <pc:sldMk cId="1388412240" sldId="484"/>
            <ac:spMk id="2" creationId="{A2C49AC5-1A3F-4FB7-B476-9ECAA20BA498}"/>
          </ac:spMkLst>
        </pc:spChg>
        <pc:spChg chg="del">
          <ac:chgData name="상현 유" userId="3fcbdcfa-8d11-4da3-bb32-ba628d89dc7a" providerId="ADAL" clId="{AF44FAC4-F20B-437F-991E-7B3C3E2931AD}" dt="2019-10-01T02:07:18.540" v="847"/>
          <ac:spMkLst>
            <pc:docMk/>
            <pc:sldMk cId="1388412240" sldId="484"/>
            <ac:spMk id="3" creationId="{681CC843-741D-467C-BA99-F96DBDAE7BEC}"/>
          </ac:spMkLst>
        </pc:spChg>
        <pc:picChg chg="add">
          <ac:chgData name="상현 유" userId="3fcbdcfa-8d11-4da3-bb32-ba628d89dc7a" providerId="ADAL" clId="{AF44FAC4-F20B-437F-991E-7B3C3E2931AD}" dt="2019-10-01T02:07:38.478" v="848"/>
          <ac:picMkLst>
            <pc:docMk/>
            <pc:sldMk cId="1388412240" sldId="484"/>
            <ac:picMk id="4" creationId="{0A89732A-80FD-4099-A1AC-AD250C4A3E2F}"/>
          </ac:picMkLst>
        </pc:picChg>
      </pc:sldChg>
      <pc:sldChg chg="del">
        <pc:chgData name="상현 유" userId="3fcbdcfa-8d11-4da3-bb32-ba628d89dc7a" providerId="ADAL" clId="{AF44FAC4-F20B-437F-991E-7B3C3E2931AD}" dt="2019-09-30T23:19:26.390" v="0" actId="47"/>
        <pc:sldMkLst>
          <pc:docMk/>
          <pc:sldMk cId="1829432648" sldId="484"/>
        </pc:sldMkLst>
      </pc:sldChg>
      <pc:sldChg chg="addSp modSp add">
        <pc:chgData name="상현 유" userId="3fcbdcfa-8d11-4da3-bb32-ba628d89dc7a" providerId="ADAL" clId="{AF44FAC4-F20B-437F-991E-7B3C3E2931AD}" dt="2019-10-01T02:09:52.018" v="852" actId="14100"/>
        <pc:sldMkLst>
          <pc:docMk/>
          <pc:sldMk cId="1670182977" sldId="485"/>
        </pc:sldMkLst>
        <pc:picChg chg="add mod">
          <ac:chgData name="상현 유" userId="3fcbdcfa-8d11-4da3-bb32-ba628d89dc7a" providerId="ADAL" clId="{AF44FAC4-F20B-437F-991E-7B3C3E2931AD}" dt="2019-10-01T02:09:52.018" v="852" actId="14100"/>
          <ac:picMkLst>
            <pc:docMk/>
            <pc:sldMk cId="1670182977" sldId="485"/>
            <ac:picMk id="2" creationId="{15D79E23-D7A0-48F7-8ACE-9D801A7F6108}"/>
          </ac:picMkLst>
        </pc:picChg>
      </pc:sldChg>
      <pc:sldChg chg="del">
        <pc:chgData name="상현 유" userId="3fcbdcfa-8d11-4da3-bb32-ba628d89dc7a" providerId="ADAL" clId="{AF44FAC4-F20B-437F-991E-7B3C3E2931AD}" dt="2019-09-30T23:19:26.390" v="0" actId="47"/>
        <pc:sldMkLst>
          <pc:docMk/>
          <pc:sldMk cId="679790094" sldId="487"/>
        </pc:sldMkLst>
      </pc:sldChg>
      <pc:sldChg chg="del">
        <pc:chgData name="상현 유" userId="3fcbdcfa-8d11-4da3-bb32-ba628d89dc7a" providerId="ADAL" clId="{AF44FAC4-F20B-437F-991E-7B3C3E2931AD}" dt="2019-09-30T23:19:26.390" v="0" actId="47"/>
        <pc:sldMkLst>
          <pc:docMk/>
          <pc:sldMk cId="88312738" sldId="488"/>
        </pc:sldMkLst>
      </pc:sldChg>
      <pc:sldChg chg="add del">
        <pc:chgData name="상현 유" userId="3fcbdcfa-8d11-4da3-bb32-ba628d89dc7a" providerId="ADAL" clId="{AF44FAC4-F20B-437F-991E-7B3C3E2931AD}" dt="2019-10-01T00:03:24.576" v="274"/>
        <pc:sldMkLst>
          <pc:docMk/>
          <pc:sldMk cId="0" sldId="6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4D0BE-B762-43B9-9683-BB57B5AAD279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08C4A-5753-4325-A18C-A5AC98C60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45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714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B2A3C-D779-46E4-8C47-F847708B1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093518-BE3E-4317-9092-773DE5069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2C32B9-89AE-4BD8-9293-5BE54C3A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937F98-8D84-46F3-933A-5CCD71C7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A9E3E2-2A7B-4D19-A57A-016C136C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0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ECF11-1A32-450F-9C7B-8F6624AAA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120ED3-73E8-4A28-969C-19CF5FBB8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829246-4E77-4A86-8B13-E3DC8AE4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072CE-557E-42F7-8E03-30992E85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6726BD-6128-41B2-90F0-7872C037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10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37AD67-161D-4E87-BB27-DB83D1E36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CD69EA-AFCA-42A8-AF68-852A56D06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3D5F49-76AB-4ACF-98F0-BD673243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6F2C11-D41E-4A44-8BA6-19B6B18A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EB7DF4-2343-4DBB-8C49-D4D32D6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81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4D0C9-3CDB-40FB-B3CE-AD1B48F7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3D74EC-27AF-4EF9-B47E-6B7C1C14D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v"/>
              <a:defRPr/>
            </a:lvl4pPr>
            <a:lvl5pPr marL="2057400" indent="-228600">
              <a:buFont typeface="Wingdings" panose="05000000000000000000" pitchFamily="2" charset="2"/>
              <a:buChar char="u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D5B0F-9F51-4FBF-9BE4-77B73C5B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E131B-C0AF-4211-8DA0-85547694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D2B439-564B-46D5-87EB-F6989B4A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59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97D10-1FB1-447E-B8F3-A218B6FB4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BBF8D-F815-4894-92BA-CED671DB0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AD3C4-9835-40B6-8037-CB000282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4184D-413E-494A-BF19-E4A8D0C8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4C1346-9261-4A97-9BB9-6F9653BA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71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440B-48AE-4075-8A9B-7D3B0DF9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AA4DDC-CCD9-4D46-9927-CC6D4FAD6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9445B4-8145-4B87-9A5D-CAD933AFD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5EE372-80F2-4FF4-B53E-ADA89177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B48E9-BC40-4425-B214-94DC3213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F9123A-3352-4C15-919B-390F911B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82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15571-691B-46F4-B7F4-9875DD0F1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B94AE4-DF40-414C-A0AF-B4ABB9C45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65F065-0CA9-4F20-8C36-9FAFD904D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EAE2B2-3FD1-433D-B35E-93271E621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AD8A0B-EB0B-4B9E-BCB1-37E2CBC9B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579349-9724-433C-A545-5332D143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F72B95-9B9F-4E27-9C16-C07A6959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810743-8143-4BF9-8505-58228C27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51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6920D-292E-4686-A77E-E6BACD73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58B2E8-9416-4826-8660-D1E614AA5B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95350F-D655-4EBF-BCA4-71BA285F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2B3F4F-AC33-48F5-B850-4168DC3D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1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FB0362-A796-408E-B244-415484FE55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FCAB4A-EA2A-41F3-B6AE-E7655685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FAD761-4110-4DA7-B6EE-109F7C44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08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B8D0B-047E-494E-A3A8-6EC08918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F58419-AC74-4168-A609-17E9B3832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13F450-0F64-4BE1-B25D-7FB6F68D6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FD54F3-54E0-41A2-AFCB-ABC3A258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9A704B-8CA0-4920-BD06-FF9F5299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92EAC0-063A-49E1-890F-5746F1FD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50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36654-B8A0-4C7F-BEAB-B7ACD0E9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B9F36F-B2F7-4D04-821A-FE170B7D8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7D7929-2C71-480F-A91D-D78B46954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20C6BB-E2BC-4594-9419-DCB5623B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90E819-DB47-4D39-919A-38ECFC0A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00091-F3BE-46D2-9E35-316B38D7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1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23B0E0-64AB-4A05-80AD-666EEF7FD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EFC93A-0B51-492E-8885-B0D38C99B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0D3671-DFF7-46DA-A85E-D4A207F7DE6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396161"/>
            <a:ext cx="1600200" cy="46183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CC5B1A1-8A3A-434B-9E3B-F0AF0CDA1389}"/>
              </a:ext>
            </a:extLst>
          </p:cNvPr>
          <p:cNvSpPr/>
          <p:nvPr userDrawn="1"/>
        </p:nvSpPr>
        <p:spPr>
          <a:xfrm>
            <a:off x="1544596" y="6396161"/>
            <a:ext cx="9809204" cy="461839"/>
          </a:xfrm>
          <a:prstGeom prst="rect">
            <a:avLst/>
          </a:prstGeom>
          <a:solidFill>
            <a:srgbClr val="065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57F998-84C9-4EDC-9D3E-704070BE8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9485" y="6444517"/>
            <a:ext cx="5601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F80F95D7-61C5-4A40-A124-D78A79B629E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4AA1DD-2474-4F9B-9385-1F569C359A80}"/>
              </a:ext>
            </a:extLst>
          </p:cNvPr>
          <p:cNvSpPr/>
          <p:nvPr userDrawn="1"/>
        </p:nvSpPr>
        <p:spPr>
          <a:xfrm>
            <a:off x="0" y="0"/>
            <a:ext cx="11353800" cy="365125"/>
          </a:xfrm>
          <a:prstGeom prst="rect">
            <a:avLst/>
          </a:prstGeom>
          <a:solidFill>
            <a:srgbClr val="065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16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0832D15-A8F2-44A3-8953-914A6E3A4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6600" dirty="0">
                <a:solidFill>
                  <a:srgbClr val="FFFFFF"/>
                </a:solidFill>
              </a:rPr>
              <a:t>웹 기술 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12D3A4-A9F1-420B-ABB0-A1F9AC22D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90"/>
            <a:ext cx="9416898" cy="723670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</a:rPr>
              <a:t>05</a:t>
            </a:r>
            <a:r>
              <a:rPr lang="ko-KR" altLang="en-US" sz="1800" dirty="0">
                <a:solidFill>
                  <a:srgbClr val="000000"/>
                </a:solidFill>
              </a:rPr>
              <a:t>주</a:t>
            </a:r>
            <a:r>
              <a:rPr lang="en-US" altLang="ko-KR" sz="1800" dirty="0">
                <a:solidFill>
                  <a:srgbClr val="000000"/>
                </a:solidFill>
              </a:rPr>
              <a:t>-JavaScript</a:t>
            </a:r>
            <a:endParaRPr lang="ko-KR" alt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38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764058" y="156788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변수 </a:t>
            </a:r>
            <a:r>
              <a:rPr lang="en-US" altLang="ko-KR" dirty="0"/>
              <a:t>: </a:t>
            </a:r>
            <a:r>
              <a:rPr lang="ko-KR" altLang="en-US" dirty="0"/>
              <a:t>자바스크립트 데이터 저장 공간</a:t>
            </a:r>
            <a:endParaRPr lang="en-US" altLang="ko-KR" dirty="0"/>
          </a:p>
          <a:p>
            <a:pPr lvl="1"/>
            <a:r>
              <a:rPr lang="ko-KR" altLang="en-US" dirty="0"/>
              <a:t>변수 선언 </a:t>
            </a:r>
            <a:r>
              <a:rPr lang="en-US" altLang="ko-KR" dirty="0"/>
              <a:t>: </a:t>
            </a:r>
            <a:r>
              <a:rPr lang="ko-KR" altLang="en-US" dirty="0"/>
              <a:t>변수 이름을 정하고</a:t>
            </a:r>
            <a:r>
              <a:rPr lang="en-US" altLang="ko-KR" dirty="0"/>
              <a:t>, </a:t>
            </a:r>
            <a:r>
              <a:rPr lang="ko-KR" altLang="en-US" dirty="0"/>
              <a:t>저장 공간 할당</a:t>
            </a:r>
            <a:endParaRPr lang="en-US" altLang="ko-KR" dirty="0"/>
          </a:p>
          <a:p>
            <a:pPr lvl="2"/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키워드로 선언하는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없이 선언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3"/>
            <a:r>
              <a:rPr lang="en-US" altLang="ko-KR" dirty="0"/>
              <a:t>age</a:t>
            </a:r>
            <a:r>
              <a:rPr lang="ko-KR" altLang="en-US" dirty="0"/>
              <a:t>가 이미 선언된 변수이면</a:t>
            </a:r>
            <a:r>
              <a:rPr lang="en-US" altLang="ko-KR" dirty="0"/>
              <a:t>, </a:t>
            </a:r>
            <a:r>
              <a:rPr lang="ko-KR" altLang="en-US" dirty="0"/>
              <a:t>존재하는 </a:t>
            </a:r>
            <a:r>
              <a:rPr lang="en-US" altLang="ko-KR" dirty="0"/>
              <a:t>age</a:t>
            </a:r>
            <a:r>
              <a:rPr lang="ko-KR" altLang="en-US" dirty="0"/>
              <a:t>에 </a:t>
            </a:r>
            <a:r>
              <a:rPr lang="en-US" altLang="ko-KR" dirty="0"/>
              <a:t>21 </a:t>
            </a:r>
            <a:r>
              <a:rPr lang="ko-KR" altLang="en-US" dirty="0"/>
              <a:t>저장</a:t>
            </a:r>
            <a:endParaRPr lang="en-US" altLang="ko-KR" dirty="0"/>
          </a:p>
          <a:p>
            <a:pPr lvl="1"/>
            <a:r>
              <a:rPr lang="ko-KR" altLang="en-US" dirty="0"/>
              <a:t>자바스크립트에는 변수 타입 없음</a:t>
            </a:r>
            <a:endParaRPr lang="en-US" altLang="ko-KR" dirty="0"/>
          </a:p>
          <a:p>
            <a:pPr lvl="2"/>
            <a:r>
              <a:rPr lang="ko-KR" altLang="en-US" dirty="0"/>
              <a:t>변수 타입 선언하지 않음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변수에 저장되는 값에 대한 제약 없음</a:t>
            </a:r>
            <a:endParaRPr lang="en-US" altLang="ko-KR" dirty="0"/>
          </a:p>
          <a:p>
            <a:pPr lvl="1"/>
            <a:endParaRPr lang="ko-KR" altLang="en-US" dirty="0"/>
          </a:p>
          <a:p>
            <a:pPr lvl="3"/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829757" y="2628684"/>
            <a:ext cx="553033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score;							//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변수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score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선언</a:t>
            </a:r>
          </a:p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year, month, day;		// year, month, day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3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개의 변수 선언</a:t>
            </a:r>
          </a:p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address = “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서울시”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// address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변수를 선언하고 “서울시”로 초기화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29757" y="3722053"/>
            <a:ext cx="5530334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age = 21;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			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없이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변수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age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를 선언하고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21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로 초기화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828422" y="4970980"/>
            <a:ext cx="5531669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score;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정상적인 변수 선언</a:t>
            </a:r>
          </a:p>
          <a:p>
            <a:pPr marL="190500" defTabSz="180000" fontAlgn="base" latinLnBrk="0"/>
            <a:r>
              <a:rPr lang="en-US" altLang="ko-KR" sz="1200" strike="sngStrike" kern="0" dirty="0" err="1">
                <a:solidFill>
                  <a:srgbClr val="000000"/>
                </a:solidFill>
                <a:latin typeface="+mj-ea"/>
                <a:ea typeface="+mj-ea"/>
              </a:rPr>
              <a:t>int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score;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오류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변수 타입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int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없음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828422" y="5902486"/>
            <a:ext cx="552503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score = 66.8; //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실수도 저장 가능</a:t>
            </a:r>
          </a:p>
          <a:p>
            <a:pPr marL="190500"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score = “high”; //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문자열로 저장 가능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688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38705" y="3284984"/>
            <a:ext cx="6192688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err="1"/>
              <a:t>var</a:t>
            </a:r>
            <a:r>
              <a:rPr lang="en-US" altLang="ko-KR" sz="1400" b="1" dirty="0"/>
              <a:t> x; 	</a:t>
            </a:r>
            <a:r>
              <a:rPr lang="en-US" altLang="ko-KR" sz="1400" dirty="0"/>
              <a:t>		// </a:t>
            </a:r>
            <a:r>
              <a:rPr lang="ko-KR" altLang="en-US" sz="1400" dirty="0"/>
              <a:t>전역변수 </a:t>
            </a:r>
            <a:r>
              <a:rPr lang="en-US" altLang="ko-KR" sz="1400" dirty="0"/>
              <a:t>x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function f() { 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 err="1"/>
              <a:t>var</a:t>
            </a:r>
            <a:r>
              <a:rPr lang="en-US" altLang="ko-KR" sz="1400" b="1" dirty="0"/>
              <a:t> y; 	</a:t>
            </a:r>
            <a:r>
              <a:rPr lang="en-US" altLang="ko-KR" sz="1400" dirty="0"/>
              <a:t>	// </a:t>
            </a:r>
            <a:r>
              <a:rPr lang="ko-KR" altLang="en-US" sz="1400" dirty="0"/>
              <a:t>지역변수 </a:t>
            </a:r>
            <a:r>
              <a:rPr lang="en-US" altLang="ko-KR" sz="1400" dirty="0"/>
              <a:t>y </a:t>
            </a:r>
            <a:r>
              <a:rPr lang="ko-KR" altLang="en-US" sz="1400" dirty="0"/>
              <a:t>선언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x = 10; 	// </a:t>
            </a:r>
            <a:r>
              <a:rPr lang="ko-KR" altLang="en-US" sz="1400" dirty="0"/>
              <a:t>전역</a:t>
            </a:r>
            <a:r>
              <a:rPr lang="en-US" altLang="ko-KR" sz="1400" dirty="0"/>
              <a:t> </a:t>
            </a:r>
            <a:r>
              <a:rPr lang="ko-KR" altLang="en-US" sz="1400" dirty="0"/>
              <a:t>변수 </a:t>
            </a:r>
            <a:r>
              <a:rPr lang="en-US" altLang="ko-KR" sz="1400" dirty="0"/>
              <a:t>x</a:t>
            </a:r>
            <a:r>
              <a:rPr lang="ko-KR" altLang="en-US" sz="1400" dirty="0"/>
              <a:t>에</a:t>
            </a:r>
            <a:r>
              <a:rPr lang="en-US" altLang="ko-KR" sz="1400" dirty="0"/>
              <a:t> 10 </a:t>
            </a:r>
            <a:r>
              <a:rPr lang="ko-KR" altLang="en-US" sz="1400" dirty="0"/>
              <a:t>저장</a:t>
            </a:r>
            <a:r>
              <a:rPr lang="en-US" altLang="ko-KR" sz="1400" dirty="0"/>
              <a:t> 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y = 10; 	// </a:t>
            </a:r>
            <a:r>
              <a:rPr lang="ko-KR" altLang="en-US" sz="1400" dirty="0"/>
              <a:t>지역</a:t>
            </a:r>
            <a:r>
              <a:rPr lang="en-US" altLang="ko-KR" sz="1400" dirty="0"/>
              <a:t> </a:t>
            </a:r>
            <a:r>
              <a:rPr lang="ko-KR" altLang="en-US" sz="1400" dirty="0"/>
              <a:t>변수 </a:t>
            </a:r>
            <a:r>
              <a:rPr lang="en-US" altLang="ko-KR" sz="1400" dirty="0"/>
              <a:t>y</a:t>
            </a:r>
            <a:r>
              <a:rPr lang="ko-KR" altLang="en-US" sz="1400" dirty="0"/>
              <a:t>에</a:t>
            </a:r>
            <a:r>
              <a:rPr lang="en-US" altLang="ko-KR" sz="1400" dirty="0"/>
              <a:t> 10 </a:t>
            </a:r>
            <a:r>
              <a:rPr lang="ko-KR" altLang="en-US" sz="1400" dirty="0"/>
              <a:t>저장</a:t>
            </a:r>
            <a:r>
              <a:rPr lang="en-US" altLang="ko-KR" sz="1400" dirty="0"/>
              <a:t> 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/>
              <a:t>z = 10; </a:t>
            </a:r>
            <a:r>
              <a:rPr lang="en-US" altLang="ko-KR" sz="1400" dirty="0"/>
              <a:t>	// </a:t>
            </a:r>
            <a:r>
              <a:rPr lang="ko-KR" altLang="en-US" sz="1400" dirty="0"/>
              <a:t>새로운 전역변수 </a:t>
            </a:r>
            <a:r>
              <a:rPr lang="en-US" altLang="ko-KR" sz="1400" dirty="0"/>
              <a:t>z </a:t>
            </a:r>
            <a:r>
              <a:rPr lang="ko-KR" altLang="en-US" sz="1400" dirty="0"/>
              <a:t>선언</a:t>
            </a:r>
            <a:r>
              <a:rPr lang="en-US" altLang="ko-KR" sz="1400" dirty="0"/>
              <a:t>. 10</a:t>
            </a:r>
            <a:r>
              <a:rPr lang="ko-KR" altLang="en-US" sz="1400" dirty="0"/>
              <a:t>으로</a:t>
            </a:r>
            <a:r>
              <a:rPr lang="en-US" altLang="ko-KR" sz="1400" dirty="0"/>
              <a:t> </a:t>
            </a:r>
            <a:r>
              <a:rPr lang="ko-KR" altLang="en-US" sz="1400" dirty="0"/>
              <a:t>초기화</a:t>
            </a:r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지역변수와 전역변수</a:t>
            </a:r>
          </a:p>
        </p:txBody>
      </p:sp>
      <p:graphicFrame>
        <p:nvGraphicFramePr>
          <p:cNvPr id="21" name="내용 개체 틀 20"/>
          <p:cNvGraphicFramePr>
            <a:graphicFrameLocks noGrp="1"/>
          </p:cNvGraphicFramePr>
          <p:nvPr>
            <p:ph sz="quarter" idx="1"/>
          </p:nvPr>
        </p:nvGraphicFramePr>
        <p:xfrm>
          <a:off x="2838705" y="1597317"/>
          <a:ext cx="6192688" cy="1358400"/>
        </p:xfrm>
        <a:graphic>
          <a:graphicData uri="http://schemas.openxmlformats.org/drawingml/2006/table">
            <a:tbl>
              <a:tblPr/>
              <a:tblGrid>
                <a:gridCol w="2758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4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531">
                <a:tc>
                  <a:txBody>
                    <a:bodyPr/>
                    <a:lstStyle/>
                    <a:p>
                      <a:pPr marL="0" marR="0" lvl="0" indent="0" algn="ctr" defTabSz="1800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1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지역변수</a:t>
                      </a: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00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1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전역변수 </a:t>
                      </a: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291">
                <a:tc>
                  <a:txBody>
                    <a:bodyPr/>
                    <a:lstStyle/>
                    <a:p>
                      <a:pPr marL="190500" marR="0" indent="0" algn="l" defTabSz="1800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함수 내에 </a:t>
                      </a:r>
                      <a:r>
                        <a:rPr lang="en-US" altLang="ko-KR" sz="1400" kern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var</a:t>
                      </a:r>
                      <a:r>
                        <a:rPr lang="en-US" altLang="ko-KR" sz="14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4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키워드로 선언</a:t>
                      </a:r>
                      <a:endParaRPr lang="en-US" altLang="ko-KR" sz="1400" kern="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190500" marR="0" indent="0" algn="l" defTabSz="1800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0" marR="0" indent="0" algn="l" defTabSz="1800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함수 밖에 선언되거나</a:t>
                      </a:r>
                      <a:r>
                        <a:rPr lang="en-US" altLang="ko-KR" sz="14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</a:p>
                    <a:p>
                      <a:pPr marL="190500" marR="0" indent="0" algn="l" defTabSz="1800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함수 내에 </a:t>
                      </a:r>
                      <a:r>
                        <a:rPr lang="en-US" altLang="ko-KR" sz="1400" kern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var</a:t>
                      </a:r>
                      <a:r>
                        <a:rPr lang="en-US" altLang="ko-KR" sz="14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4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키워드 없이 선언된 변수</a:t>
                      </a: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78">
                <a:tc>
                  <a:txBody>
                    <a:bodyPr/>
                    <a:lstStyle/>
                    <a:p>
                      <a:pPr marL="190500" marR="0" indent="0" algn="l" defTabSz="1800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kern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선언된 함수 내에서만 사용</a:t>
                      </a: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0" marR="0" indent="0" algn="l" defTabSz="1800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kern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프로그램 전역에서 사용</a:t>
                      </a: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83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this</a:t>
            </a:r>
            <a:r>
              <a:rPr lang="ko-KR" altLang="en-US" dirty="0"/>
              <a:t>로 전역변수 접근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지역 변수와 전역 변수의 이름을 같을 때</a:t>
            </a:r>
            <a:endParaRPr lang="en-US" altLang="ko-KR" dirty="0"/>
          </a:p>
          <a:p>
            <a:pPr lvl="1"/>
            <a:r>
              <a:rPr lang="ko-KR" altLang="en-US" dirty="0"/>
              <a:t>전역</a:t>
            </a:r>
            <a:r>
              <a:rPr lang="en-US" altLang="ko-KR" dirty="0"/>
              <a:t> </a:t>
            </a:r>
            <a:r>
              <a:rPr lang="ko-KR" altLang="en-US" dirty="0"/>
              <a:t>변수에 접근하고자 할 때 </a:t>
            </a:r>
            <a:r>
              <a:rPr lang="en-US" altLang="ko-KR" dirty="0"/>
              <a:t>: </a:t>
            </a:r>
            <a:r>
              <a:rPr lang="en-US" altLang="ko-KR" b="1" dirty="0"/>
              <a:t>this.</a:t>
            </a:r>
            <a:r>
              <a:rPr lang="ko-KR" altLang="en-US" b="1" dirty="0"/>
              <a:t>전역변수</a:t>
            </a:r>
            <a:r>
              <a:rPr lang="ko-KR" altLang="en-US" dirty="0"/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02916" y="3017789"/>
            <a:ext cx="597666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 x; 			// 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전역변수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f() {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x; 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지역변수</a:t>
            </a: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x = 1; 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지역변수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x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에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저장</a:t>
            </a: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this.x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 = 100;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전역변수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x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에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100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저장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177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지역변수와 전역변수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551" y="1988841"/>
            <a:ext cx="2657565" cy="238481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135990" y="1484784"/>
            <a:ext cx="4824536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>
                <a:latin typeface="+mj-lt"/>
              </a:rPr>
              <a:t>&lt;!DOCTYPE html&gt;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&lt;html&gt;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&lt;head&gt;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&lt;title&gt;</a:t>
            </a:r>
            <a:r>
              <a:rPr lang="ko-KR" altLang="en-US" sz="1400" dirty="0">
                <a:latin typeface="+mj-lt"/>
              </a:rPr>
              <a:t>지역변수와 전역변수</a:t>
            </a:r>
            <a:r>
              <a:rPr lang="en-US" altLang="ko-KR" sz="1400" dirty="0">
                <a:latin typeface="+mj-lt"/>
              </a:rPr>
              <a:t>&lt;/title&gt;&lt;/head&gt;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&lt;body&gt;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&lt;h3&gt;</a:t>
            </a:r>
            <a:r>
              <a:rPr lang="ko-KR" altLang="en-US" sz="1400" dirty="0">
                <a:latin typeface="+mj-lt"/>
              </a:rPr>
              <a:t>지역변수와 전역변수</a:t>
            </a:r>
            <a:r>
              <a:rPr lang="en-US" altLang="ko-KR" sz="1400" dirty="0">
                <a:latin typeface="+mj-lt"/>
              </a:rPr>
              <a:t>&lt;/h3&gt;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</a:t>
            </a:r>
            <a:r>
              <a:rPr lang="en-US" altLang="ko-KR" sz="1400" dirty="0" err="1">
                <a:latin typeface="+mj-lt"/>
              </a:rPr>
              <a:t>hr</a:t>
            </a:r>
            <a:r>
              <a:rPr lang="en-US" altLang="ko-KR" sz="1400" dirty="0">
                <a:latin typeface="+mj-lt"/>
              </a:rPr>
              <a:t>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&lt;script&gt;</a:t>
            </a:r>
          </a:p>
          <a:p>
            <a:pPr defTabSz="180000"/>
            <a:r>
              <a:rPr lang="en-US" altLang="ko-KR" sz="1400" b="1" dirty="0" err="1">
                <a:latin typeface="+mj-lt"/>
              </a:rPr>
              <a:t>var</a:t>
            </a:r>
            <a:r>
              <a:rPr lang="en-US" altLang="ko-KR" sz="1400" b="1" dirty="0">
                <a:latin typeface="+mj-lt"/>
              </a:rPr>
              <a:t> x=100; </a:t>
            </a:r>
            <a:r>
              <a:rPr lang="en-US" altLang="ko-KR" sz="1400" dirty="0">
                <a:latin typeface="+mj-lt"/>
              </a:rPr>
              <a:t>// </a:t>
            </a:r>
            <a:r>
              <a:rPr lang="ko-KR" altLang="en-US" sz="1400" dirty="0">
                <a:latin typeface="+mj-lt"/>
              </a:rPr>
              <a:t>전역변수 </a:t>
            </a:r>
            <a:r>
              <a:rPr lang="en-US" altLang="ko-KR" sz="1400" dirty="0">
                <a:latin typeface="+mj-lt"/>
              </a:rPr>
              <a:t>x</a:t>
            </a:r>
            <a:endParaRPr lang="ko-KR" altLang="en-US" sz="1400" dirty="0">
              <a:latin typeface="+mj-lt"/>
            </a:endParaRPr>
          </a:p>
          <a:p>
            <a:pPr defTabSz="180000"/>
            <a:endParaRPr lang="ko-KR" altLang="en-US" sz="1400" dirty="0">
              <a:latin typeface="+mj-lt"/>
            </a:endParaRPr>
          </a:p>
          <a:p>
            <a:pPr defTabSz="180000"/>
            <a:r>
              <a:rPr lang="en-US" altLang="ko-KR" sz="1400" dirty="0">
                <a:latin typeface="+mj-lt"/>
              </a:rPr>
              <a:t>function f() { // </a:t>
            </a:r>
            <a:r>
              <a:rPr lang="ko-KR" altLang="en-US" sz="1400" dirty="0">
                <a:latin typeface="+mj-lt"/>
              </a:rPr>
              <a:t>함수 </a:t>
            </a:r>
            <a:r>
              <a:rPr lang="en-US" altLang="ko-KR" sz="1400" dirty="0">
                <a:latin typeface="+mj-lt"/>
              </a:rPr>
              <a:t>f() </a:t>
            </a:r>
            <a:r>
              <a:rPr lang="ko-KR" altLang="en-US" sz="1400" dirty="0">
                <a:latin typeface="+mj-lt"/>
              </a:rPr>
              <a:t>선언 </a:t>
            </a:r>
          </a:p>
          <a:p>
            <a:pPr defTabSz="180000"/>
            <a:r>
              <a:rPr lang="en-US" altLang="ko-KR" sz="1400" dirty="0">
                <a:latin typeface="+mj-lt"/>
              </a:rPr>
              <a:t>	</a:t>
            </a:r>
            <a:r>
              <a:rPr lang="en-US" altLang="ko-KR" sz="1400" b="1" dirty="0" err="1">
                <a:latin typeface="+mj-lt"/>
              </a:rPr>
              <a:t>var</a:t>
            </a:r>
            <a:r>
              <a:rPr lang="en-US" altLang="ko-KR" sz="1400" b="1" dirty="0">
                <a:latin typeface="+mj-lt"/>
              </a:rPr>
              <a:t> x=1; </a:t>
            </a:r>
            <a:r>
              <a:rPr lang="en-US" altLang="ko-KR" sz="1400" dirty="0">
                <a:latin typeface="+mj-lt"/>
              </a:rPr>
              <a:t>// </a:t>
            </a:r>
            <a:r>
              <a:rPr lang="ko-KR" altLang="en-US" sz="1400" dirty="0">
                <a:latin typeface="+mj-lt"/>
              </a:rPr>
              <a:t>지역변수 </a:t>
            </a:r>
            <a:r>
              <a:rPr lang="en-US" altLang="ko-KR" sz="1400" dirty="0">
                <a:latin typeface="+mj-lt"/>
              </a:rPr>
              <a:t>x</a:t>
            </a:r>
            <a:endParaRPr lang="ko-KR" altLang="en-US" sz="1400" dirty="0">
              <a:latin typeface="+mj-lt"/>
            </a:endParaRPr>
          </a:p>
          <a:p>
            <a:pPr defTabSz="180000"/>
            <a:endParaRPr lang="en-US" altLang="ko-KR" sz="1400" dirty="0">
              <a:latin typeface="+mj-lt"/>
            </a:endParaRPr>
          </a:p>
          <a:p>
            <a:pPr defTabSz="180000"/>
            <a:r>
              <a:rPr lang="en-US" altLang="ko-KR" sz="1400" dirty="0">
                <a:latin typeface="+mj-lt"/>
              </a:rPr>
              <a:t>	</a:t>
            </a:r>
            <a:r>
              <a:rPr lang="en-US" altLang="ko-KR" sz="1400" dirty="0" err="1">
                <a:latin typeface="+mj-lt"/>
              </a:rPr>
              <a:t>document.write</a:t>
            </a:r>
            <a:r>
              <a:rPr lang="en-US" altLang="ko-KR" sz="1400" dirty="0">
                <a:latin typeface="+mj-lt"/>
              </a:rPr>
              <a:t>("</a:t>
            </a:r>
            <a:r>
              <a:rPr lang="ko-KR" altLang="en-US" sz="1400" dirty="0">
                <a:latin typeface="+mj-lt"/>
              </a:rPr>
              <a:t>지역변수 </a:t>
            </a:r>
            <a:r>
              <a:rPr lang="en-US" altLang="ko-KR" sz="1400" dirty="0">
                <a:latin typeface="+mj-lt"/>
              </a:rPr>
              <a:t>x=" + </a:t>
            </a:r>
            <a:r>
              <a:rPr lang="en-US" altLang="ko-KR" sz="1400" b="1" dirty="0">
                <a:latin typeface="+mj-lt"/>
              </a:rPr>
              <a:t>x</a:t>
            </a:r>
            <a:r>
              <a:rPr lang="en-US" altLang="ko-KR" sz="1400" dirty="0">
                <a:latin typeface="+mj-lt"/>
              </a:rPr>
              <a:t>);</a:t>
            </a:r>
          </a:p>
          <a:p>
            <a:pPr defTabSz="180000"/>
            <a:r>
              <a:rPr lang="en-US" altLang="ko-KR" sz="1400" dirty="0">
                <a:latin typeface="+mj-lt"/>
              </a:rPr>
              <a:t>	</a:t>
            </a:r>
            <a:r>
              <a:rPr lang="en-US" altLang="ko-KR" sz="1400" dirty="0" err="1">
                <a:latin typeface="+mj-lt"/>
              </a:rPr>
              <a:t>document.write</a:t>
            </a:r>
            <a:r>
              <a:rPr lang="en-US" altLang="ko-KR" sz="1400" dirty="0">
                <a:latin typeface="+mj-lt"/>
              </a:rPr>
              <a:t>("&lt;</a:t>
            </a:r>
            <a:r>
              <a:rPr lang="en-US" altLang="ko-KR" sz="1400" dirty="0" err="1">
                <a:latin typeface="+mj-lt"/>
              </a:rPr>
              <a:t>br</a:t>
            </a:r>
            <a:r>
              <a:rPr lang="en-US" altLang="ko-KR" sz="1400" dirty="0">
                <a:latin typeface="+mj-lt"/>
              </a:rPr>
              <a:t>&gt;");</a:t>
            </a:r>
          </a:p>
          <a:p>
            <a:pPr defTabSz="180000"/>
            <a:r>
              <a:rPr lang="en-US" altLang="ko-KR" sz="1400" dirty="0">
                <a:latin typeface="+mj-lt"/>
              </a:rPr>
              <a:t>	</a:t>
            </a:r>
            <a:r>
              <a:rPr lang="en-US" altLang="ko-KR" sz="1400" dirty="0" err="1">
                <a:latin typeface="+mj-lt"/>
              </a:rPr>
              <a:t>document.write</a:t>
            </a:r>
            <a:r>
              <a:rPr lang="en-US" altLang="ko-KR" sz="1400" dirty="0">
                <a:latin typeface="+mj-lt"/>
              </a:rPr>
              <a:t>("</a:t>
            </a:r>
            <a:r>
              <a:rPr lang="ko-KR" altLang="en-US" sz="1400" dirty="0">
                <a:latin typeface="+mj-lt"/>
              </a:rPr>
              <a:t>전역변수 </a:t>
            </a:r>
            <a:r>
              <a:rPr lang="en-US" altLang="ko-KR" sz="1400" dirty="0">
                <a:latin typeface="+mj-lt"/>
              </a:rPr>
              <a:t>x=" + </a:t>
            </a:r>
            <a:r>
              <a:rPr lang="en-US" altLang="ko-KR" sz="1400" b="1" dirty="0" err="1">
                <a:latin typeface="+mj-lt"/>
              </a:rPr>
              <a:t>this.x</a:t>
            </a:r>
            <a:r>
              <a:rPr lang="en-US" altLang="ko-KR" sz="1400" dirty="0">
                <a:latin typeface="+mj-lt"/>
              </a:rPr>
              <a:t>);</a:t>
            </a:r>
          </a:p>
          <a:p>
            <a:pPr defTabSz="180000"/>
            <a:r>
              <a:rPr lang="en-US" altLang="ko-KR" sz="1400" dirty="0">
                <a:latin typeface="+mj-lt"/>
              </a:rPr>
              <a:t>}</a:t>
            </a:r>
          </a:p>
          <a:p>
            <a:pPr defTabSz="180000"/>
            <a:endParaRPr lang="ko-KR" altLang="en-US" sz="1400" dirty="0">
              <a:latin typeface="+mj-lt"/>
            </a:endParaRPr>
          </a:p>
          <a:p>
            <a:pPr defTabSz="180000"/>
            <a:r>
              <a:rPr lang="en-US" altLang="ko-KR" sz="1400" dirty="0">
                <a:latin typeface="+mj-lt"/>
              </a:rPr>
              <a:t>f(); // </a:t>
            </a:r>
            <a:r>
              <a:rPr lang="ko-KR" altLang="en-US" sz="1400" dirty="0">
                <a:latin typeface="+mj-lt"/>
              </a:rPr>
              <a:t>함수 </a:t>
            </a:r>
            <a:r>
              <a:rPr lang="en-US" altLang="ko-KR" sz="1400" dirty="0">
                <a:latin typeface="+mj-lt"/>
              </a:rPr>
              <a:t>f() </a:t>
            </a:r>
            <a:r>
              <a:rPr lang="ko-KR" altLang="en-US" sz="1400" dirty="0">
                <a:latin typeface="+mj-lt"/>
              </a:rPr>
              <a:t>호출</a:t>
            </a:r>
          </a:p>
          <a:p>
            <a:pPr defTabSz="180000"/>
            <a:r>
              <a:rPr lang="en-US" altLang="ko-KR" sz="1400" dirty="0">
                <a:latin typeface="+mj-lt"/>
              </a:rPr>
              <a:t>&lt;/script&gt;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&lt;/body&gt;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&lt;/html&gt;</a:t>
            </a:r>
            <a:endParaRPr lang="ko-KR" altLang="en-US" sz="1400" dirty="0">
              <a:latin typeface="+mj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13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6ECFB-0132-4A82-AC8A-51152574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</a:t>
            </a:r>
            <a:r>
              <a:rPr lang="ko-KR" altLang="en-US" dirty="0" err="1"/>
              <a:t>재선언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B48A7F-3ACB-4DE9-9489-30DEE6827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&lt;!DOCTYPE html&gt;</a:t>
            </a:r>
          </a:p>
          <a:p>
            <a:pPr marL="0" indent="0">
              <a:buNone/>
            </a:pPr>
            <a:r>
              <a:rPr lang="en-US" altLang="ko-KR" dirty="0"/>
              <a:t>&lt;html&gt;</a:t>
            </a:r>
          </a:p>
          <a:p>
            <a:pPr marL="0" indent="0">
              <a:buNone/>
            </a:pPr>
            <a:r>
              <a:rPr lang="en-US" altLang="ko-KR" dirty="0"/>
              <a:t>&lt;head&gt;</a:t>
            </a:r>
          </a:p>
          <a:p>
            <a:pPr marL="0" indent="0">
              <a:buNone/>
            </a:pPr>
            <a:r>
              <a:rPr lang="en-US" altLang="ko-KR" dirty="0"/>
              <a:t>    &lt;script&gt;</a:t>
            </a:r>
          </a:p>
          <a:p>
            <a:pPr marL="457200" lvl="1" indent="0">
              <a:buNone/>
            </a:pPr>
            <a:r>
              <a:rPr lang="en-US" altLang="ko-KR" dirty="0"/>
              <a:t>    var value = 10;</a:t>
            </a:r>
          </a:p>
          <a:p>
            <a:pPr marL="0" indent="0">
              <a:buNone/>
            </a:pPr>
            <a:r>
              <a:rPr lang="en-US" altLang="ko-KR" dirty="0"/>
              <a:t>        value += 20;</a:t>
            </a:r>
          </a:p>
          <a:p>
            <a:pPr marL="0" indent="0">
              <a:buNone/>
            </a:pPr>
            <a:r>
              <a:rPr lang="en-US" altLang="ko-KR" dirty="0"/>
              <a:t>        alert(value);</a:t>
            </a:r>
          </a:p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var value = 'Hello' + '..!';</a:t>
            </a:r>
          </a:p>
          <a:p>
            <a:pPr marL="0" indent="0">
              <a:buNone/>
            </a:pPr>
            <a:r>
              <a:rPr lang="en-US" altLang="ko-KR" dirty="0"/>
              <a:t>        alert(value + ' JavaScript');</a:t>
            </a:r>
          </a:p>
          <a:p>
            <a:pPr marL="0" indent="0">
              <a:buNone/>
            </a:pPr>
            <a:r>
              <a:rPr lang="en-US" altLang="ko-KR" dirty="0"/>
              <a:t>    &lt;/script&gt;</a:t>
            </a:r>
          </a:p>
          <a:p>
            <a:pPr marL="0" indent="0">
              <a:buNone/>
            </a:pPr>
            <a:r>
              <a:rPr lang="en-US" altLang="ko-KR" dirty="0"/>
              <a:t>&lt;/head&gt;</a:t>
            </a:r>
          </a:p>
          <a:p>
            <a:pPr marL="0" indent="0">
              <a:buNone/>
            </a:pPr>
            <a:r>
              <a:rPr lang="en-US" altLang="ko-KR" dirty="0"/>
              <a:t>&lt;body&gt;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&lt;/body&gt;</a:t>
            </a:r>
          </a:p>
          <a:p>
            <a:pPr marL="0" indent="0">
              <a:buNone/>
            </a:pPr>
            <a:r>
              <a:rPr lang="en-US" altLang="ko-KR" dirty="0"/>
              <a:t>&lt;/html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497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89282-5973-4897-B814-D92581F0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 검사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71DD1B-BE1A-40CB-A3E8-A61F79DA8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typeof</a:t>
            </a:r>
            <a:r>
              <a:rPr lang="en-US" altLang="ko-KR" dirty="0"/>
              <a:t> </a:t>
            </a:r>
            <a:r>
              <a:rPr lang="ko-KR" altLang="en-US" dirty="0"/>
              <a:t>연산자 </a:t>
            </a:r>
            <a:endParaRPr lang="en-US" altLang="ko-KR" dirty="0"/>
          </a:p>
          <a:p>
            <a:pPr lvl="1"/>
            <a:r>
              <a:rPr lang="ko-KR" altLang="en-US" dirty="0"/>
              <a:t>자료형을 확인할 때 사용</a:t>
            </a:r>
            <a:endParaRPr lang="en-US" altLang="ko-KR" dirty="0"/>
          </a:p>
          <a:p>
            <a:pPr lvl="1"/>
            <a:r>
              <a:rPr lang="en-US" altLang="ko-KR" dirty="0" err="1"/>
              <a:t>typeof</a:t>
            </a:r>
            <a:r>
              <a:rPr lang="en-US" altLang="ko-KR" dirty="0"/>
              <a:t> (52)</a:t>
            </a:r>
          </a:p>
          <a:p>
            <a:pPr lvl="1"/>
            <a:endParaRPr lang="ko-KR" altLang="en-US" dirty="0"/>
          </a:p>
          <a:p>
            <a:r>
              <a:rPr lang="en-US" altLang="ko-KR" dirty="0"/>
              <a:t>Undefined</a:t>
            </a:r>
          </a:p>
          <a:p>
            <a:pPr lvl="1"/>
            <a:r>
              <a:rPr lang="ko-KR" altLang="en-US" dirty="0"/>
              <a:t>정의하지 않은 자료형 의미</a:t>
            </a:r>
            <a:endParaRPr lang="en-US" altLang="ko-KR" dirty="0"/>
          </a:p>
          <a:p>
            <a:pPr lvl="1"/>
            <a:r>
              <a:rPr lang="ko-KR" altLang="en-US" dirty="0"/>
              <a:t>변수로 선언하지 않은 식별자가 갖는 자료형</a:t>
            </a:r>
            <a:endParaRPr lang="en-US" altLang="ko-KR" dirty="0"/>
          </a:p>
          <a:p>
            <a:pPr lvl="1"/>
            <a:r>
              <a:rPr lang="ko-KR" altLang="en-US" dirty="0"/>
              <a:t>변수를 선언했지만 초기화하지 않았을 때 </a:t>
            </a:r>
            <a:r>
              <a:rPr lang="en-US" altLang="ko-KR" dirty="0"/>
              <a:t>undefined </a:t>
            </a:r>
            <a:r>
              <a:rPr lang="ko-KR" altLang="en-US" dirty="0"/>
              <a:t>자료형을 갖음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862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자바스크립트의 식과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/>
              <a:t>자바스크립트의 연산과 연산자 종류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084" y="2601136"/>
            <a:ext cx="7594752" cy="165572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161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증감 연산자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2136648" y="1311809"/>
            <a:ext cx="8153400" cy="5040560"/>
          </a:xfrm>
        </p:spPr>
        <p:txBody>
          <a:bodyPr/>
          <a:lstStyle/>
          <a:p>
            <a:r>
              <a:rPr lang="ko-KR" altLang="en-US" dirty="0"/>
              <a:t>증감 연산자 </a:t>
            </a:r>
            <a:r>
              <a:rPr lang="en-US" altLang="ko-KR" dirty="0"/>
              <a:t>: ++, -- 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720094" y="2204864"/>
            <a:ext cx="16225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a  =  1;</a:t>
            </a:r>
          </a:p>
          <a:p>
            <a:r>
              <a:rPr lang="en-US" altLang="ko-KR" sz="2000" dirty="0"/>
              <a:t>b  =  </a:t>
            </a:r>
            <a:r>
              <a:rPr lang="en-US" altLang="ko-KR" sz="2000" b="1" dirty="0"/>
              <a:t>a ++</a:t>
            </a:r>
            <a:r>
              <a:rPr lang="en-US" altLang="ko-KR" sz="2000" dirty="0"/>
              <a:t>;</a:t>
            </a:r>
            <a:r>
              <a:rPr lang="en-US" altLang="ko-KR" sz="2000" b="1" dirty="0"/>
              <a:t> </a:t>
            </a:r>
            <a:endParaRPr lang="ko-KR" altLang="en-US" sz="2000" b="1" dirty="0"/>
          </a:p>
        </p:txBody>
      </p:sp>
      <p:sp>
        <p:nvSpPr>
          <p:cNvPr id="29" name="직사각형 28"/>
          <p:cNvSpPr/>
          <p:nvPr/>
        </p:nvSpPr>
        <p:spPr>
          <a:xfrm>
            <a:off x="7955776" y="3211912"/>
            <a:ext cx="5164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b=1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680021" y="2780250"/>
            <a:ext cx="38985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600" dirty="0"/>
              <a:t>①</a:t>
            </a:r>
            <a:endParaRPr lang="ko-KR" altLang="en-US" sz="1600" dirty="0"/>
          </a:p>
        </p:txBody>
      </p:sp>
      <p:sp>
        <p:nvSpPr>
          <p:cNvPr id="40" name="직사각형 39"/>
          <p:cNvSpPr/>
          <p:nvPr/>
        </p:nvSpPr>
        <p:spPr>
          <a:xfrm>
            <a:off x="8011882" y="2924944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②</a:t>
            </a:r>
            <a:endParaRPr lang="ko-KR" altLang="en-US" sz="1600" dirty="0"/>
          </a:p>
        </p:txBody>
      </p:sp>
      <p:sp>
        <p:nvSpPr>
          <p:cNvPr id="46" name="직사각형 45"/>
          <p:cNvSpPr/>
          <p:nvPr/>
        </p:nvSpPr>
        <p:spPr>
          <a:xfrm>
            <a:off x="8555758" y="3030457"/>
            <a:ext cx="5645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 a=2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4331341" y="2842814"/>
            <a:ext cx="830357" cy="433528"/>
            <a:chOff x="4932040" y="2685953"/>
            <a:chExt cx="830357" cy="570553"/>
          </a:xfrm>
        </p:grpSpPr>
        <p:sp>
          <p:nvSpPr>
            <p:cNvPr id="50" name="오른쪽 대괄호 49"/>
            <p:cNvSpPr/>
            <p:nvPr/>
          </p:nvSpPr>
          <p:spPr>
            <a:xfrm rot="5400000">
              <a:off x="5049494" y="2599709"/>
              <a:ext cx="539343" cy="774251"/>
            </a:xfrm>
            <a:prstGeom prst="rightBracket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553618" y="2685953"/>
              <a:ext cx="208779" cy="331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4187324" y="2220255"/>
            <a:ext cx="15311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000" dirty="0"/>
              <a:t>a  =  1;</a:t>
            </a:r>
          </a:p>
          <a:p>
            <a:pPr fontAlgn="base"/>
            <a:r>
              <a:rPr lang="en-US" altLang="ko-KR" sz="2000" dirty="0"/>
              <a:t>b  =  </a:t>
            </a:r>
            <a:r>
              <a:rPr lang="en-US" altLang="ko-KR" sz="2000" b="1" dirty="0"/>
              <a:t>++ a</a:t>
            </a:r>
            <a:r>
              <a:rPr lang="en-US" altLang="ko-KR" sz="2000" dirty="0"/>
              <a:t>;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5105591" y="276851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①</a:t>
            </a:r>
            <a:endParaRPr lang="ko-KR" altLang="en-US" sz="1600" dirty="0"/>
          </a:p>
        </p:txBody>
      </p:sp>
      <p:sp>
        <p:nvSpPr>
          <p:cNvPr id="54" name="직사각형 53"/>
          <p:cNvSpPr/>
          <p:nvPr/>
        </p:nvSpPr>
        <p:spPr>
          <a:xfrm>
            <a:off x="4428962" y="3224756"/>
            <a:ext cx="5164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b=2</a:t>
            </a:r>
          </a:p>
        </p:txBody>
      </p:sp>
      <p:sp>
        <p:nvSpPr>
          <p:cNvPr id="55" name="오른쪽 대괄호 54"/>
          <p:cNvSpPr/>
          <p:nvPr/>
        </p:nvSpPr>
        <p:spPr>
          <a:xfrm rot="5400000" flipV="1">
            <a:off x="5173493" y="2707512"/>
            <a:ext cx="228622" cy="545158"/>
          </a:xfrm>
          <a:prstGeom prst="rightBracket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6" name="직사각형 55"/>
          <p:cNvSpPr/>
          <p:nvPr/>
        </p:nvSpPr>
        <p:spPr>
          <a:xfrm>
            <a:off x="5105592" y="3043301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a=2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063619" y="2229966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(b) </a:t>
            </a:r>
            <a:r>
              <a:rPr lang="ko-KR" altLang="en-US" sz="1600" dirty="0"/>
              <a:t>후위연산자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567608" y="2229966"/>
            <a:ext cx="1515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(a) </a:t>
            </a:r>
            <a:r>
              <a:rPr lang="ko-KR" altLang="en-US" sz="1600" dirty="0"/>
              <a:t>전위연산자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047396" y="2220256"/>
            <a:ext cx="1764829" cy="1312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7577826" y="2213834"/>
            <a:ext cx="1764829" cy="1312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479443" y="295004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②</a:t>
            </a:r>
            <a:endParaRPr lang="ko-KR" altLang="en-US" sz="1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7896201" y="2842832"/>
            <a:ext cx="830357" cy="433528"/>
            <a:chOff x="4932040" y="2685953"/>
            <a:chExt cx="830357" cy="570553"/>
          </a:xfrm>
        </p:grpSpPr>
        <p:sp>
          <p:nvSpPr>
            <p:cNvPr id="30" name="오른쪽 대괄호 29"/>
            <p:cNvSpPr/>
            <p:nvPr/>
          </p:nvSpPr>
          <p:spPr>
            <a:xfrm rot="5400000">
              <a:off x="5049494" y="2599709"/>
              <a:ext cx="539343" cy="774251"/>
            </a:xfrm>
            <a:prstGeom prst="rightBracket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553618" y="2685953"/>
              <a:ext cx="208779" cy="331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오른쪽 대괄호 30"/>
          <p:cNvSpPr/>
          <p:nvPr/>
        </p:nvSpPr>
        <p:spPr>
          <a:xfrm rot="5400000">
            <a:off x="8707699" y="2669409"/>
            <a:ext cx="249208" cy="576064"/>
          </a:xfrm>
          <a:prstGeom prst="rightBracke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" name="타원형 설명선 2"/>
          <p:cNvSpPr/>
          <p:nvPr/>
        </p:nvSpPr>
        <p:spPr>
          <a:xfrm>
            <a:off x="8112224" y="3693289"/>
            <a:ext cx="1832290" cy="577272"/>
          </a:xfrm>
          <a:prstGeom prst="wedgeEllipseCallout">
            <a:avLst>
              <a:gd name="adj1" fmla="val -26311"/>
              <a:gd name="adj2" fmla="val -120051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a++</a:t>
            </a:r>
            <a:r>
              <a:rPr lang="ko-KR" altLang="en-US" sz="1000" dirty="0">
                <a:solidFill>
                  <a:schemeClr val="tx1"/>
                </a:solidFill>
              </a:rPr>
              <a:t>의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연산은 증가 전의 값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을 반환하여 </a:t>
            </a:r>
            <a:r>
              <a:rPr lang="en-US" altLang="ko-KR" sz="1000" dirty="0">
                <a:solidFill>
                  <a:schemeClr val="tx1"/>
                </a:solidFill>
              </a:rPr>
              <a:t>b</a:t>
            </a:r>
            <a:r>
              <a:rPr lang="ko-KR" altLang="en-US" sz="1000" dirty="0">
                <a:solidFill>
                  <a:schemeClr val="tx1"/>
                </a:solidFill>
              </a:rPr>
              <a:t>의 값은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이 됨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209" y="4931012"/>
            <a:ext cx="8104278" cy="111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5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대입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대입 연산 </a:t>
            </a:r>
            <a:r>
              <a:rPr lang="en-US" altLang="ko-KR" dirty="0"/>
              <a:t>: </a:t>
            </a:r>
            <a:r>
              <a:rPr lang="ko-KR" altLang="en-US" dirty="0"/>
              <a:t>오른쪽 식의 결과를 왼쪽 변수에 대입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대입연산자 종류</a:t>
            </a:r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49648" y="2481942"/>
            <a:ext cx="552636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a=1, b=3;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 = b; 		// a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에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b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값이 대입되어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a=3, b=3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 된다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 += b; 		// a = a + b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연산이 이루어져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a=6, b=3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 된다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828" y="3876923"/>
            <a:ext cx="7134352" cy="2185203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12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비교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비교 연산 </a:t>
            </a:r>
            <a:r>
              <a:rPr lang="en-US" altLang="ko-KR" dirty="0"/>
              <a:t>: </a:t>
            </a:r>
            <a:r>
              <a:rPr lang="ko-KR" altLang="en-US" dirty="0"/>
              <a:t>두 값 비교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true</a:t>
            </a:r>
            <a:r>
              <a:rPr lang="ko-KR" altLang="en-US" dirty="0"/>
              <a:t>나 </a:t>
            </a:r>
            <a:r>
              <a:rPr lang="en-US" altLang="ko-KR" dirty="0"/>
              <a:t>false</a:t>
            </a:r>
            <a:r>
              <a:rPr lang="ko-KR" altLang="en-US" dirty="0"/>
              <a:t>의 결과를 내는 연산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비교 연산자 종류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61232" y="2409202"/>
            <a:ext cx="619268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age = 25;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result = (age &gt; 20); 		// age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20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보다 크므로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result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true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149" y="4598830"/>
            <a:ext cx="7823835" cy="137731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744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D5875-11FA-456A-99E6-45D17A659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7B0CC0-0DCD-4A8F-8893-95540FA62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브라우저에서 사용하는 프로그래밍 언어</a:t>
            </a:r>
            <a:endParaRPr lang="en-US" altLang="ko-KR" dirty="0"/>
          </a:p>
          <a:p>
            <a:r>
              <a:rPr lang="ko-KR" altLang="en-US" dirty="0"/>
              <a:t>유럽 컴퓨터 제조 협회</a:t>
            </a:r>
            <a:r>
              <a:rPr lang="en-US" altLang="ko-KR" dirty="0"/>
              <a:t>(European Computer Manufacturer’s Association)</a:t>
            </a:r>
            <a:r>
              <a:rPr lang="ko-KR" altLang="en-US" dirty="0"/>
              <a:t>는 자바스크립트를 </a:t>
            </a:r>
            <a:r>
              <a:rPr lang="en-US" altLang="ko-KR" dirty="0"/>
              <a:t>ECMAScript</a:t>
            </a:r>
            <a:r>
              <a:rPr lang="ko-KR" altLang="en-US" dirty="0"/>
              <a:t>라는 이름으로 표준화</a:t>
            </a:r>
          </a:p>
          <a:p>
            <a:r>
              <a:rPr lang="ko-KR" altLang="en-US" dirty="0"/>
              <a:t>웹 문서의 내용을 동적으로 바꾸거나 마우스 클릭 같은 이벤트 처리</a:t>
            </a:r>
            <a:endParaRPr lang="en-US" altLang="ko-KR" dirty="0"/>
          </a:p>
          <a:p>
            <a:r>
              <a:rPr lang="ko-KR" altLang="en-US" dirty="0"/>
              <a:t>웹은 애플리케이션으로 발전</a:t>
            </a:r>
          </a:p>
        </p:txBody>
      </p:sp>
    </p:spTree>
    <p:extLst>
      <p:ext uri="{BB962C8B-B14F-4D97-AF65-F5344CB8AC3E}">
        <p14:creationId xmlns:p14="http://schemas.microsoft.com/office/powerpoint/2010/main" val="423778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논리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논리 연산 </a:t>
            </a:r>
            <a:r>
              <a:rPr lang="en-US" altLang="ko-KR" dirty="0"/>
              <a:t>: AND, OR, NOT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논리 연산 종류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5032" y="2453168"/>
            <a:ext cx="52565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score = 90;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age = 20;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res = ((score &gt; 80) &amp;&amp; (age &lt; 25)); 	// res=true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032" y="4616895"/>
            <a:ext cx="7843838" cy="140589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378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문자열 연산자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 연결</a:t>
            </a:r>
            <a:endParaRPr lang="en-US" altLang="ko-KR" dirty="0"/>
          </a:p>
          <a:p>
            <a:pPr lvl="2"/>
            <a:r>
              <a:rPr lang="en-US" altLang="ko-KR" dirty="0"/>
              <a:t>+, +=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순서에</a:t>
            </a:r>
            <a:r>
              <a:rPr lang="en-US" altLang="ko-KR" dirty="0"/>
              <a:t> </a:t>
            </a:r>
            <a:r>
              <a:rPr lang="ko-KR" altLang="en-US" dirty="0"/>
              <a:t>유의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문자열 비교</a:t>
            </a:r>
            <a:endParaRPr lang="en-US" altLang="ko-KR" dirty="0"/>
          </a:p>
          <a:p>
            <a:pPr lvl="2"/>
            <a:r>
              <a:rPr lang="ko-KR" altLang="en-US" dirty="0"/>
              <a:t>비교 연산자</a:t>
            </a:r>
            <a:r>
              <a:rPr lang="en-US" altLang="ko-KR" dirty="0"/>
              <a:t>(!=, ==, &gt; , &lt;, &lt;=, &gt;=)</a:t>
            </a:r>
            <a:r>
              <a:rPr lang="ko-KR" altLang="en-US" dirty="0"/>
              <a:t>는 문자열 비교에 사용</a:t>
            </a:r>
            <a:endParaRPr lang="en-US" altLang="ko-KR" dirty="0"/>
          </a:p>
          <a:p>
            <a:pPr lvl="2"/>
            <a:r>
              <a:rPr lang="ko-KR" altLang="en-US" dirty="0"/>
              <a:t>사전 순으로 비교 결과 리턴</a:t>
            </a:r>
          </a:p>
          <a:p>
            <a:pPr lvl="2"/>
            <a:endParaRPr lang="ko-KR" altLang="en-US" dirty="0"/>
          </a:p>
          <a:p>
            <a:pPr lvl="1"/>
            <a:endParaRPr lang="en-US" altLang="ko-KR" dirty="0"/>
          </a:p>
          <a:p>
            <a:pPr lvl="0"/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935760" y="1818691"/>
            <a:ext cx="6408712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“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abc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” + “de” 	// “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abcde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”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“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abc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” + 23	// “abc23”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23 + “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abc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” 	// “23abc”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23 + “35” 	// “2335”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23 + 35 		// 58,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정수 더하기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46648" y="4101385"/>
            <a:ext cx="743440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23 + 35 + “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abc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”; 	// 23 + 35 -&gt; 58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로 먼저 계산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58 + “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abc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“ -&gt;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“58abc“</a:t>
            </a:r>
            <a:endParaRPr lang="ko-KR" altLang="en-US" sz="1400" b="1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“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abc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” + 23 + 35; 	// “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abc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“ + 23 -&gt; “abc23“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로 먼저 계산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“abc23“ + 35 -&gt;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”abc2335“</a:t>
            </a:r>
            <a:endParaRPr lang="ko-KR" altLang="en-US" sz="1400" b="1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27648" y="5660549"/>
            <a:ext cx="743440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name = 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kitae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res = (name == 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kitae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");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비교 결과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true, res = true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res = (name &gt; “park”); // name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 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park”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보다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사전순으로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앞에 나오므로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res = false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432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if, if-else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2136648" y="1281336"/>
            <a:ext cx="8153400" cy="5040560"/>
          </a:xfrm>
        </p:spPr>
        <p:txBody>
          <a:bodyPr/>
          <a:lstStyle/>
          <a:p>
            <a:r>
              <a:rPr lang="en-US" altLang="ko-KR" dirty="0"/>
              <a:t>if, if-else </a:t>
            </a:r>
            <a:r>
              <a:rPr lang="ko-KR" altLang="en-US" dirty="0"/>
              <a:t>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76066" y="1844825"/>
            <a:ext cx="3375554" cy="677585"/>
          </a:xfrm>
          <a:prstGeom prst="roundRect">
            <a:avLst>
              <a:gd name="adj" fmla="val 8244"/>
            </a:avLst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if(</a:t>
            </a:r>
            <a:r>
              <a:rPr lang="ko-KR" altLang="en-US" sz="1200" dirty="0" err="1"/>
              <a:t>조건식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… </a:t>
            </a:r>
            <a:r>
              <a:rPr lang="ko-KR" altLang="en-US" sz="1200" dirty="0" err="1"/>
              <a:t>실행문</a:t>
            </a:r>
            <a:r>
              <a:rPr lang="ko-KR" altLang="en-US" sz="1200" dirty="0"/>
              <a:t> </a:t>
            </a:r>
            <a:r>
              <a:rPr lang="en-US" altLang="ko-KR" sz="1200" dirty="0"/>
              <a:t>… // </a:t>
            </a:r>
            <a:r>
              <a:rPr lang="ko-KR" altLang="en-US" sz="1200" dirty="0"/>
              <a:t>조건식이 참인 경우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6096001" y="1922245"/>
            <a:ext cx="2914169" cy="6001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if(a &gt; b) {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document.write</a:t>
            </a:r>
            <a:r>
              <a:rPr lang="en-US" altLang="ko-KR" sz="1100" dirty="0"/>
              <a:t>(“a</a:t>
            </a:r>
            <a:r>
              <a:rPr lang="ko-KR" altLang="en-US" sz="1100" dirty="0"/>
              <a:t>가 크다</a:t>
            </a:r>
            <a:r>
              <a:rPr lang="en-US" altLang="ko-KR" sz="1100" dirty="0"/>
              <a:t>“);</a:t>
            </a:r>
          </a:p>
          <a:p>
            <a:pPr defTabSz="180000"/>
            <a:r>
              <a:rPr lang="en-US" altLang="ko-KR" sz="11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76066" y="2710085"/>
            <a:ext cx="3375554" cy="1235154"/>
          </a:xfrm>
          <a:prstGeom prst="roundRect">
            <a:avLst>
              <a:gd name="adj" fmla="val 5535"/>
            </a:avLst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if(</a:t>
            </a:r>
            <a:r>
              <a:rPr lang="ko-KR" altLang="en-US" sz="1200" dirty="0" err="1"/>
              <a:t>조건식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… </a:t>
            </a:r>
            <a:r>
              <a:rPr lang="ko-KR" altLang="en-US" sz="1200" dirty="0" err="1"/>
              <a:t>실행문</a:t>
            </a:r>
            <a:r>
              <a:rPr lang="en-US" altLang="ko-KR" sz="1200" dirty="0"/>
              <a:t>1</a:t>
            </a:r>
            <a:r>
              <a:rPr lang="ko-KR" altLang="en-US" sz="1200" dirty="0"/>
              <a:t> </a:t>
            </a:r>
            <a:r>
              <a:rPr lang="en-US" altLang="ko-KR" sz="1200" dirty="0"/>
              <a:t>… // </a:t>
            </a:r>
            <a:r>
              <a:rPr lang="ko-KR" altLang="en-US" sz="1200" dirty="0"/>
              <a:t>조건식이 참인 경우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else</a:t>
            </a:r>
            <a:r>
              <a:rPr lang="ko-KR" altLang="en-US" sz="1200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… </a:t>
            </a:r>
            <a:r>
              <a:rPr lang="ko-KR" altLang="en-US" sz="1200" dirty="0" err="1"/>
              <a:t>실행문</a:t>
            </a:r>
            <a:r>
              <a:rPr lang="en-US" altLang="ko-KR" sz="1200" dirty="0"/>
              <a:t>2</a:t>
            </a:r>
            <a:r>
              <a:rPr lang="ko-KR" altLang="en-US" sz="1200" dirty="0"/>
              <a:t> </a:t>
            </a:r>
            <a:r>
              <a:rPr lang="en-US" altLang="ko-KR" sz="1200" dirty="0"/>
              <a:t>… // </a:t>
            </a:r>
            <a:r>
              <a:rPr lang="ko-KR" altLang="en-US" sz="1200" dirty="0"/>
              <a:t>조건식이 거짓인 경우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6096000" y="2765315"/>
            <a:ext cx="2914168" cy="1107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if(a &gt; b) {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document.write</a:t>
            </a:r>
            <a:r>
              <a:rPr lang="en-US" altLang="ko-KR" sz="1100" dirty="0"/>
              <a:t>(“a</a:t>
            </a:r>
            <a:r>
              <a:rPr lang="ko-KR" altLang="en-US" sz="1100" dirty="0"/>
              <a:t>가 크다</a:t>
            </a:r>
            <a:r>
              <a:rPr lang="en-US" altLang="ko-KR" sz="1100" dirty="0"/>
              <a:t>“);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dirty="0"/>
              <a:t>else {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document.write</a:t>
            </a:r>
            <a:r>
              <a:rPr lang="en-US" altLang="ko-KR" sz="1100" dirty="0"/>
              <a:t>(“a</a:t>
            </a:r>
            <a:r>
              <a:rPr lang="ko-KR" altLang="en-US" sz="1100" dirty="0"/>
              <a:t>가 크지 않다</a:t>
            </a:r>
            <a:r>
              <a:rPr lang="en-US" altLang="ko-KR" sz="1100" dirty="0"/>
              <a:t>“);</a:t>
            </a:r>
          </a:p>
          <a:p>
            <a:pPr defTabSz="180000"/>
            <a:r>
              <a:rPr lang="en-US" altLang="ko-KR" sz="1100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67608" y="4163954"/>
            <a:ext cx="3384376" cy="2164735"/>
          </a:xfrm>
          <a:prstGeom prst="roundRect">
            <a:avLst>
              <a:gd name="adj" fmla="val 3384"/>
            </a:avLst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if(</a:t>
            </a:r>
            <a:r>
              <a:rPr lang="ko-KR" altLang="en-US" sz="1200" dirty="0" err="1"/>
              <a:t>조건식</a:t>
            </a:r>
            <a:r>
              <a:rPr lang="en-US" altLang="ko-KR" sz="1200" dirty="0"/>
              <a:t>1)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ko-KR" altLang="en-US" sz="1200" dirty="0" err="1"/>
              <a:t>실행문</a:t>
            </a:r>
            <a:r>
              <a:rPr lang="en-US" altLang="ko-KR" sz="1200" dirty="0"/>
              <a:t>1 // </a:t>
            </a:r>
            <a:r>
              <a:rPr lang="ko-KR" altLang="en-US" sz="1200" dirty="0" err="1"/>
              <a:t>조건식</a:t>
            </a:r>
            <a:r>
              <a:rPr lang="en-US" altLang="ko-KR" sz="1200" dirty="0"/>
              <a:t>1</a:t>
            </a:r>
            <a:r>
              <a:rPr lang="ko-KR" altLang="en-US" sz="1200" dirty="0"/>
              <a:t>이 참인 경우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else</a:t>
            </a:r>
            <a:r>
              <a:rPr lang="ko-KR" altLang="en-US" sz="1200" dirty="0"/>
              <a:t> </a:t>
            </a:r>
            <a:r>
              <a:rPr lang="en-US" altLang="ko-KR" sz="1200" dirty="0"/>
              <a:t>if(</a:t>
            </a:r>
            <a:r>
              <a:rPr lang="ko-KR" altLang="en-US" sz="1200" dirty="0" err="1"/>
              <a:t>조건식</a:t>
            </a:r>
            <a:r>
              <a:rPr lang="en-US" altLang="ko-KR" sz="1200" dirty="0"/>
              <a:t>2)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ko-KR" altLang="en-US" sz="1200" dirty="0" err="1"/>
              <a:t>실행문</a:t>
            </a:r>
            <a:r>
              <a:rPr lang="en-US" altLang="ko-KR" sz="1200" dirty="0"/>
              <a:t>2 // </a:t>
            </a:r>
            <a:r>
              <a:rPr lang="ko-KR" altLang="en-US" sz="1200" dirty="0" err="1"/>
              <a:t>조건식</a:t>
            </a:r>
            <a:r>
              <a:rPr lang="en-US" altLang="ko-KR" sz="1200" dirty="0"/>
              <a:t>2</a:t>
            </a:r>
            <a:r>
              <a:rPr lang="ko-KR" altLang="en-US" sz="1200" dirty="0"/>
              <a:t>가 참인 경우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	………… 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else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ko-KR" altLang="en-US" sz="1200" dirty="0" err="1"/>
              <a:t>실행문</a:t>
            </a:r>
            <a:r>
              <a:rPr lang="en-US" altLang="ko-KR" sz="1200" dirty="0"/>
              <a:t>n</a:t>
            </a:r>
            <a:r>
              <a:rPr lang="en-US" altLang="ko-KR" sz="1200" b="1" dirty="0"/>
              <a:t>; </a:t>
            </a:r>
            <a:r>
              <a:rPr lang="en-US" altLang="ko-KR" sz="1200" dirty="0"/>
              <a:t>// </a:t>
            </a:r>
            <a:r>
              <a:rPr lang="ko-KR" altLang="en-US" sz="1200" dirty="0"/>
              <a:t>앞의 모든 조건이 거짓인 경우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096000" y="4241374"/>
            <a:ext cx="2952328" cy="1446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if(a &gt; b) { </a:t>
            </a:r>
            <a:endParaRPr lang="ko-KR" altLang="en-US" sz="1100" dirty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document.write</a:t>
            </a:r>
            <a:r>
              <a:rPr lang="en-US" altLang="ko-KR" sz="1100" dirty="0"/>
              <a:t>(“a</a:t>
            </a:r>
            <a:r>
              <a:rPr lang="ko-KR" altLang="en-US" sz="1100" dirty="0"/>
              <a:t>가 크다</a:t>
            </a:r>
            <a:r>
              <a:rPr lang="en-US" altLang="ko-KR" sz="1100" dirty="0"/>
              <a:t>“);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dirty="0"/>
              <a:t>else if(a &lt; b) {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document.write</a:t>
            </a:r>
            <a:r>
              <a:rPr lang="en-US" altLang="ko-KR" sz="1100" dirty="0"/>
              <a:t>(“b</a:t>
            </a:r>
            <a:r>
              <a:rPr lang="ko-KR" altLang="en-US" sz="1100" dirty="0"/>
              <a:t>가 크다</a:t>
            </a:r>
            <a:r>
              <a:rPr lang="en-US" altLang="ko-KR" sz="1100" dirty="0"/>
              <a:t>“);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dirty="0"/>
              <a:t>else 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document.write</a:t>
            </a:r>
            <a:r>
              <a:rPr lang="en-US" altLang="ko-KR" sz="1100" dirty="0"/>
              <a:t>(“a</a:t>
            </a:r>
            <a:r>
              <a:rPr lang="ko-KR" altLang="en-US" sz="1100" dirty="0"/>
              <a:t>와 </a:t>
            </a:r>
            <a:r>
              <a:rPr lang="en-US" altLang="ko-KR" sz="1100" dirty="0"/>
              <a:t>b</a:t>
            </a:r>
            <a:r>
              <a:rPr lang="ko-KR" altLang="en-US" sz="1100" dirty="0"/>
              <a:t>는 같다</a:t>
            </a:r>
            <a:r>
              <a:rPr lang="en-US" altLang="ko-KR" sz="1100" dirty="0"/>
              <a:t>“);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92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</a:t>
            </a:r>
            <a:r>
              <a:rPr lang="ko-KR" altLang="en-US" dirty="0"/>
              <a:t>문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switch</a:t>
            </a:r>
            <a:r>
              <a:rPr lang="ko-KR" altLang="en-US" dirty="0"/>
              <a:t> 문</a:t>
            </a:r>
            <a:endParaRPr lang="en-US" altLang="ko-KR" dirty="0"/>
          </a:p>
          <a:p>
            <a:pPr lvl="1"/>
            <a:r>
              <a:rPr lang="ko-KR" altLang="en-US" dirty="0"/>
              <a:t>값에 따라 서로 다른 코드를 실행할 때</a:t>
            </a:r>
            <a:r>
              <a:rPr lang="en-US" altLang="ko-KR" dirty="0"/>
              <a:t>, switch </a:t>
            </a:r>
            <a:r>
              <a:rPr lang="ko-KR" altLang="en-US" dirty="0"/>
              <a:t>문 적합</a:t>
            </a:r>
          </a:p>
          <a:p>
            <a:pPr lvl="1"/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704601" y="2886597"/>
            <a:ext cx="4032448" cy="3137867"/>
          </a:xfrm>
          <a:prstGeom prst="roundRect">
            <a:avLst>
              <a:gd name="adj" fmla="val 1629"/>
            </a:avLst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 defTabSz="180000"/>
            <a:r>
              <a:rPr lang="en-US" altLang="ko-KR" sz="1400" dirty="0"/>
              <a:t>switch(</a:t>
            </a:r>
            <a:r>
              <a:rPr lang="ko-KR" altLang="en-US" sz="1400" dirty="0"/>
              <a:t>식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case </a:t>
            </a:r>
            <a:r>
              <a:rPr lang="ko-KR" altLang="en-US" sz="1400" dirty="0"/>
              <a:t>값</a:t>
            </a:r>
            <a:r>
              <a:rPr lang="en-US" altLang="ko-KR" sz="1400" dirty="0"/>
              <a:t>1: // </a:t>
            </a:r>
            <a:r>
              <a:rPr lang="ko-KR" altLang="en-US" sz="1400" dirty="0"/>
              <a:t>식의 결과가 값</a:t>
            </a:r>
            <a:r>
              <a:rPr lang="en-US" altLang="ko-KR" sz="1400" dirty="0"/>
              <a:t>1</a:t>
            </a:r>
            <a:r>
              <a:rPr lang="ko-KR" altLang="en-US" sz="1400" dirty="0"/>
              <a:t>과 같을 때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ko-KR" altLang="en-US" sz="1400" dirty="0"/>
              <a:t>실행 문장 </a:t>
            </a:r>
            <a:r>
              <a:rPr lang="en-US" altLang="ko-KR" sz="1400" dirty="0"/>
              <a:t>1;</a:t>
            </a:r>
          </a:p>
          <a:p>
            <a:pPr defTabSz="180000"/>
            <a:r>
              <a:rPr lang="en-US" altLang="ko-KR" sz="1400" dirty="0"/>
              <a:t>		break;</a:t>
            </a:r>
          </a:p>
          <a:p>
            <a:pPr defTabSz="180000"/>
            <a:r>
              <a:rPr lang="en-US" altLang="ko-KR" sz="1400" dirty="0"/>
              <a:t>	case </a:t>
            </a:r>
            <a:r>
              <a:rPr lang="ko-KR" altLang="en-US" sz="1400" dirty="0"/>
              <a:t>값</a:t>
            </a:r>
            <a:r>
              <a:rPr lang="en-US" altLang="ko-KR" sz="1400" dirty="0"/>
              <a:t>2: // </a:t>
            </a:r>
            <a:r>
              <a:rPr lang="ko-KR" altLang="en-US" sz="1400" dirty="0"/>
              <a:t>식의 결과가 값</a:t>
            </a:r>
            <a:r>
              <a:rPr lang="en-US" altLang="ko-KR" sz="1400" dirty="0"/>
              <a:t>2</a:t>
            </a:r>
            <a:r>
              <a:rPr lang="ko-KR" altLang="en-US" sz="1400" dirty="0"/>
              <a:t>와 같을 때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ko-KR" altLang="en-US" sz="1400" dirty="0"/>
              <a:t>실행 문장 </a:t>
            </a:r>
            <a:r>
              <a:rPr lang="en-US" altLang="ko-KR" sz="1400" dirty="0"/>
              <a:t>2;</a:t>
            </a:r>
          </a:p>
          <a:p>
            <a:pPr defTabSz="180000"/>
            <a:r>
              <a:rPr lang="en-US" altLang="ko-KR" sz="1400" dirty="0"/>
              <a:t>		break;</a:t>
            </a:r>
          </a:p>
          <a:p>
            <a:pPr defTabSz="180000"/>
            <a:r>
              <a:rPr lang="en-US" altLang="ko-KR" sz="1400" dirty="0"/>
              <a:t>		...</a:t>
            </a:r>
          </a:p>
          <a:p>
            <a:pPr defTabSz="180000"/>
            <a:r>
              <a:rPr lang="en-US" altLang="ko-KR" sz="1400" dirty="0"/>
              <a:t>	case </a:t>
            </a:r>
            <a:r>
              <a:rPr lang="ko-KR" altLang="en-US" sz="1400" dirty="0"/>
              <a:t>값</a:t>
            </a:r>
            <a:r>
              <a:rPr lang="en-US" altLang="ko-KR" sz="1400" dirty="0"/>
              <a:t>m: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ko-KR" altLang="en-US" sz="1400" dirty="0"/>
              <a:t>실행 문장 </a:t>
            </a:r>
            <a:r>
              <a:rPr lang="en-US" altLang="ko-KR" sz="1400" dirty="0"/>
              <a:t>m; // </a:t>
            </a:r>
            <a:r>
              <a:rPr lang="ko-KR" altLang="en-US" sz="1400" dirty="0"/>
              <a:t>식의 결과가 값과 같을 때</a:t>
            </a:r>
          </a:p>
          <a:p>
            <a:pPr defTabSz="180000"/>
            <a:r>
              <a:rPr lang="en-US" altLang="ko-KR" sz="1400" dirty="0"/>
              <a:t>		break;</a:t>
            </a:r>
          </a:p>
          <a:p>
            <a:pPr defTabSz="180000"/>
            <a:r>
              <a:rPr lang="en-US" altLang="ko-KR" sz="1400" dirty="0"/>
              <a:t>	default: // </a:t>
            </a:r>
            <a:r>
              <a:rPr lang="ko-KR" altLang="en-US" sz="1400" dirty="0"/>
              <a:t>어느 값과도 같지 않을 때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ko-KR" altLang="en-US" sz="1400" dirty="0"/>
              <a:t>실행 문장 </a:t>
            </a:r>
            <a:r>
              <a:rPr lang="en-US" altLang="ko-KR" sz="1400" dirty="0"/>
              <a:t>n;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5985052" y="2886597"/>
            <a:ext cx="3384376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var</a:t>
            </a:r>
            <a:r>
              <a:rPr lang="en-US" altLang="ko-KR" sz="1400" dirty="0"/>
              <a:t> fruits="</a:t>
            </a:r>
            <a:r>
              <a:rPr lang="ko-KR" altLang="en-US" sz="1400" dirty="0"/>
              <a:t>사과</a:t>
            </a:r>
            <a:r>
              <a:rPr lang="en-US" altLang="ko-KR" sz="1400" dirty="0"/>
              <a:t>";</a:t>
            </a:r>
          </a:p>
          <a:p>
            <a:pPr defTabSz="180000"/>
            <a:r>
              <a:rPr lang="en-US" altLang="ko-KR" sz="1400" dirty="0"/>
              <a:t>switch(fruits) {</a:t>
            </a:r>
          </a:p>
          <a:p>
            <a:pPr defTabSz="180000"/>
            <a:r>
              <a:rPr lang="en-US" altLang="ko-KR" sz="1400" dirty="0"/>
              <a:t>	case "</a:t>
            </a:r>
            <a:r>
              <a:rPr lang="ko-KR" altLang="en-US" sz="1400" dirty="0"/>
              <a:t>바나나</a:t>
            </a:r>
            <a:r>
              <a:rPr lang="en-US" altLang="ko-KR" sz="1400" dirty="0"/>
              <a:t>": </a:t>
            </a:r>
          </a:p>
          <a:p>
            <a:pPr defTabSz="180000"/>
            <a:r>
              <a:rPr lang="en-US" altLang="ko-KR" sz="1400" dirty="0"/>
              <a:t>		price</a:t>
            </a:r>
            <a:r>
              <a:rPr lang="ko-KR" altLang="en-US" sz="1400" dirty="0"/>
              <a:t> </a:t>
            </a:r>
            <a:r>
              <a:rPr lang="en-US" altLang="ko-KR" sz="1400" dirty="0"/>
              <a:t>= 200; break;</a:t>
            </a:r>
          </a:p>
          <a:p>
            <a:pPr defTabSz="180000"/>
            <a:r>
              <a:rPr lang="en-US" altLang="ko-KR" sz="1400" dirty="0"/>
              <a:t>	case "</a:t>
            </a:r>
            <a:r>
              <a:rPr lang="ko-KR" altLang="en-US" sz="1400" dirty="0"/>
              <a:t>사과</a:t>
            </a:r>
            <a:r>
              <a:rPr lang="en-US" altLang="ko-KR" sz="1400" dirty="0"/>
              <a:t>":</a:t>
            </a:r>
          </a:p>
          <a:p>
            <a:pPr defTabSz="180000"/>
            <a:r>
              <a:rPr lang="en-US" altLang="ko-KR" sz="1400" dirty="0"/>
              <a:t>		price = 300; break;</a:t>
            </a:r>
          </a:p>
          <a:p>
            <a:pPr defTabSz="180000"/>
            <a:r>
              <a:rPr lang="en-US" altLang="ko-KR" sz="1400" dirty="0"/>
              <a:t>	case "</a:t>
            </a:r>
            <a:r>
              <a:rPr lang="ko-KR" altLang="en-US" sz="1400" dirty="0"/>
              <a:t>체리</a:t>
            </a:r>
            <a:r>
              <a:rPr lang="en-US" altLang="ko-KR" sz="1400" dirty="0"/>
              <a:t>":</a:t>
            </a:r>
          </a:p>
          <a:p>
            <a:pPr defTabSz="180000"/>
            <a:r>
              <a:rPr lang="en-US" altLang="ko-KR" sz="1400" dirty="0"/>
              <a:t>		price = 400; break;</a:t>
            </a:r>
          </a:p>
          <a:p>
            <a:pPr defTabSz="180000"/>
            <a:r>
              <a:rPr lang="en-US" altLang="ko-KR" sz="1400" dirty="0"/>
              <a:t>	default: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</a:t>
            </a:r>
            <a:r>
              <a:rPr lang="ko-KR" altLang="en-US" sz="1400" dirty="0"/>
              <a:t>팔지 않습니다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/>
              <a:t>		price = 0;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// switch </a:t>
            </a:r>
            <a:r>
              <a:rPr lang="ko-KR" altLang="en-US" sz="1400" dirty="0"/>
              <a:t>문의 실행 결과 </a:t>
            </a:r>
            <a:r>
              <a:rPr lang="en-US" altLang="ko-KR" sz="1400" dirty="0"/>
              <a:t>price=300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06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case </a:t>
            </a:r>
            <a:r>
              <a:rPr lang="ko-KR" altLang="en-US"/>
              <a:t>문의 ‘값’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/>
              <a:t>case </a:t>
            </a:r>
            <a:r>
              <a:rPr lang="ko-KR" altLang="en-US" dirty="0"/>
              <a:t>문의 ‘값’은 상수</a:t>
            </a:r>
            <a:r>
              <a:rPr lang="en-US" altLang="ko-KR" dirty="0"/>
              <a:t>(</a:t>
            </a:r>
            <a:r>
              <a:rPr lang="ko-KR" altLang="en-US" dirty="0" err="1"/>
              <a:t>리터럴</a:t>
            </a:r>
            <a:r>
              <a:rPr lang="en-US" altLang="ko-KR" dirty="0"/>
              <a:t>)</a:t>
            </a:r>
            <a:r>
              <a:rPr lang="ko-KR" altLang="en-US" dirty="0"/>
              <a:t>만 가능</a:t>
            </a:r>
            <a:endParaRPr lang="en-US" altLang="ko-KR" dirty="0"/>
          </a:p>
          <a:p>
            <a:pPr lvl="2"/>
            <a:r>
              <a:rPr lang="ko-KR" altLang="en-US" dirty="0"/>
              <a:t>잘 작성된 </a:t>
            </a:r>
            <a:r>
              <a:rPr lang="en-US" altLang="ko-KR" dirty="0"/>
              <a:t>case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case </a:t>
            </a:r>
            <a:r>
              <a:rPr lang="ko-KR" altLang="en-US" dirty="0"/>
              <a:t>문의 ‘값’에 변수나 식은 사용 불가</a:t>
            </a:r>
            <a:endParaRPr lang="en-US" altLang="ko-KR" dirty="0"/>
          </a:p>
          <a:p>
            <a:pPr lvl="2"/>
            <a:r>
              <a:rPr lang="ko-KR" altLang="en-US" dirty="0"/>
              <a:t>잘못 작성된 </a:t>
            </a:r>
            <a:r>
              <a:rPr lang="en-US" altLang="ko-KR" dirty="0"/>
              <a:t>case </a:t>
            </a:r>
            <a:r>
              <a:rPr lang="ko-KR" altLang="en-US" dirty="0"/>
              <a:t>문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62448" y="2704357"/>
            <a:ext cx="504056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case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1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: 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case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2.7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: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case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“Seoul”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: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case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true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: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case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</a:rPr>
              <a:t>2+3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 : // 2+3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은 먼저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5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로 계산되어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case 5: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와 동일</a:t>
            </a:r>
            <a:endParaRPr lang="en-US" altLang="ko-KR" sz="1400" kern="0" dirty="0">
              <a:solidFill>
                <a:srgbClr val="000000"/>
              </a:solidFill>
              <a:latin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62448" y="4959732"/>
            <a:ext cx="504056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case </a:t>
            </a:r>
            <a:r>
              <a:rPr lang="en-US" altLang="ko-KR" sz="1400" b="1" strike="sngStrike" kern="0" dirty="0">
                <a:solidFill>
                  <a:srgbClr val="000000"/>
                </a:solidFill>
                <a:latin typeface="+mj-ea"/>
                <a:ea typeface="+mj-ea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: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오류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변수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사용 불가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case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b="1" strike="sngStrike" kern="0" dirty="0">
                <a:solidFill>
                  <a:srgbClr val="000000"/>
                </a:solidFill>
                <a:latin typeface="+mj-ea"/>
                <a:ea typeface="+mj-ea"/>
              </a:rPr>
              <a:t>a &gt; 3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: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오류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(a&gt;3)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사용 불가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76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switch </a:t>
            </a:r>
            <a:r>
              <a:rPr lang="ko-KR" altLang="en-US"/>
              <a:t>문에서 </a:t>
            </a:r>
            <a:r>
              <a:rPr lang="en-US" altLang="ko-KR"/>
              <a:t>break </a:t>
            </a:r>
            <a:r>
              <a:rPr lang="ko-KR" altLang="en-US"/>
              <a:t>문의 역할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864087" y="1391443"/>
            <a:ext cx="10515600" cy="4351338"/>
          </a:xfrm>
        </p:spPr>
        <p:txBody>
          <a:bodyPr/>
          <a:lstStyle/>
          <a:p>
            <a:r>
              <a:rPr lang="en-US" altLang="ko-KR" dirty="0"/>
              <a:t>break</a:t>
            </a:r>
            <a:r>
              <a:rPr lang="ko-KR" altLang="en-US" dirty="0"/>
              <a:t> 문</a:t>
            </a:r>
            <a:endParaRPr lang="en-US" altLang="ko-KR" dirty="0"/>
          </a:p>
          <a:p>
            <a:pPr lvl="1" fontAlgn="base"/>
            <a:r>
              <a:rPr lang="en-US" altLang="ko-KR" dirty="0"/>
              <a:t>switch </a:t>
            </a:r>
            <a:r>
              <a:rPr lang="ko-KR" altLang="en-US" dirty="0"/>
              <a:t>문 종료</a:t>
            </a:r>
            <a:endParaRPr lang="en-US" altLang="ko-KR" dirty="0"/>
          </a:p>
          <a:p>
            <a:pPr lvl="2" fontAlgn="base"/>
            <a:r>
              <a:rPr lang="en-US" altLang="ko-KR" dirty="0"/>
              <a:t>break; </a:t>
            </a:r>
            <a:r>
              <a:rPr lang="ko-KR" altLang="en-US" dirty="0"/>
              <a:t>문을 만날</a:t>
            </a:r>
            <a:r>
              <a:rPr lang="en-US" altLang="ko-KR" dirty="0"/>
              <a:t> </a:t>
            </a:r>
            <a:r>
              <a:rPr lang="ko-KR" altLang="en-US" dirty="0"/>
              <a:t>때까지 아래로 코드 계속 실행</a:t>
            </a:r>
          </a:p>
          <a:p>
            <a:pPr lvl="1"/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423592" y="2644264"/>
            <a:ext cx="2774548" cy="2800960"/>
            <a:chOff x="861348" y="1628800"/>
            <a:chExt cx="2774548" cy="2800960"/>
          </a:xfrm>
        </p:grpSpPr>
        <p:sp>
          <p:nvSpPr>
            <p:cNvPr id="8" name="직사각형 7"/>
            <p:cNvSpPr/>
            <p:nvPr/>
          </p:nvSpPr>
          <p:spPr>
            <a:xfrm>
              <a:off x="871672" y="1628800"/>
              <a:ext cx="2764224" cy="26776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400" dirty="0" err="1"/>
                <a:t>var</a:t>
              </a:r>
              <a:r>
                <a:rPr lang="en-US" altLang="ko-KR" sz="1400" dirty="0"/>
                <a:t> city="Seoul";</a:t>
              </a:r>
            </a:p>
            <a:p>
              <a:pPr defTabSz="180000"/>
              <a:r>
                <a:rPr lang="en-US" altLang="ko-KR" sz="1400" b="1" dirty="0"/>
                <a:t>switch(city)</a:t>
              </a:r>
              <a:r>
                <a:rPr lang="en-US" altLang="ko-KR" sz="1400" dirty="0"/>
                <a:t> {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b="1" dirty="0"/>
                <a:t>case "Seoul":</a:t>
              </a:r>
            </a:p>
            <a:p>
              <a:pPr defTabSz="180000"/>
              <a:r>
                <a:rPr lang="en-US" altLang="ko-KR" sz="1400" dirty="0"/>
                <a:t>		</a:t>
              </a:r>
              <a:r>
                <a:rPr lang="en-US" altLang="ko-KR" sz="1400" b="1" dirty="0" err="1"/>
                <a:t>document.write</a:t>
              </a:r>
              <a:r>
                <a:rPr lang="en-US" altLang="ko-KR" sz="1400" b="1" dirty="0"/>
                <a:t>("</a:t>
              </a:r>
              <a:r>
                <a:rPr lang="ko-KR" altLang="en-US" sz="1400" b="1" dirty="0"/>
                <a:t>서울</a:t>
              </a:r>
              <a:r>
                <a:rPr lang="en-US" altLang="ko-KR" sz="1400" b="1" dirty="0"/>
                <a:t>");</a:t>
              </a:r>
            </a:p>
            <a:p>
              <a:pPr defTabSz="180000"/>
              <a:r>
                <a:rPr lang="en-US" altLang="ko-KR" sz="1400" dirty="0"/>
                <a:t>		</a:t>
              </a:r>
              <a:r>
                <a:rPr lang="en-US" altLang="ko-KR" sz="1400" strike="sngStrike" dirty="0"/>
                <a:t>break;</a:t>
              </a:r>
            </a:p>
            <a:p>
              <a:pPr defTabSz="180000"/>
              <a:r>
                <a:rPr lang="en-US" altLang="ko-KR" sz="1400" dirty="0"/>
                <a:t>	case "</a:t>
              </a:r>
              <a:r>
                <a:rPr lang="en-US" altLang="ko-KR" sz="1400" dirty="0" err="1"/>
                <a:t>NewYork</a:t>
              </a:r>
              <a:r>
                <a:rPr lang="en-US" altLang="ko-KR" sz="1400" dirty="0"/>
                <a:t>":</a:t>
              </a:r>
            </a:p>
            <a:p>
              <a:pPr defTabSz="180000"/>
              <a:r>
                <a:rPr lang="en-US" altLang="ko-KR" sz="1400" dirty="0"/>
                <a:t>		</a:t>
              </a:r>
              <a:r>
                <a:rPr lang="en-US" altLang="ko-KR" sz="1400" b="1" dirty="0" err="1"/>
                <a:t>document.write</a:t>
              </a:r>
              <a:r>
                <a:rPr lang="en-US" altLang="ko-KR" sz="1400" b="1" dirty="0"/>
                <a:t>("</a:t>
              </a:r>
              <a:r>
                <a:rPr lang="ko-KR" altLang="en-US" sz="1400" b="1" dirty="0"/>
                <a:t>뉴욕</a:t>
              </a:r>
              <a:r>
                <a:rPr lang="en-US" altLang="ko-KR" sz="1400" b="1" dirty="0"/>
                <a:t>");</a:t>
              </a:r>
            </a:p>
            <a:p>
              <a:pPr defTabSz="180000"/>
              <a:r>
                <a:rPr lang="en-US" altLang="ko-KR" sz="1400" b="1" dirty="0"/>
                <a:t>		break;</a:t>
              </a:r>
            </a:p>
            <a:p>
              <a:pPr defTabSz="180000"/>
              <a:r>
                <a:rPr lang="en-US" altLang="ko-KR" sz="1400" dirty="0"/>
                <a:t>	case "Paris":</a:t>
              </a:r>
            </a:p>
            <a:p>
              <a:pPr defTabSz="180000"/>
              <a:r>
                <a:rPr lang="en-US" altLang="ko-KR" sz="1400" dirty="0"/>
                <a:t>		</a:t>
              </a:r>
              <a:r>
                <a:rPr lang="en-US" altLang="ko-KR" sz="1400" dirty="0" err="1"/>
                <a:t>document.write</a:t>
              </a:r>
              <a:r>
                <a:rPr lang="en-US" altLang="ko-KR" sz="1400" dirty="0"/>
                <a:t>("</a:t>
              </a:r>
              <a:r>
                <a:rPr lang="ko-KR" altLang="en-US" sz="1400" dirty="0"/>
                <a:t>파리</a:t>
              </a:r>
              <a:r>
                <a:rPr lang="en-US" altLang="ko-KR" sz="1400" dirty="0"/>
                <a:t>");</a:t>
              </a:r>
            </a:p>
            <a:p>
              <a:pPr defTabSz="180000"/>
              <a:r>
                <a:rPr lang="en-US" altLang="ko-KR" sz="1400" dirty="0"/>
                <a:t>		break;</a:t>
              </a:r>
            </a:p>
            <a:p>
              <a:pPr defTabSz="180000"/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  <p:sp>
          <p:nvSpPr>
            <p:cNvPr id="9" name="자유형 8"/>
            <p:cNvSpPr/>
            <p:nvPr/>
          </p:nvSpPr>
          <p:spPr>
            <a:xfrm>
              <a:off x="1290320" y="2557407"/>
              <a:ext cx="1788160" cy="203201"/>
            </a:xfrm>
            <a:custGeom>
              <a:avLst/>
              <a:gdLst>
                <a:gd name="connsiteX0" fmla="*/ 538480 w 1788160"/>
                <a:gd name="connsiteY0" fmla="*/ 294640 h 308601"/>
                <a:gd name="connsiteX1" fmla="*/ 335280 w 1788160"/>
                <a:gd name="connsiteY1" fmla="*/ 284480 h 308601"/>
                <a:gd name="connsiteX2" fmla="*/ 264160 w 1788160"/>
                <a:gd name="connsiteY2" fmla="*/ 274320 h 308601"/>
                <a:gd name="connsiteX3" fmla="*/ 121920 w 1788160"/>
                <a:gd name="connsiteY3" fmla="*/ 264160 h 308601"/>
                <a:gd name="connsiteX4" fmla="*/ 40640 w 1788160"/>
                <a:gd name="connsiteY4" fmla="*/ 243840 h 308601"/>
                <a:gd name="connsiteX5" fmla="*/ 10160 w 1788160"/>
                <a:gd name="connsiteY5" fmla="*/ 233680 h 308601"/>
                <a:gd name="connsiteX6" fmla="*/ 0 w 1788160"/>
                <a:gd name="connsiteY6" fmla="*/ 203200 h 308601"/>
                <a:gd name="connsiteX7" fmla="*/ 10160 w 1788160"/>
                <a:gd name="connsiteY7" fmla="*/ 81280 h 308601"/>
                <a:gd name="connsiteX8" fmla="*/ 30480 w 1788160"/>
                <a:gd name="connsiteY8" fmla="*/ 50800 h 308601"/>
                <a:gd name="connsiteX9" fmla="*/ 121920 w 1788160"/>
                <a:gd name="connsiteY9" fmla="*/ 0 h 308601"/>
                <a:gd name="connsiteX10" fmla="*/ 487680 w 1788160"/>
                <a:gd name="connsiteY10" fmla="*/ 10160 h 308601"/>
                <a:gd name="connsiteX11" fmla="*/ 528320 w 1788160"/>
                <a:gd name="connsiteY11" fmla="*/ 20320 h 308601"/>
                <a:gd name="connsiteX12" fmla="*/ 619760 w 1788160"/>
                <a:gd name="connsiteY12" fmla="*/ 91440 h 308601"/>
                <a:gd name="connsiteX13" fmla="*/ 650240 w 1788160"/>
                <a:gd name="connsiteY13" fmla="*/ 132080 h 308601"/>
                <a:gd name="connsiteX14" fmla="*/ 680720 w 1788160"/>
                <a:gd name="connsiteY14" fmla="*/ 152400 h 308601"/>
                <a:gd name="connsiteX15" fmla="*/ 670560 w 1788160"/>
                <a:gd name="connsiteY15" fmla="*/ 264160 h 308601"/>
                <a:gd name="connsiteX16" fmla="*/ 457200 w 1788160"/>
                <a:gd name="connsiteY16" fmla="*/ 284480 h 308601"/>
                <a:gd name="connsiteX17" fmla="*/ 457200 w 1788160"/>
                <a:gd name="connsiteY17" fmla="*/ 162560 h 308601"/>
                <a:gd name="connsiteX18" fmla="*/ 487680 w 1788160"/>
                <a:gd name="connsiteY18" fmla="*/ 152400 h 308601"/>
                <a:gd name="connsiteX19" fmla="*/ 782320 w 1788160"/>
                <a:gd name="connsiteY19" fmla="*/ 101600 h 308601"/>
                <a:gd name="connsiteX20" fmla="*/ 965200 w 1788160"/>
                <a:gd name="connsiteY20" fmla="*/ 142240 h 308601"/>
                <a:gd name="connsiteX21" fmla="*/ 1026160 w 1788160"/>
                <a:gd name="connsiteY21" fmla="*/ 101600 h 308601"/>
                <a:gd name="connsiteX22" fmla="*/ 1178560 w 1788160"/>
                <a:gd name="connsiteY22" fmla="*/ 111760 h 308601"/>
                <a:gd name="connsiteX23" fmla="*/ 1209040 w 1788160"/>
                <a:gd name="connsiteY23" fmla="*/ 121920 h 308601"/>
                <a:gd name="connsiteX24" fmla="*/ 1219200 w 1788160"/>
                <a:gd name="connsiteY24" fmla="*/ 152400 h 308601"/>
                <a:gd name="connsiteX25" fmla="*/ 1209040 w 1788160"/>
                <a:gd name="connsiteY25" fmla="*/ 213360 h 308601"/>
                <a:gd name="connsiteX26" fmla="*/ 1178560 w 1788160"/>
                <a:gd name="connsiteY26" fmla="*/ 203200 h 308601"/>
                <a:gd name="connsiteX27" fmla="*/ 1188720 w 1788160"/>
                <a:gd name="connsiteY27" fmla="*/ 152400 h 308601"/>
                <a:gd name="connsiteX28" fmla="*/ 1259840 w 1788160"/>
                <a:gd name="connsiteY28" fmla="*/ 91440 h 308601"/>
                <a:gd name="connsiteX29" fmla="*/ 1483360 w 1788160"/>
                <a:gd name="connsiteY29" fmla="*/ 101600 h 308601"/>
                <a:gd name="connsiteX30" fmla="*/ 1473200 w 1788160"/>
                <a:gd name="connsiteY30" fmla="*/ 203200 h 308601"/>
                <a:gd name="connsiteX31" fmla="*/ 1503680 w 1788160"/>
                <a:gd name="connsiteY31" fmla="*/ 172720 h 308601"/>
                <a:gd name="connsiteX32" fmla="*/ 1574800 w 1788160"/>
                <a:gd name="connsiteY32" fmla="*/ 152400 h 308601"/>
                <a:gd name="connsiteX33" fmla="*/ 1686560 w 1788160"/>
                <a:gd name="connsiteY33" fmla="*/ 132080 h 308601"/>
                <a:gd name="connsiteX34" fmla="*/ 1788160 w 1788160"/>
                <a:gd name="connsiteY34" fmla="*/ 121920 h 308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788160" h="308601">
                  <a:moveTo>
                    <a:pt x="538480" y="294640"/>
                  </a:moveTo>
                  <a:cubicBezTo>
                    <a:pt x="470747" y="291253"/>
                    <a:pt x="402913" y="289490"/>
                    <a:pt x="335280" y="284480"/>
                  </a:cubicBezTo>
                  <a:cubicBezTo>
                    <a:pt x="311398" y="282711"/>
                    <a:pt x="287999" y="276590"/>
                    <a:pt x="264160" y="274320"/>
                  </a:cubicBezTo>
                  <a:cubicBezTo>
                    <a:pt x="216840" y="269813"/>
                    <a:pt x="169333" y="267547"/>
                    <a:pt x="121920" y="264160"/>
                  </a:cubicBezTo>
                  <a:cubicBezTo>
                    <a:pt x="52247" y="240936"/>
                    <a:pt x="138723" y="268361"/>
                    <a:pt x="40640" y="243840"/>
                  </a:cubicBezTo>
                  <a:cubicBezTo>
                    <a:pt x="30250" y="241243"/>
                    <a:pt x="20320" y="237067"/>
                    <a:pt x="10160" y="233680"/>
                  </a:cubicBezTo>
                  <a:cubicBezTo>
                    <a:pt x="6773" y="223520"/>
                    <a:pt x="0" y="213910"/>
                    <a:pt x="0" y="203200"/>
                  </a:cubicBezTo>
                  <a:cubicBezTo>
                    <a:pt x="0" y="162419"/>
                    <a:pt x="2162" y="121269"/>
                    <a:pt x="10160" y="81280"/>
                  </a:cubicBezTo>
                  <a:cubicBezTo>
                    <a:pt x="12555" y="69306"/>
                    <a:pt x="21290" y="58841"/>
                    <a:pt x="30480" y="50800"/>
                  </a:cubicBezTo>
                  <a:cubicBezTo>
                    <a:pt x="73477" y="13177"/>
                    <a:pt x="80056" y="13955"/>
                    <a:pt x="121920" y="0"/>
                  </a:cubicBezTo>
                  <a:cubicBezTo>
                    <a:pt x="243840" y="3387"/>
                    <a:pt x="365865" y="4069"/>
                    <a:pt x="487680" y="10160"/>
                  </a:cubicBezTo>
                  <a:cubicBezTo>
                    <a:pt x="501626" y="10857"/>
                    <a:pt x="515831" y="14075"/>
                    <a:pt x="528320" y="20320"/>
                  </a:cubicBezTo>
                  <a:cubicBezTo>
                    <a:pt x="562717" y="37519"/>
                    <a:pt x="594673" y="62172"/>
                    <a:pt x="619760" y="91440"/>
                  </a:cubicBezTo>
                  <a:cubicBezTo>
                    <a:pt x="630780" y="104297"/>
                    <a:pt x="638266" y="120106"/>
                    <a:pt x="650240" y="132080"/>
                  </a:cubicBezTo>
                  <a:cubicBezTo>
                    <a:pt x="658874" y="140714"/>
                    <a:pt x="670560" y="145627"/>
                    <a:pt x="680720" y="152400"/>
                  </a:cubicBezTo>
                  <a:cubicBezTo>
                    <a:pt x="677333" y="189653"/>
                    <a:pt x="678398" y="227583"/>
                    <a:pt x="670560" y="264160"/>
                  </a:cubicBezTo>
                  <a:cubicBezTo>
                    <a:pt x="652116" y="350234"/>
                    <a:pt x="463925" y="284834"/>
                    <a:pt x="457200" y="284480"/>
                  </a:cubicBezTo>
                  <a:cubicBezTo>
                    <a:pt x="442023" y="238950"/>
                    <a:pt x="432452" y="224429"/>
                    <a:pt x="457200" y="162560"/>
                  </a:cubicBezTo>
                  <a:cubicBezTo>
                    <a:pt x="461177" y="152616"/>
                    <a:pt x="477520" y="155787"/>
                    <a:pt x="487680" y="152400"/>
                  </a:cubicBezTo>
                  <a:cubicBezTo>
                    <a:pt x="625920" y="48720"/>
                    <a:pt x="535132" y="89829"/>
                    <a:pt x="782320" y="101600"/>
                  </a:cubicBezTo>
                  <a:cubicBezTo>
                    <a:pt x="924225" y="137076"/>
                    <a:pt x="862919" y="125193"/>
                    <a:pt x="965200" y="142240"/>
                  </a:cubicBezTo>
                  <a:lnTo>
                    <a:pt x="1026160" y="101600"/>
                  </a:lnTo>
                  <a:cubicBezTo>
                    <a:pt x="1076960" y="104987"/>
                    <a:pt x="1127959" y="106138"/>
                    <a:pt x="1178560" y="111760"/>
                  </a:cubicBezTo>
                  <a:cubicBezTo>
                    <a:pt x="1189204" y="112943"/>
                    <a:pt x="1201467" y="114347"/>
                    <a:pt x="1209040" y="121920"/>
                  </a:cubicBezTo>
                  <a:cubicBezTo>
                    <a:pt x="1216613" y="129493"/>
                    <a:pt x="1215813" y="142240"/>
                    <a:pt x="1219200" y="152400"/>
                  </a:cubicBezTo>
                  <a:cubicBezTo>
                    <a:pt x="1215813" y="172720"/>
                    <a:pt x="1221909" y="197274"/>
                    <a:pt x="1209040" y="213360"/>
                  </a:cubicBezTo>
                  <a:cubicBezTo>
                    <a:pt x="1202350" y="221723"/>
                    <a:pt x="1181947" y="213360"/>
                    <a:pt x="1178560" y="203200"/>
                  </a:cubicBezTo>
                  <a:cubicBezTo>
                    <a:pt x="1173099" y="186817"/>
                    <a:pt x="1181707" y="168180"/>
                    <a:pt x="1188720" y="152400"/>
                  </a:cubicBezTo>
                  <a:cubicBezTo>
                    <a:pt x="1207562" y="110006"/>
                    <a:pt x="1222592" y="110064"/>
                    <a:pt x="1259840" y="91440"/>
                  </a:cubicBezTo>
                  <a:cubicBezTo>
                    <a:pt x="1334347" y="94827"/>
                    <a:pt x="1417291" y="66993"/>
                    <a:pt x="1483360" y="101600"/>
                  </a:cubicBezTo>
                  <a:cubicBezTo>
                    <a:pt x="1513510" y="117393"/>
                    <a:pt x="1463850" y="170474"/>
                    <a:pt x="1473200" y="203200"/>
                  </a:cubicBezTo>
                  <a:cubicBezTo>
                    <a:pt x="1477147" y="217016"/>
                    <a:pt x="1490829" y="179146"/>
                    <a:pt x="1503680" y="172720"/>
                  </a:cubicBezTo>
                  <a:cubicBezTo>
                    <a:pt x="1525732" y="161694"/>
                    <a:pt x="1551013" y="158887"/>
                    <a:pt x="1574800" y="152400"/>
                  </a:cubicBezTo>
                  <a:cubicBezTo>
                    <a:pt x="1643931" y="133546"/>
                    <a:pt x="1592598" y="149164"/>
                    <a:pt x="1686560" y="132080"/>
                  </a:cubicBezTo>
                  <a:cubicBezTo>
                    <a:pt x="1769546" y="116992"/>
                    <a:pt x="1680301" y="121920"/>
                    <a:pt x="1788160" y="12192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861348" y="2001520"/>
              <a:ext cx="246092" cy="223520"/>
            </a:xfrm>
            <a:custGeom>
              <a:avLst/>
              <a:gdLst>
                <a:gd name="connsiteX0" fmla="*/ 53052 w 246092"/>
                <a:gd name="connsiteY0" fmla="*/ 0 h 223520"/>
                <a:gd name="connsiteX1" fmla="*/ 12412 w 246092"/>
                <a:gd name="connsiteY1" fmla="*/ 111760 h 223520"/>
                <a:gd name="connsiteX2" fmla="*/ 246092 w 246092"/>
                <a:gd name="connsiteY2" fmla="*/ 22352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092" h="223520">
                  <a:moveTo>
                    <a:pt x="53052" y="0"/>
                  </a:moveTo>
                  <a:cubicBezTo>
                    <a:pt x="16645" y="37253"/>
                    <a:pt x="-19761" y="74507"/>
                    <a:pt x="12412" y="111760"/>
                  </a:cubicBezTo>
                  <a:cubicBezTo>
                    <a:pt x="44585" y="149013"/>
                    <a:pt x="145338" y="186266"/>
                    <a:pt x="246092" y="22352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044228" y="2249056"/>
              <a:ext cx="246092" cy="223520"/>
            </a:xfrm>
            <a:custGeom>
              <a:avLst/>
              <a:gdLst>
                <a:gd name="connsiteX0" fmla="*/ 53052 w 246092"/>
                <a:gd name="connsiteY0" fmla="*/ 0 h 223520"/>
                <a:gd name="connsiteX1" fmla="*/ 12412 w 246092"/>
                <a:gd name="connsiteY1" fmla="*/ 111760 h 223520"/>
                <a:gd name="connsiteX2" fmla="*/ 246092 w 246092"/>
                <a:gd name="connsiteY2" fmla="*/ 22352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092" h="223520">
                  <a:moveTo>
                    <a:pt x="53052" y="0"/>
                  </a:moveTo>
                  <a:cubicBezTo>
                    <a:pt x="16645" y="37253"/>
                    <a:pt x="-19761" y="74507"/>
                    <a:pt x="12412" y="111760"/>
                  </a:cubicBezTo>
                  <a:cubicBezTo>
                    <a:pt x="44585" y="149013"/>
                    <a:pt x="145338" y="186266"/>
                    <a:pt x="246092" y="22352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1121325" y="2499360"/>
              <a:ext cx="149064" cy="568960"/>
            </a:xfrm>
            <a:custGeom>
              <a:avLst/>
              <a:gdLst>
                <a:gd name="connsiteX0" fmla="*/ 148675 w 149064"/>
                <a:gd name="connsiteY0" fmla="*/ 0 h 568960"/>
                <a:gd name="connsiteX1" fmla="*/ 36915 w 149064"/>
                <a:gd name="connsiteY1" fmla="*/ 101600 h 568960"/>
                <a:gd name="connsiteX2" fmla="*/ 6435 w 149064"/>
                <a:gd name="connsiteY2" fmla="*/ 416560 h 568960"/>
                <a:gd name="connsiteX3" fmla="*/ 148675 w 149064"/>
                <a:gd name="connsiteY3" fmla="*/ 568960 h 5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64" h="568960">
                  <a:moveTo>
                    <a:pt x="148675" y="0"/>
                  </a:moveTo>
                  <a:cubicBezTo>
                    <a:pt x="104648" y="16086"/>
                    <a:pt x="60622" y="32173"/>
                    <a:pt x="36915" y="101600"/>
                  </a:cubicBezTo>
                  <a:cubicBezTo>
                    <a:pt x="13208" y="171027"/>
                    <a:pt x="-12192" y="338667"/>
                    <a:pt x="6435" y="416560"/>
                  </a:cubicBezTo>
                  <a:cubicBezTo>
                    <a:pt x="25062" y="494453"/>
                    <a:pt x="157142" y="513080"/>
                    <a:pt x="148675" y="56896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1167992" y="3088640"/>
              <a:ext cx="112168" cy="203200"/>
            </a:xfrm>
            <a:custGeom>
              <a:avLst/>
              <a:gdLst>
                <a:gd name="connsiteX0" fmla="*/ 81688 w 112168"/>
                <a:gd name="connsiteY0" fmla="*/ 0 h 203200"/>
                <a:gd name="connsiteX1" fmla="*/ 408 w 112168"/>
                <a:gd name="connsiteY1" fmla="*/ 101600 h 203200"/>
                <a:gd name="connsiteX2" fmla="*/ 112168 w 112168"/>
                <a:gd name="connsiteY2" fmla="*/ 20320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168" h="203200">
                  <a:moveTo>
                    <a:pt x="81688" y="0"/>
                  </a:moveTo>
                  <a:cubicBezTo>
                    <a:pt x="38508" y="33866"/>
                    <a:pt x="-4672" y="67733"/>
                    <a:pt x="408" y="101600"/>
                  </a:cubicBezTo>
                  <a:cubicBezTo>
                    <a:pt x="5488" y="135467"/>
                    <a:pt x="58828" y="169333"/>
                    <a:pt x="112168" y="20320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>
              <a:off x="924560" y="3298992"/>
              <a:ext cx="365760" cy="1130768"/>
            </a:xfrm>
            <a:custGeom>
              <a:avLst/>
              <a:gdLst>
                <a:gd name="connsiteX0" fmla="*/ 365760 w 365760"/>
                <a:gd name="connsiteY0" fmla="*/ 3008 h 1130768"/>
                <a:gd name="connsiteX1" fmla="*/ 71120 w 365760"/>
                <a:gd name="connsiteY1" fmla="*/ 175728 h 1130768"/>
                <a:gd name="connsiteX2" fmla="*/ 0 w 365760"/>
                <a:gd name="connsiteY2" fmla="*/ 1130768 h 113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760" h="1130768">
                  <a:moveTo>
                    <a:pt x="365760" y="3008"/>
                  </a:moveTo>
                  <a:cubicBezTo>
                    <a:pt x="248920" y="-4612"/>
                    <a:pt x="132080" y="-12232"/>
                    <a:pt x="71120" y="175728"/>
                  </a:cubicBezTo>
                  <a:cubicBezTo>
                    <a:pt x="10160" y="363688"/>
                    <a:pt x="5080" y="747228"/>
                    <a:pt x="0" y="113076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5990228" y="2644264"/>
            <a:ext cx="352839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var</a:t>
            </a:r>
            <a:r>
              <a:rPr lang="en-US" altLang="ko-KR" sz="1400" dirty="0"/>
              <a:t> day="</a:t>
            </a:r>
            <a:r>
              <a:rPr lang="ko-KR" altLang="en-US" sz="1400" dirty="0"/>
              <a:t>월</a:t>
            </a:r>
            <a:r>
              <a:rPr lang="en-US" altLang="ko-KR" sz="1400" dirty="0"/>
              <a:t>";</a:t>
            </a:r>
          </a:p>
          <a:p>
            <a:pPr defTabSz="180000"/>
            <a:r>
              <a:rPr lang="en-US" altLang="ko-KR" sz="1400" dirty="0"/>
              <a:t>switch(day) {</a:t>
            </a:r>
          </a:p>
          <a:p>
            <a:pPr defTabSz="180000"/>
            <a:r>
              <a:rPr lang="en-US" altLang="ko-KR" sz="1400" dirty="0"/>
              <a:t>	case "</a:t>
            </a:r>
            <a:r>
              <a:rPr lang="ko-KR" altLang="en-US" sz="1400" dirty="0"/>
              <a:t>월</a:t>
            </a:r>
            <a:r>
              <a:rPr lang="en-US" altLang="ko-KR" sz="1400" dirty="0"/>
              <a:t>":</a:t>
            </a:r>
          </a:p>
          <a:p>
            <a:pPr defTabSz="180000"/>
            <a:r>
              <a:rPr lang="en-US" altLang="ko-KR" sz="1400" dirty="0"/>
              <a:t>	case "</a:t>
            </a:r>
            <a:r>
              <a:rPr lang="ko-KR" altLang="en-US" sz="1400" dirty="0"/>
              <a:t>화</a:t>
            </a:r>
            <a:r>
              <a:rPr lang="en-US" altLang="ko-KR" sz="1400" dirty="0"/>
              <a:t>":</a:t>
            </a:r>
          </a:p>
          <a:p>
            <a:pPr defTabSz="180000"/>
            <a:r>
              <a:rPr lang="en-US" altLang="ko-KR" sz="1400" dirty="0"/>
              <a:t>	case "</a:t>
            </a:r>
            <a:r>
              <a:rPr lang="ko-KR" altLang="en-US" sz="1400" dirty="0"/>
              <a:t>수</a:t>
            </a:r>
            <a:r>
              <a:rPr lang="en-US" altLang="ko-KR" sz="1400" dirty="0"/>
              <a:t>":</a:t>
            </a:r>
          </a:p>
          <a:p>
            <a:pPr defTabSz="180000"/>
            <a:r>
              <a:rPr lang="en-US" altLang="ko-KR" sz="1400" dirty="0"/>
              <a:t>	case "</a:t>
            </a:r>
            <a:r>
              <a:rPr lang="ko-KR" altLang="en-US" sz="1400" dirty="0"/>
              <a:t>목</a:t>
            </a:r>
            <a:r>
              <a:rPr lang="en-US" altLang="ko-KR" sz="1400" dirty="0"/>
              <a:t>":</a:t>
            </a:r>
          </a:p>
          <a:p>
            <a:pPr defTabSz="180000"/>
            <a:r>
              <a:rPr lang="en-US" altLang="ko-KR" sz="1400" dirty="0"/>
              <a:t>	case "</a:t>
            </a:r>
            <a:r>
              <a:rPr lang="ko-KR" altLang="en-US" sz="1400" dirty="0"/>
              <a:t>금</a:t>
            </a:r>
            <a:r>
              <a:rPr lang="en-US" altLang="ko-KR" sz="1400" dirty="0"/>
              <a:t>": 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</a:t>
            </a:r>
            <a:r>
              <a:rPr lang="ko-KR" altLang="en-US" sz="1400" dirty="0"/>
              <a:t>정상영업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			</a:t>
            </a:r>
            <a:r>
              <a:rPr lang="en-US" altLang="ko-KR" sz="1400" b="1" dirty="0"/>
              <a:t>break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case "</a:t>
            </a:r>
            <a:r>
              <a:rPr lang="ko-KR" altLang="en-US" sz="1400" dirty="0"/>
              <a:t>토</a:t>
            </a:r>
            <a:r>
              <a:rPr lang="en-US" altLang="ko-KR" sz="1400" dirty="0"/>
              <a:t>":</a:t>
            </a:r>
          </a:p>
          <a:p>
            <a:pPr defTabSz="180000"/>
            <a:r>
              <a:rPr lang="en-US" altLang="ko-KR" sz="1400" dirty="0"/>
              <a:t>	case "</a:t>
            </a:r>
            <a:r>
              <a:rPr lang="ko-KR" altLang="en-US" sz="1400" dirty="0"/>
              <a:t>일</a:t>
            </a:r>
            <a:r>
              <a:rPr lang="en-US" altLang="ko-KR" sz="1400" dirty="0"/>
              <a:t>": 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</a:t>
            </a:r>
            <a:r>
              <a:rPr lang="ko-KR" altLang="en-US" sz="1400" dirty="0"/>
              <a:t>휴일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			</a:t>
            </a:r>
            <a:r>
              <a:rPr lang="en-US" altLang="ko-KR" sz="1400" b="1" dirty="0"/>
              <a:t>break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4295800" y="5419435"/>
            <a:ext cx="902340" cy="32113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서울뉴욕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366829" y="5419435"/>
            <a:ext cx="1151791" cy="35950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정상영업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06472" y="5877272"/>
            <a:ext cx="2529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lphaLcParenBoth"/>
            </a:pPr>
            <a:r>
              <a:rPr lang="en-US" altLang="ko-KR" sz="1000" dirty="0"/>
              <a:t>break;</a:t>
            </a:r>
            <a:r>
              <a:rPr lang="ko-KR" altLang="en-US" sz="1000" dirty="0"/>
              <a:t>를 만날 때까지 아래로 실행을 </a:t>
            </a:r>
            <a:endParaRPr lang="en-US" altLang="ko-KR" sz="1000" dirty="0"/>
          </a:p>
          <a:p>
            <a:r>
              <a:rPr lang="en-US" altLang="ko-KR" sz="1000" dirty="0"/>
              <a:t>     </a:t>
            </a:r>
            <a:r>
              <a:rPr lang="ko-KR" altLang="en-US" sz="1000" dirty="0"/>
              <a:t>계속하는 사례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21887" y="5906561"/>
            <a:ext cx="2912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(b) </a:t>
            </a:r>
            <a:r>
              <a:rPr lang="ko-KR" altLang="en-US" sz="1000" dirty="0"/>
              <a:t>여러 </a:t>
            </a:r>
            <a:r>
              <a:rPr lang="en-US" altLang="ko-KR" sz="1000" dirty="0"/>
              <a:t>case</a:t>
            </a:r>
            <a:r>
              <a:rPr lang="ko-KR" altLang="en-US" sz="1000" dirty="0"/>
              <a:t>에 대해 동일한 코드를 실행하도록</a:t>
            </a:r>
            <a:endParaRPr lang="en-US" altLang="ko-KR" sz="1000" dirty="0"/>
          </a:p>
          <a:p>
            <a:r>
              <a:rPr lang="ko-KR" altLang="en-US" sz="1000" b="1" dirty="0"/>
              <a:t>의도적으로 </a:t>
            </a:r>
            <a:r>
              <a:rPr lang="en-US" altLang="ko-KR" sz="1000" b="1" dirty="0"/>
              <a:t>break; </a:t>
            </a:r>
            <a:r>
              <a:rPr lang="ko-KR" altLang="en-US" sz="1000" b="1" dirty="0"/>
              <a:t>를 생략</a:t>
            </a:r>
            <a:r>
              <a:rPr lang="ko-KR" altLang="en-US" sz="1000" dirty="0"/>
              <a:t>한 경우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739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000" dirty="0"/>
              <a:t>for 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while</a:t>
            </a:r>
            <a:r>
              <a:rPr lang="ko-KR" altLang="en-US" sz="2000" dirty="0"/>
              <a:t> 문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do-while</a:t>
            </a:r>
            <a:r>
              <a:rPr lang="ko-KR" altLang="en-US" sz="2000" dirty="0"/>
              <a:t> 문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217" y="832627"/>
            <a:ext cx="6270135" cy="145088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496" y="2455024"/>
            <a:ext cx="6084168" cy="169301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7038" y="4319547"/>
            <a:ext cx="6134242" cy="173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8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내의 </a:t>
            </a:r>
            <a:r>
              <a:rPr lang="en-US" altLang="ko-KR" dirty="0"/>
              <a:t>break </a:t>
            </a:r>
            <a:r>
              <a:rPr lang="ko-KR" altLang="en-US" dirty="0"/>
              <a:t>문과 </a:t>
            </a:r>
            <a:r>
              <a:rPr lang="en-US" altLang="ko-KR" dirty="0"/>
              <a:t>continue </a:t>
            </a:r>
            <a:r>
              <a:rPr lang="ko-KR" altLang="en-US" dirty="0"/>
              <a:t>문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861492" y="1485142"/>
            <a:ext cx="10515600" cy="4351338"/>
          </a:xfrm>
        </p:spPr>
        <p:txBody>
          <a:bodyPr/>
          <a:lstStyle/>
          <a:p>
            <a:r>
              <a:rPr lang="en-US" altLang="ko-KR" dirty="0"/>
              <a:t>break </a:t>
            </a:r>
            <a:r>
              <a:rPr lang="ko-KR" altLang="en-US" dirty="0"/>
              <a:t>문 </a:t>
            </a:r>
            <a:r>
              <a:rPr lang="en-US" altLang="ko-KR" dirty="0"/>
              <a:t>: </a:t>
            </a:r>
            <a:r>
              <a:rPr lang="ko-KR" altLang="en-US" dirty="0"/>
              <a:t>가장 안쪽 </a:t>
            </a:r>
            <a:r>
              <a:rPr lang="ko-KR" altLang="en-US" dirty="0" err="1"/>
              <a:t>반복문</a:t>
            </a:r>
            <a:r>
              <a:rPr lang="ko-KR" altLang="en-US" dirty="0"/>
              <a:t> 하나만 벗어나도록 제어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continue </a:t>
            </a:r>
            <a:r>
              <a:rPr lang="ko-KR" altLang="en-US" dirty="0"/>
              <a:t>문 </a:t>
            </a:r>
            <a:r>
              <a:rPr lang="en-US" altLang="ko-KR" dirty="0"/>
              <a:t>: </a:t>
            </a:r>
            <a:r>
              <a:rPr lang="ko-KR" altLang="en-US" dirty="0"/>
              <a:t>반복 코드 실행</a:t>
            </a:r>
            <a:r>
              <a:rPr lang="en-US" altLang="ko-KR" dirty="0"/>
              <a:t> </a:t>
            </a:r>
            <a:r>
              <a:rPr lang="ko-KR" altLang="en-US" dirty="0"/>
              <a:t>중단</a:t>
            </a:r>
            <a:r>
              <a:rPr lang="en-US" altLang="ko-KR" dirty="0"/>
              <a:t>,</a:t>
            </a:r>
            <a:r>
              <a:rPr lang="ko-KR" altLang="en-US" dirty="0"/>
              <a:t> 다음 반복으로 점프</a:t>
            </a:r>
            <a:endParaRPr lang="en-US" altLang="ko-KR" dirty="0"/>
          </a:p>
          <a:p>
            <a:endParaRPr lang="ko-KR" altLang="en-US" dirty="0"/>
          </a:p>
          <a:p>
            <a:pPr lvl="1"/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2855640" y="2283492"/>
            <a:ext cx="5793907" cy="2196293"/>
            <a:chOff x="1372633" y="2636912"/>
            <a:chExt cx="5793907" cy="2196293"/>
          </a:xfrm>
        </p:grpSpPr>
        <p:sp>
          <p:nvSpPr>
            <p:cNvPr id="4" name="직사각형 3"/>
            <p:cNvSpPr/>
            <p:nvPr/>
          </p:nvSpPr>
          <p:spPr>
            <a:xfrm>
              <a:off x="1403648" y="2636912"/>
              <a:ext cx="1872208" cy="181588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defTabSz="180000"/>
              <a:r>
                <a:rPr lang="en-US" altLang="ko-KR" sz="1400" b="1" dirty="0"/>
                <a:t>for( … ) </a:t>
              </a:r>
              <a:r>
                <a:rPr lang="en-US" altLang="ko-KR" sz="1400" dirty="0"/>
                <a:t>{</a:t>
              </a:r>
            </a:p>
            <a:p>
              <a:pPr defTabSz="180000"/>
              <a:r>
                <a:rPr lang="en-US" altLang="ko-KR" sz="1400" dirty="0"/>
                <a:t>	.................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b="1" dirty="0"/>
                <a:t>break;</a:t>
              </a:r>
            </a:p>
            <a:p>
              <a:pPr defTabSz="180000"/>
              <a:r>
                <a:rPr lang="en-US" altLang="ko-KR" sz="1400" dirty="0"/>
                <a:t>	.................</a:t>
              </a:r>
            </a:p>
            <a:p>
              <a:pPr defTabSz="180000"/>
              <a:r>
                <a:rPr lang="en-US" altLang="ko-KR" sz="1400" dirty="0"/>
                <a:t>}</a:t>
              </a:r>
            </a:p>
            <a:p>
              <a:pPr defTabSz="180000"/>
              <a:r>
                <a:rPr lang="en-US" altLang="ko-KR" sz="1400" dirty="0"/>
                <a:t>................</a:t>
              </a:r>
            </a:p>
            <a:p>
              <a:pPr defTabSz="180000"/>
              <a:r>
                <a:rPr lang="en-US" altLang="ko-KR" sz="1400" dirty="0"/>
                <a:t>................</a:t>
              </a:r>
            </a:p>
            <a:p>
              <a:pPr defTabSz="180000"/>
              <a:r>
                <a:rPr lang="en-US" altLang="ko-KR" sz="1400" dirty="0"/>
                <a:t>................</a:t>
              </a:r>
            </a:p>
            <a:p>
              <a:pPr defTabSz="180000"/>
              <a:endParaRPr lang="en-US" altLang="ko-KR" sz="1400" dirty="0"/>
            </a:p>
            <a:p>
              <a:pPr defTabSz="180000"/>
              <a:endParaRPr lang="ko-KR" altLang="en-US" sz="1400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779912" y="2636912"/>
              <a:ext cx="2349604" cy="18158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400" b="1" dirty="0"/>
                <a:t>for( … ) </a:t>
              </a:r>
              <a:r>
                <a:rPr lang="en-US" altLang="ko-KR" sz="1400" dirty="0"/>
                <a:t>{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b="1" dirty="0"/>
                <a:t>while( … ) </a:t>
              </a:r>
              <a:r>
                <a:rPr lang="en-US" altLang="ko-KR" sz="1400" dirty="0"/>
                <a:t>{</a:t>
              </a:r>
            </a:p>
            <a:p>
              <a:pPr defTabSz="180000"/>
              <a:r>
                <a:rPr lang="en-US" altLang="ko-KR" sz="1400" dirty="0"/>
                <a:t>		.................</a:t>
              </a:r>
            </a:p>
            <a:p>
              <a:pPr defTabSz="180000"/>
              <a:r>
                <a:rPr lang="en-US" altLang="ko-KR" sz="1400" dirty="0"/>
                <a:t>		</a:t>
              </a:r>
              <a:r>
                <a:rPr lang="en-US" altLang="ko-KR" sz="1400" b="1" dirty="0"/>
                <a:t>break;</a:t>
              </a:r>
            </a:p>
            <a:p>
              <a:pPr defTabSz="180000"/>
              <a:r>
                <a:rPr lang="en-US" altLang="ko-KR" sz="1400" dirty="0"/>
                <a:t>		.................</a:t>
              </a:r>
            </a:p>
            <a:p>
              <a:pPr defTabSz="180000"/>
              <a:r>
                <a:rPr lang="en-US" altLang="ko-KR" sz="1400" dirty="0"/>
                <a:t>	}</a:t>
              </a:r>
            </a:p>
            <a:p>
              <a:pPr defTabSz="180000"/>
              <a:r>
                <a:rPr lang="en-US" altLang="ko-KR" sz="1400" dirty="0"/>
                <a:t>	.................</a:t>
              </a:r>
            </a:p>
            <a:p>
              <a:pPr defTabSz="180000"/>
              <a:r>
                <a:rPr lang="en-US" altLang="ko-KR" sz="1400" dirty="0"/>
                <a:t>}</a:t>
              </a:r>
            </a:p>
          </p:txBody>
        </p:sp>
        <p:sp>
          <p:nvSpPr>
            <p:cNvPr id="6" name="자유형 5"/>
            <p:cNvSpPr/>
            <p:nvPr/>
          </p:nvSpPr>
          <p:spPr>
            <a:xfrm>
              <a:off x="1481081" y="3212832"/>
              <a:ext cx="1336769" cy="711200"/>
            </a:xfrm>
            <a:custGeom>
              <a:avLst/>
              <a:gdLst>
                <a:gd name="connsiteX0" fmla="*/ 772271 w 1336769"/>
                <a:gd name="connsiteY0" fmla="*/ 0 h 711200"/>
                <a:gd name="connsiteX1" fmla="*/ 1300591 w 1336769"/>
                <a:gd name="connsiteY1" fmla="*/ 50800 h 711200"/>
                <a:gd name="connsiteX2" fmla="*/ 1168511 w 1336769"/>
                <a:gd name="connsiteY2" fmla="*/ 284480 h 711200"/>
                <a:gd name="connsiteX3" fmla="*/ 193151 w 1336769"/>
                <a:gd name="connsiteY3" fmla="*/ 558800 h 711200"/>
                <a:gd name="connsiteX4" fmla="*/ 111 w 1336769"/>
                <a:gd name="connsiteY4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769" h="711200">
                  <a:moveTo>
                    <a:pt x="772271" y="0"/>
                  </a:moveTo>
                  <a:cubicBezTo>
                    <a:pt x="1003411" y="1693"/>
                    <a:pt x="1234551" y="3387"/>
                    <a:pt x="1300591" y="50800"/>
                  </a:cubicBezTo>
                  <a:cubicBezTo>
                    <a:pt x="1366631" y="98213"/>
                    <a:pt x="1353084" y="199813"/>
                    <a:pt x="1168511" y="284480"/>
                  </a:cubicBezTo>
                  <a:cubicBezTo>
                    <a:pt x="983938" y="369147"/>
                    <a:pt x="387884" y="487680"/>
                    <a:pt x="193151" y="558800"/>
                  </a:cubicBezTo>
                  <a:cubicBezTo>
                    <a:pt x="-1582" y="629920"/>
                    <a:pt x="-736" y="670560"/>
                    <a:pt x="111" y="71120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4027319" y="3429000"/>
              <a:ext cx="1336769" cy="711200"/>
            </a:xfrm>
            <a:custGeom>
              <a:avLst/>
              <a:gdLst>
                <a:gd name="connsiteX0" fmla="*/ 772271 w 1336769"/>
                <a:gd name="connsiteY0" fmla="*/ 0 h 711200"/>
                <a:gd name="connsiteX1" fmla="*/ 1300591 w 1336769"/>
                <a:gd name="connsiteY1" fmla="*/ 50800 h 711200"/>
                <a:gd name="connsiteX2" fmla="*/ 1168511 w 1336769"/>
                <a:gd name="connsiteY2" fmla="*/ 284480 h 711200"/>
                <a:gd name="connsiteX3" fmla="*/ 193151 w 1336769"/>
                <a:gd name="connsiteY3" fmla="*/ 558800 h 711200"/>
                <a:gd name="connsiteX4" fmla="*/ 111 w 1336769"/>
                <a:gd name="connsiteY4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769" h="711200">
                  <a:moveTo>
                    <a:pt x="772271" y="0"/>
                  </a:moveTo>
                  <a:cubicBezTo>
                    <a:pt x="1003411" y="1693"/>
                    <a:pt x="1234551" y="3387"/>
                    <a:pt x="1300591" y="50800"/>
                  </a:cubicBezTo>
                  <a:cubicBezTo>
                    <a:pt x="1366631" y="98213"/>
                    <a:pt x="1353084" y="199813"/>
                    <a:pt x="1168511" y="284480"/>
                  </a:cubicBezTo>
                  <a:cubicBezTo>
                    <a:pt x="983938" y="369147"/>
                    <a:pt x="387884" y="487680"/>
                    <a:pt x="193151" y="558800"/>
                  </a:cubicBezTo>
                  <a:cubicBezTo>
                    <a:pt x="-1582" y="629920"/>
                    <a:pt x="-736" y="670560"/>
                    <a:pt x="111" y="71120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72633" y="4550052"/>
              <a:ext cx="154401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(a) </a:t>
              </a:r>
              <a:r>
                <a:rPr lang="ko-KR" altLang="en-US" sz="1200" dirty="0" err="1"/>
                <a:t>반복문</a:t>
              </a:r>
              <a:r>
                <a:rPr lang="ko-KR" altLang="en-US" sz="1200" dirty="0"/>
                <a:t> 벗어나기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847306" y="4556206"/>
              <a:ext cx="321348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(b) </a:t>
              </a:r>
              <a:r>
                <a:rPr lang="ko-KR" altLang="en-US" sz="1200" dirty="0"/>
                <a:t>중첩 반복에서 현재 </a:t>
              </a:r>
              <a:r>
                <a:rPr lang="ko-KR" altLang="en-US" sz="1200" dirty="0" err="1"/>
                <a:t>반복문만</a:t>
              </a:r>
              <a:r>
                <a:rPr lang="ko-KR" altLang="en-US" sz="1200" dirty="0"/>
                <a:t> 벗어남</a:t>
              </a: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3923929" y="2924944"/>
              <a:ext cx="1656184" cy="1080120"/>
            </a:xfrm>
            <a:prstGeom prst="roundRect">
              <a:avLst/>
            </a:prstGeom>
            <a:noFill/>
            <a:ln w="9525"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 flipH="1">
              <a:off x="3523263" y="2821175"/>
              <a:ext cx="400667" cy="1469505"/>
            </a:xfrm>
            <a:custGeom>
              <a:avLst/>
              <a:gdLst>
                <a:gd name="connsiteX0" fmla="*/ 0 w 2062917"/>
                <a:gd name="connsiteY0" fmla="*/ 1568306 h 1568423"/>
                <a:gd name="connsiteX1" fmla="*/ 1767840 w 2062917"/>
                <a:gd name="connsiteY1" fmla="*/ 1395586 h 1568423"/>
                <a:gd name="connsiteX2" fmla="*/ 2042160 w 2062917"/>
                <a:gd name="connsiteY2" fmla="*/ 521826 h 1568423"/>
                <a:gd name="connsiteX3" fmla="*/ 1554480 w 2062917"/>
                <a:gd name="connsiteY3" fmla="*/ 64626 h 1568423"/>
                <a:gd name="connsiteX4" fmla="*/ 579120 w 2062917"/>
                <a:gd name="connsiteY4" fmla="*/ 13826 h 1568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2917" h="1568423">
                  <a:moveTo>
                    <a:pt x="0" y="1568306"/>
                  </a:moveTo>
                  <a:cubicBezTo>
                    <a:pt x="713740" y="1569152"/>
                    <a:pt x="1427480" y="1569999"/>
                    <a:pt x="1767840" y="1395586"/>
                  </a:cubicBezTo>
                  <a:cubicBezTo>
                    <a:pt x="2108200" y="1221173"/>
                    <a:pt x="2077720" y="743653"/>
                    <a:pt x="2042160" y="521826"/>
                  </a:cubicBezTo>
                  <a:cubicBezTo>
                    <a:pt x="2006600" y="299999"/>
                    <a:pt x="1798320" y="149293"/>
                    <a:pt x="1554480" y="64626"/>
                  </a:cubicBezTo>
                  <a:cubicBezTo>
                    <a:pt x="1310640" y="-20041"/>
                    <a:pt x="944880" y="-3108"/>
                    <a:pt x="579120" y="1382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사각형 설명선 19"/>
            <p:cNvSpPr/>
            <p:nvPr/>
          </p:nvSpPr>
          <p:spPr>
            <a:xfrm>
              <a:off x="5724128" y="3380159"/>
              <a:ext cx="1442412" cy="272415"/>
            </a:xfrm>
            <a:prstGeom prst="wedgeRoundRectCallout">
              <a:avLst>
                <a:gd name="adj1" fmla="val -60982"/>
                <a:gd name="adj2" fmla="val 14015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ko-KR" altLang="en-US" sz="1000" dirty="0"/>
                <a:t>현재 </a:t>
              </a:r>
              <a:r>
                <a:rPr lang="ko-KR" altLang="en-US" sz="1000" dirty="0" err="1"/>
                <a:t>반복문만</a:t>
              </a:r>
              <a:r>
                <a:rPr lang="ko-KR" altLang="en-US" sz="1000" dirty="0"/>
                <a:t> 벗어남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855640" y="5199182"/>
            <a:ext cx="6912768" cy="1197929"/>
            <a:chOff x="1043608" y="2780928"/>
            <a:chExt cx="6912768" cy="1197929"/>
          </a:xfrm>
        </p:grpSpPr>
        <p:sp>
          <p:nvSpPr>
            <p:cNvPr id="17" name="직사각형 16"/>
            <p:cNvSpPr/>
            <p:nvPr/>
          </p:nvSpPr>
          <p:spPr>
            <a:xfrm>
              <a:off x="1043608" y="2809306"/>
              <a:ext cx="3024336" cy="1169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400" dirty="0"/>
                <a:t>for(</a:t>
              </a:r>
              <a:r>
                <a:rPr lang="ko-KR" altLang="en-US" sz="1400" dirty="0" err="1"/>
                <a:t>초기문</a:t>
              </a:r>
              <a:r>
                <a:rPr lang="en-US" altLang="ko-KR" sz="1400" dirty="0"/>
                <a:t>; </a:t>
              </a:r>
              <a:r>
                <a:rPr lang="ko-KR" altLang="en-US" sz="1400" dirty="0" err="1"/>
                <a:t>조건식</a:t>
              </a:r>
              <a:r>
                <a:rPr lang="en-US" altLang="ko-KR" sz="1400" dirty="0"/>
                <a:t>; </a:t>
              </a:r>
              <a:r>
                <a:rPr lang="ko-KR" altLang="en-US" sz="1400" b="1" dirty="0"/>
                <a:t>반복 후 작업</a:t>
              </a:r>
              <a:r>
                <a:rPr lang="en-US" altLang="ko-KR" sz="1400" dirty="0"/>
                <a:t>) {</a:t>
              </a:r>
            </a:p>
            <a:p>
              <a:pPr defTabSz="180000"/>
              <a:r>
                <a:rPr lang="en-US" altLang="ko-KR" sz="1400" dirty="0"/>
                <a:t>	.........</a:t>
              </a:r>
            </a:p>
            <a:p>
              <a:pPr defTabSz="180000"/>
              <a:r>
                <a:rPr lang="en-US" altLang="ko-KR" sz="1400" dirty="0"/>
                <a:t>	continue;</a:t>
              </a:r>
            </a:p>
            <a:p>
              <a:pPr defTabSz="180000"/>
              <a:r>
                <a:rPr lang="en-US" altLang="ko-KR" sz="1400" dirty="0"/>
                <a:t>	.........</a:t>
              </a:r>
            </a:p>
            <a:p>
              <a:pPr defTabSz="180000"/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355976" y="2780929"/>
              <a:ext cx="1728192" cy="1169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400" dirty="0"/>
                <a:t>while(</a:t>
              </a:r>
              <a:r>
                <a:rPr lang="ko-KR" altLang="en-US" sz="1400" b="1" dirty="0" err="1"/>
                <a:t>조건식</a:t>
              </a:r>
              <a:r>
                <a:rPr lang="en-US" altLang="ko-KR" sz="1400" dirty="0"/>
                <a:t>) {</a:t>
              </a:r>
            </a:p>
            <a:p>
              <a:pPr defTabSz="180000"/>
              <a:r>
                <a:rPr lang="en-US" altLang="ko-KR" sz="1400" dirty="0"/>
                <a:t>	.........</a:t>
              </a:r>
            </a:p>
            <a:p>
              <a:pPr defTabSz="180000"/>
              <a:r>
                <a:rPr lang="en-US" altLang="ko-KR" sz="1400" dirty="0"/>
                <a:t>	continue;</a:t>
              </a:r>
            </a:p>
            <a:p>
              <a:pPr defTabSz="180000"/>
              <a:r>
                <a:rPr lang="en-US" altLang="ko-KR" sz="1400" dirty="0"/>
                <a:t>	.........</a:t>
              </a:r>
            </a:p>
            <a:p>
              <a:pPr defTabSz="180000"/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300192" y="2780928"/>
              <a:ext cx="1656184" cy="1169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1"/>
              </a:solidFill>
              <a:headEnd type="none" w="med" len="med"/>
              <a:tailEnd type="triangle" w="med" len="med"/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400" dirty="0"/>
                <a:t>do {</a:t>
              </a:r>
            </a:p>
            <a:p>
              <a:pPr defTabSz="180000"/>
              <a:r>
                <a:rPr lang="en-US" altLang="ko-KR" sz="1400" dirty="0"/>
                <a:t>	.........</a:t>
              </a:r>
            </a:p>
            <a:p>
              <a:pPr defTabSz="180000"/>
              <a:r>
                <a:rPr lang="en-US" altLang="ko-KR" sz="1400" dirty="0"/>
                <a:t>	continue;</a:t>
              </a:r>
            </a:p>
            <a:p>
              <a:pPr defTabSz="180000"/>
              <a:r>
                <a:rPr lang="en-US" altLang="ko-KR" sz="1400" dirty="0"/>
                <a:t>	.........</a:t>
              </a:r>
            </a:p>
            <a:p>
              <a:pPr defTabSz="180000"/>
              <a:r>
                <a:rPr lang="en-US" altLang="ko-KR" sz="1400" dirty="0"/>
                <a:t>} while(</a:t>
              </a:r>
              <a:r>
                <a:rPr lang="ko-KR" altLang="en-US" sz="1400" b="1" dirty="0" err="1"/>
                <a:t>조건식</a:t>
              </a:r>
              <a:r>
                <a:rPr lang="en-US" altLang="ko-KR" sz="1400" dirty="0"/>
                <a:t>);</a:t>
              </a:r>
              <a:endParaRPr lang="ko-KR" altLang="en-US" sz="1400" dirty="0"/>
            </a:p>
          </p:txBody>
        </p:sp>
        <p:sp>
          <p:nvSpPr>
            <p:cNvPr id="23" name="자유형 22"/>
            <p:cNvSpPr/>
            <p:nvPr/>
          </p:nvSpPr>
          <p:spPr>
            <a:xfrm>
              <a:off x="2171184" y="3113962"/>
              <a:ext cx="1032664" cy="304264"/>
            </a:xfrm>
            <a:custGeom>
              <a:avLst/>
              <a:gdLst>
                <a:gd name="connsiteX0" fmla="*/ 0 w 782320"/>
                <a:gd name="connsiteY0" fmla="*/ 284480 h 304264"/>
                <a:gd name="connsiteX1" fmla="*/ 558800 w 782320"/>
                <a:gd name="connsiteY1" fmla="*/ 274320 h 304264"/>
                <a:gd name="connsiteX2" fmla="*/ 782320 w 782320"/>
                <a:gd name="connsiteY2" fmla="*/ 0 h 304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2320" h="304264">
                  <a:moveTo>
                    <a:pt x="0" y="284480"/>
                  </a:moveTo>
                  <a:cubicBezTo>
                    <a:pt x="214206" y="303106"/>
                    <a:pt x="428413" y="321733"/>
                    <a:pt x="558800" y="274320"/>
                  </a:cubicBezTo>
                  <a:cubicBezTo>
                    <a:pt x="689187" y="226907"/>
                    <a:pt x="735753" y="113453"/>
                    <a:pt x="78232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/>
          </p:nvSpPr>
          <p:spPr>
            <a:xfrm>
              <a:off x="7234711" y="3378122"/>
              <a:ext cx="248089" cy="345440"/>
            </a:xfrm>
            <a:custGeom>
              <a:avLst/>
              <a:gdLst>
                <a:gd name="connsiteX0" fmla="*/ 94826 w 248089"/>
                <a:gd name="connsiteY0" fmla="*/ 0 h 345440"/>
                <a:gd name="connsiteX1" fmla="*/ 247226 w 248089"/>
                <a:gd name="connsiteY1" fmla="*/ 132080 h 345440"/>
                <a:gd name="connsiteX2" fmla="*/ 33866 w 248089"/>
                <a:gd name="connsiteY2" fmla="*/ 274320 h 345440"/>
                <a:gd name="connsiteX3" fmla="*/ 3386 w 248089"/>
                <a:gd name="connsiteY3" fmla="*/ 345440 h 34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089" h="345440">
                  <a:moveTo>
                    <a:pt x="94826" y="0"/>
                  </a:moveTo>
                  <a:cubicBezTo>
                    <a:pt x="176106" y="43180"/>
                    <a:pt x="257386" y="86360"/>
                    <a:pt x="247226" y="132080"/>
                  </a:cubicBezTo>
                  <a:cubicBezTo>
                    <a:pt x="237066" y="177800"/>
                    <a:pt x="74506" y="238760"/>
                    <a:pt x="33866" y="274320"/>
                  </a:cubicBezTo>
                  <a:cubicBezTo>
                    <a:pt x="-6774" y="309880"/>
                    <a:pt x="-1694" y="327660"/>
                    <a:pt x="3386" y="34544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 24"/>
            <p:cNvSpPr/>
            <p:nvPr/>
          </p:nvSpPr>
          <p:spPr>
            <a:xfrm>
              <a:off x="5249664" y="3022521"/>
              <a:ext cx="305831" cy="343183"/>
            </a:xfrm>
            <a:custGeom>
              <a:avLst/>
              <a:gdLst>
                <a:gd name="connsiteX0" fmla="*/ 132080 w 305831"/>
                <a:gd name="connsiteY0" fmla="*/ 355600 h 355600"/>
                <a:gd name="connsiteX1" fmla="*/ 304800 w 305831"/>
                <a:gd name="connsiteY1" fmla="*/ 223520 h 355600"/>
                <a:gd name="connsiteX2" fmla="*/ 60960 w 305831"/>
                <a:gd name="connsiteY2" fmla="*/ 152400 h 355600"/>
                <a:gd name="connsiteX3" fmla="*/ 0 w 305831"/>
                <a:gd name="connsiteY3" fmla="*/ 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831" h="355600">
                  <a:moveTo>
                    <a:pt x="132080" y="355600"/>
                  </a:moveTo>
                  <a:cubicBezTo>
                    <a:pt x="224366" y="306493"/>
                    <a:pt x="316653" y="257387"/>
                    <a:pt x="304800" y="223520"/>
                  </a:cubicBezTo>
                  <a:cubicBezTo>
                    <a:pt x="292947" y="189653"/>
                    <a:pt x="111760" y="189653"/>
                    <a:pt x="60960" y="152400"/>
                  </a:cubicBezTo>
                  <a:cubicBezTo>
                    <a:pt x="10160" y="115147"/>
                    <a:pt x="5080" y="57573"/>
                    <a:pt x="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87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56889-4BAD-4E2A-872C-A2C063DB8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 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C9501-2493-4069-A6AA-2E6C4DA66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숫자를 입력 받는 방법</a:t>
            </a:r>
            <a:endParaRPr lang="en-US" altLang="ko-KR" dirty="0"/>
          </a:p>
          <a:p>
            <a:pPr lvl="1"/>
            <a:r>
              <a:rPr lang="ko-KR" altLang="en-US" dirty="0"/>
              <a:t>문자열을 입력 받은 후 숫자로 변환</a:t>
            </a:r>
            <a:endParaRPr lang="en-US" altLang="ko-KR" dirty="0"/>
          </a:p>
          <a:p>
            <a:pPr lvl="1"/>
            <a:r>
              <a:rPr lang="ko-KR" altLang="en-US" dirty="0"/>
              <a:t>문자열을 입력을 할 때 사용하는 함수는 </a:t>
            </a:r>
            <a:r>
              <a:rPr lang="en-US" altLang="ko-KR" dirty="0"/>
              <a:t>prompt() – </a:t>
            </a:r>
            <a:r>
              <a:rPr lang="ko-KR" altLang="en-US" dirty="0"/>
              <a:t>매개변수 두 개 필요</a:t>
            </a:r>
          </a:p>
          <a:p>
            <a:pPr lvl="1"/>
            <a:r>
              <a:rPr lang="en-US" altLang="ko-KR" dirty="0"/>
              <a:t>prompt("</a:t>
            </a:r>
            <a:r>
              <a:rPr lang="ko-KR" altLang="en-US" dirty="0"/>
              <a:t>메시지</a:t>
            </a:r>
            <a:r>
              <a:rPr lang="en-US" altLang="ko-KR" dirty="0"/>
              <a:t>", "</a:t>
            </a:r>
            <a:r>
              <a:rPr lang="ko-KR" altLang="en-US" dirty="0"/>
              <a:t>디폴트 </a:t>
            </a:r>
            <a:r>
              <a:rPr lang="ko-KR" altLang="en-US" dirty="0" err="1"/>
              <a:t>입력값</a:t>
            </a:r>
            <a:r>
              <a:rPr lang="en-US" altLang="ko-KR" dirty="0"/>
              <a:t>")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 kern="0" dirty="0">
                <a:solidFill>
                  <a:srgbClr val="000000"/>
                </a:solidFill>
                <a:latin typeface="+mj-ea"/>
              </a:rPr>
              <a:t>var </a:t>
            </a:r>
            <a:r>
              <a:rPr lang="en-US" altLang="ko-KR" b="1" kern="0" dirty="0">
                <a:solidFill>
                  <a:srgbClr val="000000"/>
                </a:solidFill>
                <a:latin typeface="+mj-ea"/>
              </a:rPr>
              <a:t>ret</a:t>
            </a:r>
            <a:r>
              <a:rPr lang="en-US" altLang="ko-KR" kern="0" dirty="0">
                <a:solidFill>
                  <a:srgbClr val="000000"/>
                </a:solidFill>
                <a:latin typeface="+mj-ea"/>
              </a:rPr>
              <a:t> = </a:t>
            </a:r>
            <a:r>
              <a:rPr lang="en-US" altLang="ko-KR" b="1" kern="0" dirty="0">
                <a:solidFill>
                  <a:srgbClr val="000000"/>
                </a:solidFill>
                <a:latin typeface="+mj-ea"/>
              </a:rPr>
              <a:t>prompt</a:t>
            </a:r>
            <a:r>
              <a:rPr lang="en-US" altLang="ko-KR" kern="0" dirty="0">
                <a:solidFill>
                  <a:srgbClr val="000000"/>
                </a:solidFill>
                <a:latin typeface="+mj-ea"/>
              </a:rPr>
              <a:t>(</a:t>
            </a:r>
            <a:r>
              <a:rPr lang="en-US" altLang="ko-KR" b="1" kern="0" dirty="0">
                <a:solidFill>
                  <a:srgbClr val="000000"/>
                </a:solidFill>
                <a:latin typeface="+mj-ea"/>
              </a:rPr>
              <a:t>"</a:t>
            </a:r>
            <a:r>
              <a:rPr lang="ko-KR" altLang="en-US" b="1" kern="0" dirty="0">
                <a:solidFill>
                  <a:srgbClr val="000000"/>
                </a:solidFill>
                <a:latin typeface="+mj-ea"/>
              </a:rPr>
              <a:t>이름을 입력하세요</a:t>
            </a:r>
            <a:r>
              <a:rPr lang="en-US" altLang="ko-KR" b="1" kern="0" dirty="0">
                <a:solidFill>
                  <a:srgbClr val="000000"/>
                </a:solidFill>
                <a:latin typeface="+mj-ea"/>
              </a:rPr>
              <a:t>"</a:t>
            </a:r>
            <a:r>
              <a:rPr lang="en-US" altLang="ko-KR" kern="0" dirty="0">
                <a:solidFill>
                  <a:srgbClr val="000000"/>
                </a:solidFill>
                <a:latin typeface="+mj-ea"/>
              </a:rPr>
              <a:t>, </a:t>
            </a:r>
            <a:r>
              <a:rPr lang="en-US" altLang="ko-KR" b="1" kern="0" dirty="0">
                <a:solidFill>
                  <a:srgbClr val="000000"/>
                </a:solidFill>
                <a:latin typeface="+mj-ea"/>
              </a:rPr>
              <a:t>“</a:t>
            </a:r>
            <a:r>
              <a:rPr lang="ko-KR" altLang="en-US" b="1" kern="0" dirty="0">
                <a:solidFill>
                  <a:srgbClr val="000000"/>
                </a:solidFill>
                <a:latin typeface="+mj-ea"/>
              </a:rPr>
              <a:t>유상현</a:t>
            </a:r>
            <a:r>
              <a:rPr lang="en-US" altLang="ko-KR" b="1" kern="0" dirty="0">
                <a:solidFill>
                  <a:srgbClr val="000000"/>
                </a:solidFill>
                <a:latin typeface="+mj-ea"/>
              </a:rPr>
              <a:t>"</a:t>
            </a:r>
            <a:r>
              <a:rPr lang="en-US" altLang="ko-KR" kern="0" dirty="0">
                <a:solidFill>
                  <a:srgbClr val="000000"/>
                </a:solidFill>
                <a:latin typeface="+mj-ea"/>
              </a:rPr>
              <a:t>);</a:t>
            </a:r>
            <a:endParaRPr lang="ko-KR" altLang="en-US" kern="0" dirty="0">
              <a:solidFill>
                <a:srgbClr val="000000"/>
              </a:solidFill>
              <a:latin typeface="+mj-ea"/>
            </a:endParaRPr>
          </a:p>
          <a:p>
            <a:r>
              <a:rPr lang="en-US" altLang="ko-KR" dirty="0"/>
              <a:t>confirm("</a:t>
            </a:r>
            <a:r>
              <a:rPr lang="ko-KR" altLang="en-US" dirty="0"/>
              <a:t>메시지</a:t>
            </a:r>
            <a:r>
              <a:rPr lang="en-US" altLang="ko-KR" dirty="0"/>
              <a:t>")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 fontAlgn="base"/>
            <a:r>
              <a:rPr lang="ko-KR" altLang="en-US" dirty="0"/>
              <a:t>“</a:t>
            </a:r>
            <a:r>
              <a:rPr lang="ko-KR" altLang="en-US" dirty="0" err="1"/>
              <a:t>메시지”를</a:t>
            </a:r>
            <a:r>
              <a:rPr lang="ko-KR" altLang="en-US" dirty="0"/>
              <a:t> 출력하고 ‘확인</a:t>
            </a:r>
            <a:r>
              <a:rPr lang="en-US" altLang="ko-KR" dirty="0"/>
              <a:t>/</a:t>
            </a:r>
            <a:r>
              <a:rPr lang="ko-KR" altLang="en-US" dirty="0"/>
              <a:t>최소</a:t>
            </a:r>
            <a:r>
              <a:rPr lang="en-US" altLang="ko-KR" dirty="0"/>
              <a:t>(OK/CANCEL)’</a:t>
            </a:r>
            <a:r>
              <a:rPr lang="ko-KR" altLang="en-US" dirty="0"/>
              <a:t>버튼을 가진 다이얼로그 출력</a:t>
            </a:r>
            <a:endParaRPr lang="en-US" altLang="ko-KR" dirty="0"/>
          </a:p>
          <a:p>
            <a:pPr lvl="1" fontAlgn="base"/>
            <a:r>
              <a:rPr lang="ko-KR" altLang="en-US" dirty="0"/>
              <a:t>‘확인’ 버튼을 누르면 </a:t>
            </a:r>
            <a:r>
              <a:rPr lang="en-US" altLang="ko-KR" dirty="0"/>
              <a:t>true, '</a:t>
            </a:r>
            <a:r>
              <a:rPr lang="ko-KR" altLang="en-US" dirty="0"/>
              <a:t>취소</a:t>
            </a:r>
            <a:r>
              <a:rPr lang="en-US" altLang="ko-KR" dirty="0"/>
              <a:t>' </a:t>
            </a:r>
            <a:r>
              <a:rPr lang="ko-KR" altLang="en-US" dirty="0"/>
              <a:t>버튼이나 강제로 다이얼로그를 닫으면 </a:t>
            </a:r>
            <a:r>
              <a:rPr lang="en-US" altLang="ko-KR" dirty="0"/>
              <a:t>false</a:t>
            </a:r>
            <a:r>
              <a:rPr lang="ko-KR" altLang="en-US" dirty="0"/>
              <a:t> 리턴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39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6206B-2244-456A-BA8D-5DF823A1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문자열과 숫자를 더하는 자료형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71AFFE-5341-4FFC-B43E-9C1EE6A58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숫자와 문자열을 덧셈 연산하면 문자열 우선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162D3A-0D4D-4735-ABB7-8253E3FF8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37" y="687065"/>
            <a:ext cx="4677641" cy="525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9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DD6EC-5B5B-4517-B0CF-DD64BFC04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 코드의 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B562DC-452E-4E31-8873-393B54A9C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자바스크립트 코드 작성이 가능한 위치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1. HTML </a:t>
            </a:r>
            <a:r>
              <a:rPr lang="ko-KR" altLang="en-US" dirty="0"/>
              <a:t>태그의 이벤트 </a:t>
            </a:r>
            <a:r>
              <a:rPr lang="ko-KR" altLang="en-US" dirty="0" err="1"/>
              <a:t>리스너</a:t>
            </a:r>
            <a:r>
              <a:rPr lang="ko-KR" altLang="en-US" dirty="0"/>
              <a:t> 속성에 작성</a:t>
            </a:r>
          </a:p>
          <a:p>
            <a:pPr marL="365760" lvl="1" indent="0">
              <a:buNone/>
            </a:pPr>
            <a:r>
              <a:rPr lang="en-US" altLang="ko-KR" dirty="0"/>
              <a:t>2. &lt;script&gt;&lt;/script&gt; </a:t>
            </a:r>
            <a:r>
              <a:rPr lang="ko-KR" altLang="en-US" dirty="0"/>
              <a:t>태그에 작성</a:t>
            </a:r>
          </a:p>
          <a:p>
            <a:pPr marL="365760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자바스크립트 파일에 작성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4. URL </a:t>
            </a:r>
            <a:r>
              <a:rPr lang="ko-KR" altLang="en-US" dirty="0"/>
              <a:t>부분에 작성</a:t>
            </a:r>
          </a:p>
          <a:p>
            <a:r>
              <a:rPr lang="en-US" altLang="ko-KR" dirty="0"/>
              <a:t>HTML </a:t>
            </a:r>
            <a:r>
              <a:rPr lang="ko-KR" altLang="en-US" dirty="0"/>
              <a:t>태그의 이벤트 </a:t>
            </a:r>
            <a:r>
              <a:rPr lang="ko-KR" altLang="en-US" dirty="0" err="1"/>
              <a:t>리스너에</a:t>
            </a:r>
            <a:r>
              <a:rPr lang="ko-KR" altLang="en-US" dirty="0"/>
              <a:t> 자바스크립트 코드 작성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F64D6A-5B29-4F05-A8A8-5C8B924E4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4943519"/>
            <a:ext cx="6737985" cy="100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2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C4603-85F0-4A38-8AF1-D203F7BB6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문자열과 숫자를 곱하는 자료형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8B352E-11FD-4464-9D37-7A68069AC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더하기 연산자를 제외한 사칙 연산자는 숫자가 우선</a:t>
            </a:r>
            <a:endParaRPr lang="en-US" altLang="ko-KR" dirty="0"/>
          </a:p>
          <a:p>
            <a:pPr lvl="1"/>
            <a:r>
              <a:rPr lang="ko-KR" altLang="en-US" dirty="0"/>
              <a:t>첫 번째를 제외하면 </a:t>
            </a:r>
            <a:r>
              <a:rPr lang="en-US" altLang="ko-KR" dirty="0"/>
              <a:t>14196</a:t>
            </a:r>
            <a:r>
              <a:rPr lang="ko-KR" altLang="en-US" dirty="0"/>
              <a:t>을 출력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543" y="2728825"/>
            <a:ext cx="5755525" cy="312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1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07E2B-785B-433D-953B-49563785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강제로 자료형 변환시키기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9E71CC-155A-4574-A7ED-27000FCD3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다른 자료형을 숫자로 </a:t>
            </a:r>
            <a:r>
              <a:rPr lang="en-US" altLang="ko-KR" dirty="0"/>
              <a:t>- Number()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ko-KR" altLang="en-US" dirty="0"/>
              <a:t>다른 자료형은 문자열로 </a:t>
            </a:r>
            <a:r>
              <a:rPr lang="en-US" altLang="ko-KR" dirty="0"/>
              <a:t>- String()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en-US" altLang="ko-KR" dirty="0"/>
              <a:t>prompt()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문자열만 입력 가능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037A13-1C0E-4F5B-BF1B-A65DB3928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587" y="4095750"/>
            <a:ext cx="77438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5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5063F-1D8D-44A1-AD0E-D18A8EDC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숫자와 문자열 자료형 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34E51-4639-4DF8-B49C-8EB54AF3B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Number()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숫자로 바꾸려면 </a:t>
            </a:r>
            <a:r>
              <a:rPr lang="en-US" altLang="ko-KR" dirty="0"/>
              <a:t>Number() </a:t>
            </a:r>
            <a:r>
              <a:rPr lang="ko-KR" altLang="en-US" dirty="0"/>
              <a:t>함수 사용</a:t>
            </a:r>
            <a:endParaRPr lang="en-US" altLang="ko-KR" dirty="0"/>
          </a:p>
          <a:p>
            <a:r>
              <a:rPr lang="en-US" altLang="ko-KR" dirty="0" err="1"/>
              <a:t>NaN</a:t>
            </a:r>
            <a:endParaRPr lang="en-US" altLang="ko-KR" dirty="0"/>
          </a:p>
          <a:p>
            <a:pPr lvl="1"/>
            <a:r>
              <a:rPr lang="en-US" altLang="ko-KR" dirty="0" err="1"/>
              <a:t>NaN</a:t>
            </a:r>
            <a:r>
              <a:rPr lang="en-US" altLang="ko-KR" dirty="0"/>
              <a:t>(Not a Number) </a:t>
            </a:r>
            <a:r>
              <a:rPr lang="ko-KR" altLang="en-US" dirty="0"/>
              <a:t>값 출력 </a:t>
            </a:r>
            <a:r>
              <a:rPr lang="en-US" altLang="ko-KR" dirty="0"/>
              <a:t>: </a:t>
            </a:r>
            <a:r>
              <a:rPr lang="ko-KR" altLang="en-US" dirty="0"/>
              <a:t>숫자가 아닌 값 입력 시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 err="1"/>
              <a:t>NaN</a:t>
            </a:r>
            <a:r>
              <a:rPr lang="ko-KR" altLang="en-US" dirty="0"/>
              <a:t>은 자료형 숫자이나 자바스크립트로 나타낼 수 없는 숫자를 의미</a:t>
            </a:r>
          </a:p>
        </p:txBody>
      </p:sp>
    </p:spTree>
    <p:extLst>
      <p:ext uri="{BB962C8B-B14F-4D97-AF65-F5344CB8AC3E}">
        <p14:creationId xmlns:p14="http://schemas.microsoft.com/office/powerpoint/2010/main" val="83513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4106906-FDF5-4F64-B0CF-BEEF3B4D6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1673224"/>
            <a:ext cx="10355791" cy="308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697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E79121E-6239-4915-AAF0-12A52F401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912" y="1133474"/>
            <a:ext cx="8133012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5027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C6BE-07C4-4CB3-A884-0B88550C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숫자와 문자열 자료형 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B54EC4-F4D4-4BE5-9897-8D0C39355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불 자료형으로 변환할 때 사용</a:t>
            </a:r>
            <a:endParaRPr lang="en-US" altLang="ko-KR" dirty="0"/>
          </a:p>
          <a:p>
            <a:r>
              <a:rPr lang="ko-KR" altLang="en-US" dirty="0"/>
              <a:t>아래의 다섯 가지 경우가 </a:t>
            </a:r>
            <a:r>
              <a:rPr lang="en-US" altLang="ko-KR" dirty="0"/>
              <a:t>false</a:t>
            </a:r>
            <a:r>
              <a:rPr lang="ko-KR" altLang="en-US" dirty="0"/>
              <a:t>로 변환</a:t>
            </a:r>
            <a:endParaRPr lang="en-US" altLang="ko-KR" dirty="0"/>
          </a:p>
          <a:p>
            <a:pPr lvl="1"/>
            <a:r>
              <a:rPr lang="ko-KR" altLang="en-US" dirty="0"/>
              <a:t>이 다섯 가지를 제외한 모든 경우 </a:t>
            </a:r>
            <a:r>
              <a:rPr lang="en-US" altLang="ko-KR" dirty="0"/>
              <a:t>true</a:t>
            </a:r>
            <a:r>
              <a:rPr lang="ko-KR" altLang="en-US" dirty="0"/>
              <a:t>로 변환</a:t>
            </a:r>
            <a:endParaRPr lang="en-US" altLang="ko-KR" dirty="0"/>
          </a:p>
          <a:p>
            <a:pPr lvl="2"/>
            <a:r>
              <a:rPr lang="ko-KR" altLang="en-US" dirty="0"/>
              <a:t>문자열 ‘</a:t>
            </a:r>
            <a:r>
              <a:rPr lang="en-US" altLang="ko-KR" dirty="0"/>
              <a:t>0</a:t>
            </a:r>
            <a:r>
              <a:rPr lang="ko-KR" altLang="en-US" dirty="0"/>
              <a:t>’과 문자열 ‘</a:t>
            </a:r>
            <a:r>
              <a:rPr lang="en-US" altLang="ko-KR" dirty="0"/>
              <a:t>false</a:t>
            </a:r>
            <a:r>
              <a:rPr lang="ko-KR" altLang="en-US" dirty="0"/>
              <a:t>’는 문자열이므로 </a:t>
            </a:r>
            <a:r>
              <a:rPr lang="en-US" altLang="ko-KR" dirty="0"/>
              <a:t>true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D11640-7F1B-40AE-B12E-DE6D6DCA9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74634"/>
            <a:ext cx="41338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82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함수란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목적을 가지고 작성된 코드 블록</a:t>
            </a:r>
            <a:endParaRPr lang="en-US" altLang="ko-KR" dirty="0"/>
          </a:p>
          <a:p>
            <a:pPr lvl="1"/>
            <a:r>
              <a:rPr lang="ko-KR" altLang="en-US" dirty="0"/>
              <a:t>데이터 전달받아 처리한 후 결과를 돌려주는</a:t>
            </a:r>
            <a:r>
              <a:rPr lang="en-US" altLang="ko-KR" dirty="0"/>
              <a:t> </a:t>
            </a:r>
            <a:r>
              <a:rPr lang="ko-KR" altLang="en-US" dirty="0"/>
              <a:t>코드 블록</a:t>
            </a:r>
            <a:endParaRPr lang="en-US" altLang="ko-KR" dirty="0"/>
          </a:p>
          <a:p>
            <a:r>
              <a:rPr lang="ko-KR" altLang="en-US" dirty="0"/>
              <a:t>함수 개념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215680" y="3251561"/>
            <a:ext cx="4392488" cy="3096344"/>
            <a:chOff x="2483768" y="1844823"/>
            <a:chExt cx="3539208" cy="2486961"/>
          </a:xfrm>
        </p:grpSpPr>
        <p:pic>
          <p:nvPicPr>
            <p:cNvPr id="6145" name="_x273410552" descr="EMB0000265ca63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1844823"/>
              <a:ext cx="3539208" cy="2486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모서리가 둥근 사각형 설명선 4"/>
            <p:cNvSpPr/>
            <p:nvPr/>
          </p:nvSpPr>
          <p:spPr>
            <a:xfrm>
              <a:off x="2951820" y="1969552"/>
              <a:ext cx="1080120" cy="432048"/>
            </a:xfrm>
            <a:prstGeom prst="wedgeRoundRectCallou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애더야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더하기 부탁해</a:t>
              </a:r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647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구성과</a:t>
            </a:r>
            <a:r>
              <a:rPr lang="en-US" altLang="ko-KR" dirty="0"/>
              <a:t> </a:t>
            </a:r>
            <a:r>
              <a:rPr lang="ko-KR" altLang="en-US" dirty="0"/>
              <a:t>호출</a:t>
            </a:r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함수의 구성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함수 호출</a:t>
            </a:r>
            <a:endParaRPr lang="en-US" altLang="ko-KR" sz="2000" dirty="0"/>
          </a:p>
          <a:p>
            <a:pPr lvl="1"/>
            <a:r>
              <a:rPr lang="ko-KR" altLang="en-US" sz="1800" dirty="0"/>
              <a:t>함수의 코드 실행 요청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567277" y="1370498"/>
            <a:ext cx="3363025" cy="2453242"/>
            <a:chOff x="5043276" y="1370498"/>
            <a:chExt cx="3363025" cy="2453242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5135618" y="1917544"/>
              <a:ext cx="3270683" cy="1505015"/>
            </a:xfrm>
            <a:prstGeom prst="roundRect">
              <a:avLst>
                <a:gd name="adj" fmla="val 2010"/>
              </a:avLst>
            </a:prstGeom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pPr defTabSz="180000" fontAlgn="base" latinLnBrk="0"/>
              <a:r>
                <a:rPr lang="en-US" altLang="ko-KR" b="1" dirty="0">
                  <a:solidFill>
                    <a:srgbClr val="C00000"/>
                  </a:solidFill>
                </a:rPr>
                <a:t>function</a:t>
              </a:r>
              <a:r>
                <a:rPr lang="en-US" altLang="ko-KR" dirty="0"/>
                <a:t> </a:t>
              </a:r>
              <a:r>
                <a:rPr lang="en-US" altLang="ko-KR" b="1" dirty="0">
                  <a:solidFill>
                    <a:srgbClr val="0070C0"/>
                  </a:solidFill>
                </a:rPr>
                <a:t>adder </a:t>
              </a:r>
              <a:r>
                <a:rPr lang="en-US" altLang="ko-KR" dirty="0"/>
                <a:t>( </a:t>
              </a:r>
              <a:r>
                <a:rPr lang="en-US" altLang="ko-KR" b="1" dirty="0">
                  <a:solidFill>
                    <a:srgbClr val="FF5B5B"/>
                  </a:solidFill>
                </a:rPr>
                <a:t>a</a:t>
              </a:r>
              <a:r>
                <a:rPr lang="en-US" altLang="ko-KR" dirty="0"/>
                <a:t>,  </a:t>
              </a:r>
              <a:r>
                <a:rPr lang="en-US" altLang="ko-KR" b="1" dirty="0">
                  <a:solidFill>
                    <a:srgbClr val="FF5B5B"/>
                  </a:solidFill>
                </a:rPr>
                <a:t>b</a:t>
              </a:r>
              <a:r>
                <a:rPr lang="en-US" altLang="ko-KR" dirty="0">
                  <a:solidFill>
                    <a:srgbClr val="FF0000"/>
                  </a:solidFill>
                </a:rPr>
                <a:t> </a:t>
              </a:r>
              <a:r>
                <a:rPr lang="en-US" altLang="ko-KR" dirty="0"/>
                <a:t>) {</a:t>
              </a:r>
            </a:p>
            <a:p>
              <a:pPr defTabSz="180000" fontAlgn="base" latinLnBrk="0"/>
              <a:r>
                <a:rPr lang="en-US" altLang="ko-KR" dirty="0"/>
                <a:t>	</a:t>
              </a:r>
              <a:r>
                <a:rPr lang="en-US" altLang="ko-KR" dirty="0" err="1"/>
                <a:t>var</a:t>
              </a:r>
              <a:r>
                <a:rPr lang="en-US" altLang="ko-KR" dirty="0"/>
                <a:t> sum;</a:t>
              </a:r>
            </a:p>
            <a:p>
              <a:pPr defTabSz="180000" fontAlgn="base" latinLnBrk="0"/>
              <a:r>
                <a:rPr lang="en-US" altLang="ko-KR" dirty="0"/>
                <a:t>	sum = </a:t>
              </a:r>
              <a:r>
                <a:rPr lang="en-US" altLang="ko-KR" dirty="0">
                  <a:solidFill>
                    <a:srgbClr val="FF5B5B"/>
                  </a:solidFill>
                </a:rPr>
                <a:t>a</a:t>
              </a:r>
              <a:r>
                <a:rPr lang="en-US" altLang="ko-KR" dirty="0"/>
                <a:t> + </a:t>
              </a:r>
              <a:r>
                <a:rPr lang="en-US" altLang="ko-KR" dirty="0">
                  <a:solidFill>
                    <a:srgbClr val="FF5B5B"/>
                  </a:solidFill>
                </a:rPr>
                <a:t>b</a:t>
              </a:r>
              <a:r>
                <a:rPr lang="en-US" altLang="ko-KR" dirty="0"/>
                <a:t>;</a:t>
              </a:r>
            </a:p>
            <a:p>
              <a:pPr defTabSz="180000" fontAlgn="base" latinLnBrk="0"/>
              <a:r>
                <a:rPr lang="en-US" altLang="ko-KR" dirty="0"/>
                <a:t>	</a:t>
              </a:r>
              <a:r>
                <a:rPr lang="en-US" altLang="ko-KR" b="1" dirty="0">
                  <a:solidFill>
                    <a:srgbClr val="C00000"/>
                  </a:solidFill>
                </a:rPr>
                <a:t>return</a:t>
              </a:r>
              <a:r>
                <a:rPr lang="en-US" altLang="ko-KR" dirty="0"/>
                <a:t> </a:t>
              </a:r>
              <a:r>
                <a:rPr lang="en-US" altLang="ko-KR" dirty="0">
                  <a:solidFill>
                    <a:srgbClr val="7030A0"/>
                  </a:solidFill>
                </a:rPr>
                <a:t>sum</a:t>
              </a:r>
              <a:r>
                <a:rPr lang="en-US" altLang="ko-KR" dirty="0"/>
                <a:t>; </a:t>
              </a:r>
              <a:r>
                <a:rPr lang="en-US" altLang="ko-KR" dirty="0">
                  <a:solidFill>
                    <a:srgbClr val="00B050"/>
                  </a:solidFill>
                </a:rPr>
                <a:t>// </a:t>
              </a:r>
              <a:r>
                <a:rPr lang="ko-KR" altLang="en-US" dirty="0">
                  <a:solidFill>
                    <a:srgbClr val="00B050"/>
                  </a:solidFill>
                </a:rPr>
                <a:t>덧셈 합 리턴</a:t>
              </a:r>
            </a:p>
            <a:p>
              <a:pPr defTabSz="180000" fontAlgn="base" latinLnBrk="0"/>
              <a:r>
                <a:rPr lang="en-US" altLang="ko-KR" dirty="0"/>
                <a:t>}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43276" y="1385510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함수 선언</a:t>
              </a:r>
              <a:endParaRPr lang="en-US" altLang="ko-KR" sz="1000" dirty="0"/>
            </a:p>
          </p:txBody>
        </p:sp>
        <p:sp>
          <p:nvSpPr>
            <p:cNvPr id="10" name="자유형 9"/>
            <p:cNvSpPr/>
            <p:nvPr/>
          </p:nvSpPr>
          <p:spPr>
            <a:xfrm flipH="1">
              <a:off x="7126927" y="1616719"/>
              <a:ext cx="271262" cy="437367"/>
            </a:xfrm>
            <a:custGeom>
              <a:avLst/>
              <a:gdLst>
                <a:gd name="connsiteX0" fmla="*/ 0 w 86970"/>
                <a:gd name="connsiteY0" fmla="*/ 0 h 330200"/>
                <a:gd name="connsiteX1" fmla="*/ 76200 w 86970"/>
                <a:gd name="connsiteY1" fmla="*/ 186267 h 330200"/>
                <a:gd name="connsiteX2" fmla="*/ 84666 w 86970"/>
                <a:gd name="connsiteY2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970" h="330200">
                  <a:moveTo>
                    <a:pt x="0" y="0"/>
                  </a:moveTo>
                  <a:cubicBezTo>
                    <a:pt x="31044" y="65617"/>
                    <a:pt x="62089" y="131234"/>
                    <a:pt x="76200" y="186267"/>
                  </a:cubicBezTo>
                  <a:cubicBezTo>
                    <a:pt x="90311" y="241300"/>
                    <a:pt x="87488" y="285750"/>
                    <a:pt x="84666" y="33020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 flipH="1">
              <a:off x="7014777" y="1379894"/>
              <a:ext cx="8154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매개 변수 </a:t>
              </a: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7398188" y="1626771"/>
              <a:ext cx="114381" cy="393447"/>
            </a:xfrm>
            <a:custGeom>
              <a:avLst/>
              <a:gdLst>
                <a:gd name="connsiteX0" fmla="*/ 0 w 86970"/>
                <a:gd name="connsiteY0" fmla="*/ 0 h 330200"/>
                <a:gd name="connsiteX1" fmla="*/ 76200 w 86970"/>
                <a:gd name="connsiteY1" fmla="*/ 186267 h 330200"/>
                <a:gd name="connsiteX2" fmla="*/ 84666 w 86970"/>
                <a:gd name="connsiteY2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970" h="330200">
                  <a:moveTo>
                    <a:pt x="0" y="0"/>
                  </a:moveTo>
                  <a:cubicBezTo>
                    <a:pt x="31044" y="65617"/>
                    <a:pt x="62089" y="131234"/>
                    <a:pt x="76200" y="186267"/>
                  </a:cubicBezTo>
                  <a:cubicBezTo>
                    <a:pt x="90311" y="241300"/>
                    <a:pt x="87488" y="285750"/>
                    <a:pt x="84666" y="33020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/>
          </p:nvSpPr>
          <p:spPr>
            <a:xfrm flipH="1">
              <a:off x="5544130" y="3071891"/>
              <a:ext cx="45719" cy="480378"/>
            </a:xfrm>
            <a:custGeom>
              <a:avLst/>
              <a:gdLst>
                <a:gd name="connsiteX0" fmla="*/ 0 w 584200"/>
                <a:gd name="connsiteY0" fmla="*/ 423333 h 423333"/>
                <a:gd name="connsiteX1" fmla="*/ 186267 w 584200"/>
                <a:gd name="connsiteY1" fmla="*/ 93133 h 423333"/>
                <a:gd name="connsiteX2" fmla="*/ 584200 w 584200"/>
                <a:gd name="connsiteY2" fmla="*/ 0 h 42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23333">
                  <a:moveTo>
                    <a:pt x="0" y="423333"/>
                  </a:moveTo>
                  <a:cubicBezTo>
                    <a:pt x="44450" y="293510"/>
                    <a:pt x="88900" y="163688"/>
                    <a:pt x="186267" y="93133"/>
                  </a:cubicBezTo>
                  <a:cubicBezTo>
                    <a:pt x="283634" y="22578"/>
                    <a:pt x="433917" y="11289"/>
                    <a:pt x="584200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67024" y="3577519"/>
              <a:ext cx="9062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반환 키워드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43285" y="3576447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반환 값</a:t>
              </a:r>
            </a:p>
          </p:txBody>
        </p:sp>
        <p:sp>
          <p:nvSpPr>
            <p:cNvPr id="26" name="자유형 25"/>
            <p:cNvSpPr/>
            <p:nvPr/>
          </p:nvSpPr>
          <p:spPr>
            <a:xfrm flipH="1" flipV="1">
              <a:off x="6390077" y="3071891"/>
              <a:ext cx="72008" cy="529955"/>
            </a:xfrm>
            <a:custGeom>
              <a:avLst/>
              <a:gdLst>
                <a:gd name="connsiteX0" fmla="*/ 0 w 86970"/>
                <a:gd name="connsiteY0" fmla="*/ 0 h 330200"/>
                <a:gd name="connsiteX1" fmla="*/ 76200 w 86970"/>
                <a:gd name="connsiteY1" fmla="*/ 186267 h 330200"/>
                <a:gd name="connsiteX2" fmla="*/ 84666 w 86970"/>
                <a:gd name="connsiteY2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970" h="330200">
                  <a:moveTo>
                    <a:pt x="0" y="0"/>
                  </a:moveTo>
                  <a:cubicBezTo>
                    <a:pt x="31044" y="65617"/>
                    <a:pt x="62089" y="131234"/>
                    <a:pt x="76200" y="186267"/>
                  </a:cubicBezTo>
                  <a:cubicBezTo>
                    <a:pt x="90311" y="241300"/>
                    <a:pt x="87488" y="285750"/>
                    <a:pt x="84666" y="33020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>
              <a:off x="6380362" y="1616719"/>
              <a:ext cx="81723" cy="399285"/>
            </a:xfrm>
            <a:custGeom>
              <a:avLst/>
              <a:gdLst>
                <a:gd name="connsiteX0" fmla="*/ 0 w 86970"/>
                <a:gd name="connsiteY0" fmla="*/ 0 h 330200"/>
                <a:gd name="connsiteX1" fmla="*/ 76200 w 86970"/>
                <a:gd name="connsiteY1" fmla="*/ 186267 h 330200"/>
                <a:gd name="connsiteX2" fmla="*/ 84666 w 86970"/>
                <a:gd name="connsiteY2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970" h="330200">
                  <a:moveTo>
                    <a:pt x="0" y="0"/>
                  </a:moveTo>
                  <a:cubicBezTo>
                    <a:pt x="31044" y="65617"/>
                    <a:pt x="62089" y="131234"/>
                    <a:pt x="76200" y="186267"/>
                  </a:cubicBezTo>
                  <a:cubicBezTo>
                    <a:pt x="90311" y="241300"/>
                    <a:pt x="87488" y="285750"/>
                    <a:pt x="84666" y="33020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73226" y="1370498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함수 이름</a:t>
              </a: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5556041" y="1626771"/>
              <a:ext cx="81723" cy="399285"/>
            </a:xfrm>
            <a:custGeom>
              <a:avLst/>
              <a:gdLst>
                <a:gd name="connsiteX0" fmla="*/ 0 w 86970"/>
                <a:gd name="connsiteY0" fmla="*/ 0 h 330200"/>
                <a:gd name="connsiteX1" fmla="*/ 76200 w 86970"/>
                <a:gd name="connsiteY1" fmla="*/ 186267 h 330200"/>
                <a:gd name="connsiteX2" fmla="*/ 84666 w 86970"/>
                <a:gd name="connsiteY2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970" h="330200">
                  <a:moveTo>
                    <a:pt x="0" y="0"/>
                  </a:moveTo>
                  <a:cubicBezTo>
                    <a:pt x="31044" y="65617"/>
                    <a:pt x="62089" y="131234"/>
                    <a:pt x="76200" y="186267"/>
                  </a:cubicBezTo>
                  <a:cubicBezTo>
                    <a:pt x="90311" y="241300"/>
                    <a:pt x="87488" y="285750"/>
                    <a:pt x="84666" y="33020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모서리가 둥근 직사각형 5"/>
          <p:cNvSpPr/>
          <p:nvPr/>
        </p:nvSpPr>
        <p:spPr>
          <a:xfrm>
            <a:off x="2558873" y="1924093"/>
            <a:ext cx="3803458" cy="1147799"/>
          </a:xfrm>
          <a:prstGeom prst="roundRect">
            <a:avLst>
              <a:gd name="adj" fmla="val 6953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function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함수이름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(arg1, arg2,..., 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argn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) {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...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프로그램 코드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...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	결과를 </a:t>
            </a:r>
            <a:r>
              <a:rPr lang="ko-KR" altLang="en-US" sz="1600" kern="0" dirty="0" err="1">
                <a:solidFill>
                  <a:srgbClr val="000000"/>
                </a:solidFill>
                <a:latin typeface="+mj-ea"/>
                <a:ea typeface="+mj-ea"/>
              </a:rPr>
              <a:t>리턴하는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return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문</a:t>
            </a:r>
          </a:p>
          <a:p>
            <a:pPr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3482194" y="4529240"/>
            <a:ext cx="6132250" cy="2005977"/>
            <a:chOff x="1958194" y="4529239"/>
            <a:chExt cx="6132250" cy="2005977"/>
          </a:xfrm>
        </p:grpSpPr>
        <p:sp>
          <p:nvSpPr>
            <p:cNvPr id="11" name="TextBox 10"/>
            <p:cNvSpPr txBox="1"/>
            <p:nvPr/>
          </p:nvSpPr>
          <p:spPr>
            <a:xfrm>
              <a:off x="2987824" y="5128685"/>
              <a:ext cx="2022990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var</a:t>
              </a:r>
              <a:r>
                <a:rPr lang="en-US" altLang="ko-KR" sz="1400" dirty="0"/>
                <a:t> n = adder(10, 20); </a:t>
              </a:r>
              <a:endParaRPr lang="ko-KR" altLang="en-US" sz="14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900569" y="5109085"/>
              <a:ext cx="2189875" cy="11695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 fontAlgn="base" latinLnBrk="0"/>
              <a:r>
                <a:rPr lang="en-US" altLang="ko-KR" sz="1400" dirty="0"/>
                <a:t>function adder(a,  b) {</a:t>
              </a:r>
            </a:p>
            <a:p>
              <a:pPr defTabSz="180000" fontAlgn="base" latinLnBrk="0"/>
              <a:r>
                <a:rPr lang="en-US" altLang="ko-KR" sz="1400" dirty="0"/>
                <a:t>	</a:t>
              </a:r>
              <a:r>
                <a:rPr lang="en-US" altLang="ko-KR" sz="1400" dirty="0" err="1"/>
                <a:t>var</a:t>
              </a:r>
              <a:r>
                <a:rPr lang="en-US" altLang="ko-KR" sz="1400" dirty="0"/>
                <a:t> sum;</a:t>
              </a:r>
            </a:p>
            <a:p>
              <a:pPr defTabSz="180000" fontAlgn="base" latinLnBrk="0"/>
              <a:r>
                <a:rPr lang="en-US" altLang="ko-KR" sz="1400" dirty="0"/>
                <a:t>	sum = a + b;</a:t>
              </a:r>
            </a:p>
            <a:p>
              <a:pPr defTabSz="180000" fontAlgn="base" latinLnBrk="0"/>
              <a:r>
                <a:rPr lang="en-US" altLang="ko-KR" sz="1400" dirty="0"/>
                <a:t>	return sum; </a:t>
              </a:r>
              <a:endParaRPr lang="ko-KR" altLang="en-US" sz="1400" dirty="0"/>
            </a:p>
            <a:p>
              <a:pPr defTabSz="180000" fontAlgn="base" latinLnBrk="0"/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4461225" y="4749663"/>
              <a:ext cx="2798120" cy="467397"/>
            </a:xfrm>
            <a:custGeom>
              <a:avLst/>
              <a:gdLst>
                <a:gd name="connsiteX0" fmla="*/ 0 w 3342640"/>
                <a:gd name="connsiteY0" fmla="*/ 447077 h 467397"/>
                <a:gd name="connsiteX1" fmla="*/ 1127760 w 3342640"/>
                <a:gd name="connsiteY1" fmla="*/ 37 h 467397"/>
                <a:gd name="connsiteX2" fmla="*/ 3342640 w 3342640"/>
                <a:gd name="connsiteY2" fmla="*/ 467397 h 4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42640" h="467397">
                  <a:moveTo>
                    <a:pt x="0" y="447077"/>
                  </a:moveTo>
                  <a:cubicBezTo>
                    <a:pt x="285326" y="221863"/>
                    <a:pt x="570653" y="-3350"/>
                    <a:pt x="1127760" y="37"/>
                  </a:cubicBezTo>
                  <a:cubicBezTo>
                    <a:pt x="1684867" y="3424"/>
                    <a:pt x="2513753" y="235410"/>
                    <a:pt x="3342640" y="467397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>
              <a:off x="4676433" y="4708985"/>
              <a:ext cx="2826752" cy="508075"/>
            </a:xfrm>
            <a:custGeom>
              <a:avLst/>
              <a:gdLst>
                <a:gd name="connsiteX0" fmla="*/ 0 w 2733040"/>
                <a:gd name="connsiteY0" fmla="*/ 528395 h 528395"/>
                <a:gd name="connsiteX1" fmla="*/ 1778000 w 2733040"/>
                <a:gd name="connsiteY1" fmla="*/ 75 h 528395"/>
                <a:gd name="connsiteX2" fmla="*/ 2733040 w 2733040"/>
                <a:gd name="connsiteY2" fmla="*/ 497915 h 528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3040" h="528395">
                  <a:moveTo>
                    <a:pt x="0" y="528395"/>
                  </a:moveTo>
                  <a:cubicBezTo>
                    <a:pt x="661246" y="266775"/>
                    <a:pt x="1322493" y="5155"/>
                    <a:pt x="1778000" y="75"/>
                  </a:cubicBezTo>
                  <a:cubicBezTo>
                    <a:pt x="2233507" y="-5005"/>
                    <a:pt x="2483273" y="246455"/>
                    <a:pt x="2733040" y="497915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/>
          </p:nvSpPr>
          <p:spPr>
            <a:xfrm>
              <a:off x="3431275" y="5369460"/>
              <a:ext cx="2720629" cy="605596"/>
            </a:xfrm>
            <a:custGeom>
              <a:avLst/>
              <a:gdLst>
                <a:gd name="connsiteX0" fmla="*/ 3362960 w 3362960"/>
                <a:gd name="connsiteY0" fmla="*/ 579120 h 605596"/>
                <a:gd name="connsiteX1" fmla="*/ 568960 w 3362960"/>
                <a:gd name="connsiteY1" fmla="*/ 538480 h 605596"/>
                <a:gd name="connsiteX2" fmla="*/ 0 w 3362960"/>
                <a:gd name="connsiteY2" fmla="*/ 0 h 605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2960" h="605596">
                  <a:moveTo>
                    <a:pt x="3362960" y="579120"/>
                  </a:moveTo>
                  <a:cubicBezTo>
                    <a:pt x="2246206" y="607060"/>
                    <a:pt x="1129453" y="635000"/>
                    <a:pt x="568960" y="538480"/>
                  </a:cubicBezTo>
                  <a:cubicBezTo>
                    <a:pt x="8467" y="441960"/>
                    <a:pt x="4233" y="220980"/>
                    <a:pt x="0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16393" y="5975056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C00000"/>
                  </a:solidFill>
                </a:rPr>
                <a:t>30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5" name="오른쪽 화살표 4"/>
            <p:cNvSpPr/>
            <p:nvPr/>
          </p:nvSpPr>
          <p:spPr>
            <a:xfrm>
              <a:off x="5336444" y="5184931"/>
              <a:ext cx="314113" cy="15388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25046" y="5282573"/>
              <a:ext cx="4745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호출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699573" y="4529239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ym typeface="Wingdings 2" panose="05020102010507070707" pitchFamily="18" charset="2"/>
                </a:rPr>
                <a:t>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376040" y="5509194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>
                  <a:sym typeface="Wingdings 2" panose="05020102010507070707" pitchFamily="18" charset="2"/>
                </a:rPr>
                <a:t>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072459" y="5702820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ym typeface="Wingdings 2" panose="05020102010507070707" pitchFamily="18" charset="2"/>
                </a:rPr>
                <a:t>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89352" y="6258217"/>
              <a:ext cx="88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0070C0"/>
                  </a:solidFill>
                </a:rPr>
                <a:t>함수 코드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58194" y="5159463"/>
              <a:ext cx="10296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0070C0"/>
                  </a:solidFill>
                </a:rPr>
                <a:t>함수 </a:t>
              </a:r>
              <a:r>
                <a:rPr lang="ko-KR" altLang="en-US" sz="1200" dirty="0" err="1">
                  <a:solidFill>
                    <a:srgbClr val="0070C0"/>
                  </a:solidFill>
                </a:rPr>
                <a:t>호출문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</p:grp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3663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F10B5F7-69DE-40AC-B287-974B80429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구성과</a:t>
            </a:r>
            <a:r>
              <a:rPr lang="en-US" altLang="ko-KR" dirty="0"/>
              <a:t> </a:t>
            </a:r>
            <a:r>
              <a:rPr lang="ko-KR" altLang="en-US" dirty="0"/>
              <a:t>호출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4EA28C-5D4D-4060-AAE8-017262515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익명 함수 생성 </a:t>
            </a:r>
            <a:r>
              <a:rPr lang="en-US" altLang="ko-KR" dirty="0"/>
              <a:t>- </a:t>
            </a:r>
            <a:r>
              <a:rPr lang="ko-KR" altLang="en-US" dirty="0"/>
              <a:t>함수 이름을 입력하지 않고 만들기</a:t>
            </a:r>
          </a:p>
          <a:p>
            <a:r>
              <a:rPr lang="ko-KR" altLang="en-US" dirty="0"/>
              <a:t>선언적 함수 생성 </a:t>
            </a:r>
            <a:r>
              <a:rPr lang="en-US" altLang="ko-KR" dirty="0"/>
              <a:t>- </a:t>
            </a:r>
            <a:r>
              <a:rPr lang="ko-KR" altLang="en-US" dirty="0"/>
              <a:t>함수 이름을 입력해서 만들기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BFC35A-A19D-4B62-85B2-38F6FDB44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812" y="3063081"/>
            <a:ext cx="5524274" cy="270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204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adder() </a:t>
            </a:r>
            <a:r>
              <a:rPr lang="ko-KR" altLang="en-US" dirty="0"/>
              <a:t>함수 작성 및 호출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07568" y="1556792"/>
            <a:ext cx="4752528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</a:t>
            </a:r>
          </a:p>
          <a:p>
            <a:pPr defTabSz="180000"/>
            <a:r>
              <a:rPr lang="en-US" altLang="ko-KR" sz="1400" dirty="0"/>
              <a:t>&lt;title&gt;</a:t>
            </a:r>
            <a:r>
              <a:rPr lang="ko-KR" altLang="en-US" sz="1400" dirty="0"/>
              <a:t>함수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function adder(a, b) { </a:t>
            </a:r>
            <a:r>
              <a:rPr lang="en-US" altLang="ko-KR" sz="1400" dirty="0"/>
              <a:t>// </a:t>
            </a:r>
            <a:r>
              <a:rPr lang="ko-KR" altLang="en-US" sz="1400" dirty="0"/>
              <a:t>함수 작성</a:t>
            </a:r>
            <a:endParaRPr lang="en-US" altLang="ko-KR" sz="1400" b="1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sum;</a:t>
            </a:r>
          </a:p>
          <a:p>
            <a:pPr defTabSz="180000"/>
            <a:r>
              <a:rPr lang="en-US" altLang="ko-KR" sz="1400" dirty="0"/>
              <a:t>	sum = a + b;</a:t>
            </a:r>
          </a:p>
          <a:p>
            <a:pPr defTabSz="180000"/>
            <a:r>
              <a:rPr lang="en-US" altLang="ko-KR" sz="1400" b="1" dirty="0"/>
              <a:t>	return sum;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함수 </a:t>
            </a:r>
            <a:r>
              <a:rPr lang="en-US" altLang="ko-KR" sz="1400" dirty="0"/>
              <a:t>adder()&lt;/h3&gt;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err="1"/>
              <a:t>var</a:t>
            </a:r>
            <a:r>
              <a:rPr lang="en-US" altLang="ko-KR" sz="1400" b="1" dirty="0"/>
              <a:t> n = adder(24567, 98374);</a:t>
            </a:r>
            <a:r>
              <a:rPr lang="en-US" altLang="ko-KR" sz="1400" dirty="0"/>
              <a:t> // </a:t>
            </a:r>
            <a:r>
              <a:rPr lang="ko-KR" altLang="en-US" sz="1400" dirty="0"/>
              <a:t>함수 호출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("24567 + 98374</a:t>
            </a:r>
            <a:r>
              <a:rPr lang="ko-KR" altLang="en-US" sz="1400" dirty="0"/>
              <a:t>는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n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1916833"/>
            <a:ext cx="3033886" cy="2578803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042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396C67-E4A9-4101-9B9F-DB3412C92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&lt;script&gt;&lt;/script&gt; </a:t>
            </a:r>
            <a:r>
              <a:rPr lang="ko-KR" altLang="en-US" dirty="0"/>
              <a:t>태그에 자바스크립트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10622D-7C8B-421A-8CAA-CF10D77F7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en-US" altLang="ko-KR" dirty="0"/>
              <a:t>&lt;head&gt;&lt;/head&gt;</a:t>
            </a:r>
            <a:r>
              <a:rPr lang="ko-KR" altLang="en-US" dirty="0"/>
              <a:t>나 </a:t>
            </a:r>
            <a:r>
              <a:rPr lang="en-US" altLang="ko-KR" dirty="0"/>
              <a:t>&lt;body&gt;&lt;/body&gt; </a:t>
            </a:r>
            <a:r>
              <a:rPr lang="ko-KR" altLang="en-US" dirty="0"/>
              <a:t>내 어디든 가능</a:t>
            </a:r>
          </a:p>
          <a:p>
            <a:pPr lvl="1"/>
            <a:r>
              <a:rPr lang="ko-KR" altLang="en-US" dirty="0"/>
              <a:t>웹 페이지 내에 여러 번 삽입 가능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69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346E6-B4D0-4127-802E-AB133895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익명함수 선언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AB4EDB-CA38-44DC-AC40-DCDB2CDD7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2166937"/>
            <a:ext cx="6877050" cy="347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85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199EF-48FB-4AB6-8A4A-D78D1F09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</a:rPr>
              <a:t>선언적 함수의 재정의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65285D-2781-4918-A147-860CF70F7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2262187"/>
            <a:ext cx="8735609" cy="230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852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36809-B9FD-4183-845D-6C9AFF4C0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</a:rPr>
              <a:t>익명 함수의 재정의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DE0B55-80BC-4A81-B86F-CE7A52430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24" y="2152650"/>
            <a:ext cx="10539199" cy="233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780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ED8755F-3E9F-4159-A2BC-2DB222BA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익명함수 재정의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88A0E4-56E7-46E8-9C0C-57E25DC6F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32" y="1904999"/>
            <a:ext cx="9334227" cy="224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537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20860-34F4-4D6F-889F-BDCC49B95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익명함수 재정의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6C2E39-B523-4526-8317-183B85EC1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837" y="2500312"/>
            <a:ext cx="8279720" cy="293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6983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69C0655-D5AD-4CCF-A4B3-FB26FDBE7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매개변수와 반환 값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C8330E-5B75-4AD6-8905-2703D6F67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매개변수와 반환 값</a:t>
            </a:r>
          </a:p>
          <a:p>
            <a:r>
              <a:rPr lang="ko-KR" altLang="en-US" dirty="0"/>
              <a:t> 매개변수</a:t>
            </a:r>
          </a:p>
          <a:p>
            <a:pPr lvl="1"/>
            <a:r>
              <a:rPr lang="ko-KR" altLang="en-US" dirty="0"/>
              <a:t>함수의 괄호 안에 집어넣어 함수 쪽에 추가적인 정보를 전달하는 것</a:t>
            </a:r>
          </a:p>
          <a:p>
            <a:r>
              <a:rPr lang="ko-KR" altLang="en-US" dirty="0"/>
              <a:t>리턴 값 </a:t>
            </a:r>
          </a:p>
          <a:p>
            <a:pPr lvl="1"/>
            <a:r>
              <a:rPr lang="ko-KR" altLang="en-US" dirty="0"/>
              <a:t>함수를 실행한 결과를 반환 값</a:t>
            </a:r>
          </a:p>
        </p:txBody>
      </p:sp>
      <p:pic>
        <p:nvPicPr>
          <p:cNvPr id="5" name="Google Shape;386;p45" descr="C:\Users\acauser2\Desktop\강의교안 작업\fig_4455\ch09_샘플\그림 9-13.jpg">
            <a:extLst>
              <a:ext uri="{FF2B5EF4-FFF2-40B4-BE49-F238E27FC236}">
                <a16:creationId xmlns:a16="http://schemas.microsoft.com/office/drawing/2014/main" id="{551B6488-8161-446F-8DB5-4548760B951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95504" y="3429000"/>
            <a:ext cx="2571750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F902194-01A2-4125-A95B-F7A5E88BD81B}"/>
              </a:ext>
            </a:extLst>
          </p:cNvPr>
          <p:cNvSpPr/>
          <p:nvPr/>
        </p:nvSpPr>
        <p:spPr>
          <a:xfrm>
            <a:off x="6295504" y="5956300"/>
            <a:ext cx="1349896" cy="3492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7846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232AC-15B2-4973-B2A9-3B994E6D9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매개변수와 반환 값이 있는 함수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06C498-CAC5-4D94-8C01-52918C796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24" y="2157412"/>
            <a:ext cx="3990975" cy="394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831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12498-F44B-4AC9-9EC1-29D73378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E399E6-C97D-4674-B125-52CB5D2F1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호출과 함수 연결의 매개가 되는 변수</a:t>
            </a:r>
          </a:p>
          <a:p>
            <a:r>
              <a:rPr lang="ko-KR" altLang="en-US" dirty="0"/>
              <a:t>함수 생성 시 지정한 매개 변수의 수가 많거나 적은 사용도 허용</a:t>
            </a:r>
          </a:p>
          <a:p>
            <a:r>
              <a:rPr lang="ko-KR" altLang="en-US" dirty="0"/>
              <a:t>지정하지 않은 매개변수는 </a:t>
            </a:r>
            <a:r>
              <a:rPr lang="en-US" altLang="ko-KR" dirty="0"/>
              <a:t>undefined</a:t>
            </a:r>
            <a:r>
              <a:rPr lang="ko-KR" altLang="en-US" dirty="0"/>
              <a:t>로 입력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01040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2820E-EF52-4B19-A475-7E889A22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가변 인자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574911-1F3C-410D-9E38-26B8C4ECA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가변 인자 함수란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매개변수의 개수가 변할 수 있는 함수</a:t>
            </a:r>
          </a:p>
          <a:p>
            <a:r>
              <a:rPr lang="ko-KR" altLang="en-US" dirty="0"/>
              <a:t>매개변수가 선언된 형태와 다르게 사용했을 때 매개변수를</a:t>
            </a:r>
            <a:br>
              <a:rPr lang="ko-KR" altLang="en-US" dirty="0"/>
            </a:br>
            <a:r>
              <a:rPr lang="ko-KR" altLang="en-US" dirty="0"/>
              <a:t>모두 활용하는 함수를 의미</a:t>
            </a:r>
          </a:p>
          <a:p>
            <a:r>
              <a:rPr lang="ko-KR" altLang="en-US" dirty="0"/>
              <a:t>가변인자 함수의 예 </a:t>
            </a:r>
            <a:r>
              <a:rPr lang="en-US" altLang="ko-KR" dirty="0"/>
              <a:t>: Array( ) </a:t>
            </a:r>
            <a:r>
              <a:rPr lang="ko-KR" altLang="en-US" dirty="0"/>
              <a:t>함수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4A9392-5D97-4CCC-BC2B-939E170CE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99" y="4451350"/>
            <a:ext cx="64770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198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09F79-6E6C-4C37-BED5-534579FF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sumAll</a:t>
            </a:r>
            <a:r>
              <a:rPr lang="en-US" altLang="ko-KR" dirty="0"/>
              <a:t>( 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C0F133-969C-4B7C-B014-D5D3C9239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altLang="ko-KR" dirty="0">
                <a:solidFill>
                  <a:prstClr val="black"/>
                </a:solidFill>
              </a:rPr>
              <a:t>arguments</a:t>
            </a:r>
          </a:p>
          <a:p>
            <a:pPr lvl="2">
              <a:defRPr/>
            </a:pPr>
            <a:r>
              <a:rPr lang="ko-KR" altLang="en-US" dirty="0">
                <a:solidFill>
                  <a:prstClr val="black"/>
                </a:solidFill>
              </a:rPr>
              <a:t>자바스크립트 내부 변수의 기본으로 제공</a:t>
            </a:r>
            <a:endParaRPr lang="en-US" altLang="ko-KR" dirty="0">
              <a:solidFill>
                <a:prstClr val="black"/>
              </a:solidFill>
            </a:endParaRPr>
          </a:p>
          <a:p>
            <a:pPr lvl="2">
              <a:defRPr/>
            </a:pPr>
            <a:r>
              <a:rPr lang="ko-KR" altLang="en-US" dirty="0">
                <a:solidFill>
                  <a:prstClr val="black"/>
                </a:solidFill>
              </a:rPr>
              <a:t>매개변수의 배열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F368E3-0F4E-4ADC-9D91-A9D805B89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3292475"/>
            <a:ext cx="46101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0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79299-1124-49EE-A18C-4EDC87688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 코드를 별도 파일에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943CBF-CC67-4D43-8DF2-ABB21CD6E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자바스크립트 코드 파일 저장</a:t>
            </a:r>
            <a:endParaRPr lang="en-US" altLang="ko-KR" dirty="0"/>
          </a:p>
          <a:p>
            <a:pPr lvl="1"/>
            <a:r>
              <a:rPr lang="ko-KR" altLang="en-US" dirty="0"/>
              <a:t>확장자 </a:t>
            </a:r>
            <a:r>
              <a:rPr lang="en-US" altLang="ko-KR" dirty="0"/>
              <a:t>.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파일에 저장</a:t>
            </a:r>
            <a:endParaRPr lang="en-US" altLang="ko-KR" dirty="0"/>
          </a:p>
          <a:p>
            <a:pPr lvl="1"/>
            <a:r>
              <a:rPr lang="en-US" altLang="ko-KR" dirty="0"/>
              <a:t>&lt;script&gt; </a:t>
            </a:r>
            <a:r>
              <a:rPr lang="ko-KR" altLang="en-US" dirty="0"/>
              <a:t>태그 없이 자바스크립트 코드만 저장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여러 웹 페이지에서 불러 사용</a:t>
            </a:r>
            <a:endParaRPr lang="en-US" altLang="ko-KR" dirty="0"/>
          </a:p>
          <a:p>
            <a:pPr lvl="2"/>
            <a:r>
              <a:rPr lang="ko-KR" altLang="en-US" dirty="0"/>
              <a:t>웹 페이지마다 자바스크립트 코드 작성 중복 불필요</a:t>
            </a:r>
            <a:endParaRPr lang="en-US" altLang="ko-KR" dirty="0"/>
          </a:p>
          <a:p>
            <a:pPr lvl="2"/>
            <a:r>
              <a:rPr lang="en-US" altLang="ko-KR" dirty="0"/>
              <a:t>&lt;script&gt; </a:t>
            </a:r>
            <a:r>
              <a:rPr lang="ko-KR" altLang="en-US" dirty="0"/>
              <a:t>태그의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속성으로 파일을 불러 사용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19EE19-448B-4644-9FC7-167C6067AC61}"/>
              </a:ext>
            </a:extLst>
          </p:cNvPr>
          <p:cNvSpPr/>
          <p:nvPr/>
        </p:nvSpPr>
        <p:spPr>
          <a:xfrm>
            <a:off x="1518072" y="4812987"/>
            <a:ext cx="6840760" cy="83099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&lt;script </a:t>
            </a:r>
            <a:r>
              <a:rPr lang="en-US" altLang="ko-KR" sz="1600" b="1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600" b="1" kern="0" dirty="0">
                <a:solidFill>
                  <a:srgbClr val="000000"/>
                </a:solidFill>
                <a:latin typeface="+mj-ea"/>
                <a:ea typeface="+mj-ea"/>
              </a:rPr>
              <a:t>=“</a:t>
            </a:r>
            <a:r>
              <a:rPr lang="ko-KR" altLang="en-US" sz="1600" b="1" kern="0" dirty="0">
                <a:solidFill>
                  <a:srgbClr val="000000"/>
                </a:solidFill>
                <a:latin typeface="+mj-ea"/>
                <a:ea typeface="+mj-ea"/>
              </a:rPr>
              <a:t>파일이름</a:t>
            </a:r>
            <a:r>
              <a:rPr lang="en-US" altLang="ko-KR" sz="1600" b="1" kern="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r>
              <a:rPr lang="en-US" altLang="ko-KR" sz="1600" b="1" kern="0" dirty="0" err="1">
                <a:solidFill>
                  <a:srgbClr val="000000"/>
                </a:solidFill>
                <a:latin typeface="+mj-ea"/>
                <a:ea typeface="+mj-ea"/>
              </a:rPr>
              <a:t>js</a:t>
            </a:r>
            <a:r>
              <a:rPr lang="en-US" altLang="ko-KR" sz="1600" b="1" kern="0" dirty="0">
                <a:solidFill>
                  <a:srgbClr val="000000"/>
                </a:solidFill>
                <a:latin typeface="+mj-ea"/>
                <a:ea typeface="+mj-ea"/>
              </a:rPr>
              <a:t>”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    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// HTML5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부터 이곳에 자바스크립트 코드 추가 작성하면 </a:t>
            </a:r>
            <a:r>
              <a:rPr lang="ko-KR" altLang="en-US" sz="1600" kern="0" dirty="0">
                <a:solidFill>
                  <a:srgbClr val="FF0000"/>
                </a:solidFill>
                <a:latin typeface="+mj-ea"/>
                <a:ea typeface="+mj-ea"/>
              </a:rPr>
              <a:t>안 됨</a:t>
            </a:r>
            <a:endParaRPr lang="ko-KR" altLang="en-US" sz="1600" b="1" kern="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&lt;/script&gt;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7195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F254897-1FE1-48C8-A152-210937B1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sumAll</a:t>
            </a:r>
            <a:r>
              <a:rPr lang="en-US" altLang="ko-KR" dirty="0"/>
              <a:t>( ) </a:t>
            </a:r>
            <a:r>
              <a:rPr lang="ko-KR" altLang="en-US" dirty="0"/>
              <a:t>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254B44-E026-4B2F-869F-96D9B6F56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048" y="2193471"/>
            <a:ext cx="991939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205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F254897-1FE1-48C8-A152-210937B1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sumAll</a:t>
            </a:r>
            <a:r>
              <a:rPr lang="en-US" altLang="ko-KR" dirty="0"/>
              <a:t>( ) </a:t>
            </a:r>
            <a:r>
              <a:rPr lang="ko-KR" altLang="en-US" dirty="0"/>
              <a:t>함수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D4D39A4-FA31-49F3-A889-D47477DDE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1862137"/>
            <a:ext cx="9118600" cy="448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337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B5B58-4015-48A8-BA05-FE1F7B3BC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리턴값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692101-8527-42D6-B5E3-AA00F4FB9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</a:rPr>
              <a:t>리턴 키워드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defRPr/>
            </a:pPr>
            <a:r>
              <a:rPr lang="ko-KR" altLang="en-US" dirty="0">
                <a:solidFill>
                  <a:prstClr val="black"/>
                </a:solidFill>
              </a:rPr>
              <a:t>함수 실행 중 함수를 호출한 곳으로 돌아가라는 의미</a:t>
            </a:r>
            <a:endParaRPr lang="en-US" altLang="ko-KR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</a:rPr>
              <a:t>리턴 키워드 뒤에 값을 입력하지 않을 경우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defRPr/>
            </a:pPr>
            <a:r>
              <a:rPr lang="ko-KR" altLang="en-US" dirty="0" err="1">
                <a:solidFill>
                  <a:prstClr val="black"/>
                </a:solidFill>
              </a:rPr>
              <a:t>리턴하지</a:t>
            </a:r>
            <a:r>
              <a:rPr lang="ko-KR" altLang="en-US" dirty="0">
                <a:solidFill>
                  <a:prstClr val="black"/>
                </a:solidFill>
              </a:rPr>
              <a:t> 않으면 아무것도 들어가지 않음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C90E3C-6C6F-4A33-89D9-D04154313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73" y="3730625"/>
            <a:ext cx="53054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857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CED0E-D0D0-4B6A-8A87-387944F9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내부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CF0D43-3235-4D8C-87F5-EFD7BF09B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</a:rPr>
              <a:t>프로그램 개발 시 일어나는 충돌을 막는 방법</a:t>
            </a:r>
            <a:endParaRPr lang="en-US" altLang="ko-KR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</a:rPr>
              <a:t>내부 함수는 함수 내부에 선언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95837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A89732A-80FD-4099-A1AC-AD250C4A3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442912"/>
            <a:ext cx="902970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122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5D79E23-D7A0-48F7-8ACE-9D801A7F6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274" y="1350962"/>
            <a:ext cx="10701697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829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001F642-806C-474A-980D-19170B0CF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콜백함수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FBE1F8-DDEA-437D-9942-6650AA729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매개변수로 전달되는 함수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14BE0C-EAF5-4D95-987E-73C2BC9DE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2490788"/>
            <a:ext cx="59912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352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자바스크립트에서 제공하는 전역 함수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2136648" y="1340768"/>
            <a:ext cx="8153400" cy="2952328"/>
          </a:xfrm>
        </p:spPr>
        <p:txBody>
          <a:bodyPr>
            <a:normAutofit lnSpcReduction="10000"/>
          </a:bodyPr>
          <a:lstStyle/>
          <a:p>
            <a:pPr lvl="0"/>
            <a:r>
              <a:rPr lang="ko-KR" altLang="en-US" sz="2000" dirty="0"/>
              <a:t>대표적인 자바스크립트 함수</a:t>
            </a:r>
            <a:endParaRPr lang="en-US" altLang="ko-KR" sz="2000" dirty="0"/>
          </a:p>
          <a:p>
            <a:pPr lvl="1"/>
            <a:r>
              <a:rPr lang="en-US" altLang="ko-KR" sz="1800" dirty="0" err="1"/>
              <a:t>eval</a:t>
            </a:r>
            <a:r>
              <a:rPr lang="en-US" altLang="ko-KR" sz="1800" dirty="0"/>
              <a:t>() </a:t>
            </a:r>
            <a:r>
              <a:rPr lang="ko-KR" altLang="en-US" sz="1800" dirty="0"/>
              <a:t>함수</a:t>
            </a:r>
          </a:p>
          <a:p>
            <a:pPr marL="685800" lvl="2" indent="0">
              <a:buNone/>
            </a:pP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res = </a:t>
            </a:r>
            <a:r>
              <a:rPr lang="en-US" altLang="ko-KR" sz="1600" dirty="0" err="1"/>
              <a:t>eval</a:t>
            </a:r>
            <a:r>
              <a:rPr lang="en-US" altLang="ko-KR" sz="1600" dirty="0"/>
              <a:t>("2*3+4*6"); // res</a:t>
            </a:r>
            <a:r>
              <a:rPr lang="ko-KR" altLang="en-US" sz="1600" dirty="0"/>
              <a:t>는 </a:t>
            </a:r>
            <a:r>
              <a:rPr lang="en-US" altLang="ko-KR" sz="1600" dirty="0"/>
              <a:t>30 </a:t>
            </a:r>
          </a:p>
          <a:p>
            <a:pPr lvl="1"/>
            <a:r>
              <a:rPr lang="en-US" altLang="ko-KR" sz="1800" dirty="0" err="1"/>
              <a:t>parseInt</a:t>
            </a:r>
            <a:r>
              <a:rPr lang="en-US" altLang="ko-KR" sz="1800" dirty="0"/>
              <a:t>() </a:t>
            </a:r>
            <a:r>
              <a:rPr lang="ko-KR" altLang="en-US" sz="1800" dirty="0"/>
              <a:t>함수</a:t>
            </a:r>
            <a:endParaRPr lang="en-US" altLang="ko-KR" sz="1800" dirty="0"/>
          </a:p>
          <a:p>
            <a:pPr marL="685800" lvl="2" indent="0">
              <a:buNone/>
            </a:pP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l = </a:t>
            </a:r>
            <a:r>
              <a:rPr lang="en-US" altLang="ko-KR" sz="1600" dirty="0" err="1"/>
              <a:t>parseInt</a:t>
            </a:r>
            <a:r>
              <a:rPr lang="en-US" altLang="ko-KR" sz="1600" dirty="0"/>
              <a:t>("32"); // "32"</a:t>
            </a:r>
            <a:r>
              <a:rPr lang="ko-KR" altLang="en-US" sz="1600" dirty="0"/>
              <a:t>를 </a:t>
            </a:r>
            <a:r>
              <a:rPr lang="en-US" altLang="ko-KR" sz="1600" dirty="0"/>
              <a:t>10</a:t>
            </a:r>
            <a:r>
              <a:rPr lang="ko-KR" altLang="en-US" sz="1600" dirty="0"/>
              <a:t>진수로 변환</a:t>
            </a:r>
            <a:r>
              <a:rPr lang="en-US" altLang="ko-KR" sz="1600" dirty="0"/>
              <a:t>, </a:t>
            </a:r>
            <a:r>
              <a:rPr lang="ko-KR" altLang="en-US" sz="1600" dirty="0"/>
              <a:t>정수 </a:t>
            </a:r>
            <a:r>
              <a:rPr lang="en-US" altLang="ko-KR" sz="1600" dirty="0"/>
              <a:t>32 </a:t>
            </a:r>
            <a:r>
              <a:rPr lang="ko-KR" altLang="en-US" sz="1600" dirty="0"/>
              <a:t>리턴</a:t>
            </a:r>
          </a:p>
          <a:p>
            <a:pPr marL="685800" lvl="2" indent="0">
              <a:buNone/>
            </a:pPr>
            <a:r>
              <a:rPr lang="en-US" altLang="ko-KR" sz="1600" dirty="0"/>
              <a:t>    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n = </a:t>
            </a:r>
            <a:r>
              <a:rPr lang="en-US" altLang="ko-KR" sz="1600" dirty="0" err="1"/>
              <a:t>parseInt</a:t>
            </a:r>
            <a:r>
              <a:rPr lang="en-US" altLang="ko-KR" sz="1600" dirty="0"/>
              <a:t>("0x32"); // "0x32"</a:t>
            </a:r>
            <a:r>
              <a:rPr lang="ko-KR" altLang="en-US" sz="1600" dirty="0"/>
              <a:t>를 </a:t>
            </a:r>
            <a:r>
              <a:rPr lang="en-US" altLang="ko-KR" sz="1600" dirty="0"/>
              <a:t>16</a:t>
            </a:r>
            <a:r>
              <a:rPr lang="ko-KR" altLang="en-US" sz="1600" dirty="0"/>
              <a:t>진수로 해석</a:t>
            </a:r>
            <a:r>
              <a:rPr lang="en-US" altLang="ko-KR" sz="1600" dirty="0"/>
              <a:t>, </a:t>
            </a:r>
            <a:r>
              <a:rPr lang="ko-KR" altLang="en-US" sz="1600" dirty="0"/>
              <a:t>정수 </a:t>
            </a:r>
            <a:r>
              <a:rPr lang="en-US" altLang="ko-KR" sz="1600" dirty="0"/>
              <a:t>50 </a:t>
            </a:r>
            <a:r>
              <a:rPr lang="ko-KR" altLang="en-US" sz="1600" dirty="0"/>
              <a:t>리턴</a:t>
            </a:r>
            <a:endParaRPr lang="en-US" altLang="ko-KR" sz="1600" dirty="0"/>
          </a:p>
          <a:p>
            <a:pPr lvl="1"/>
            <a:r>
              <a:rPr lang="en-US" altLang="ko-KR" sz="1800" dirty="0" err="1"/>
              <a:t>isNaN</a:t>
            </a:r>
            <a:r>
              <a:rPr lang="en-US" altLang="ko-KR" sz="1800" dirty="0"/>
              <a:t>() </a:t>
            </a:r>
            <a:r>
              <a:rPr lang="ko-KR" altLang="en-US" sz="1800" dirty="0"/>
              <a:t>함수</a:t>
            </a:r>
          </a:p>
          <a:p>
            <a:pPr marL="685800" lvl="2" indent="0">
              <a:buNone/>
            </a:pP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en-US" altLang="ko-KR" sz="1600" dirty="0" err="1"/>
              <a:t>isNaN</a:t>
            </a:r>
            <a:r>
              <a:rPr lang="en-US" altLang="ko-KR" sz="1600" dirty="0"/>
              <a:t>(32) // false </a:t>
            </a:r>
            <a:r>
              <a:rPr lang="ko-KR" altLang="en-US" sz="1600" dirty="0"/>
              <a:t>리턴</a:t>
            </a:r>
            <a:endParaRPr lang="en-US" altLang="ko-KR" sz="1600" dirty="0"/>
          </a:p>
          <a:p>
            <a:pPr marL="685800" lvl="2" indent="0">
              <a:buNone/>
            </a:pPr>
            <a:r>
              <a:rPr lang="en-US" altLang="ko-KR" sz="1600" dirty="0"/>
              <a:t>     </a:t>
            </a:r>
            <a:r>
              <a:rPr lang="en-US" altLang="ko-KR" sz="1600" dirty="0" err="1"/>
              <a:t>isNaN</a:t>
            </a:r>
            <a:r>
              <a:rPr lang="en-US" altLang="ko-KR" sz="1600" dirty="0"/>
              <a:t>("32") // false </a:t>
            </a:r>
            <a:r>
              <a:rPr lang="ko-KR" altLang="en-US" sz="1600" dirty="0"/>
              <a:t>리턴</a:t>
            </a:r>
            <a:endParaRPr lang="en-US" altLang="ko-KR" sz="1600" dirty="0"/>
          </a:p>
          <a:p>
            <a:pPr marL="685800" lvl="2" indent="0">
              <a:buNone/>
            </a:pPr>
            <a:r>
              <a:rPr lang="en-US" altLang="ko-KR" sz="1600" dirty="0"/>
              <a:t> 	 </a:t>
            </a:r>
            <a:r>
              <a:rPr lang="en-US" altLang="ko-KR" sz="1600" dirty="0" err="1"/>
              <a:t>isNaN</a:t>
            </a:r>
            <a:r>
              <a:rPr lang="en-US" altLang="ko-KR" sz="1600" dirty="0"/>
              <a:t>("hello") // true </a:t>
            </a:r>
            <a:r>
              <a:rPr lang="ko-KR" altLang="en-US" sz="1600" dirty="0"/>
              <a:t>리턴</a:t>
            </a:r>
          </a:p>
          <a:p>
            <a:pPr lvl="1"/>
            <a:endParaRPr lang="ko-KR" altLang="en-US" sz="1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669" y="4135582"/>
            <a:ext cx="7869555" cy="239458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8096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eval(),</a:t>
            </a:r>
            <a:r>
              <a:rPr lang="ko-KR" altLang="en-US" dirty="0"/>
              <a:t> </a:t>
            </a:r>
            <a:r>
              <a:rPr lang="en-US" altLang="ko-KR" dirty="0" err="1"/>
              <a:t>parseInt</a:t>
            </a:r>
            <a:r>
              <a:rPr lang="en-US" altLang="ko-KR" dirty="0"/>
              <a:t>(), </a:t>
            </a:r>
            <a:r>
              <a:rPr lang="en-US" altLang="ko-KR" dirty="0" err="1"/>
              <a:t>isNaN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91544" y="1412777"/>
            <a:ext cx="5256584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&lt;title&gt;</a:t>
            </a:r>
            <a:r>
              <a:rPr lang="ko-KR" altLang="en-US" sz="1200" dirty="0"/>
              <a:t>자바스크립트 전역함수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dirty="0"/>
              <a:t>function </a:t>
            </a:r>
            <a:r>
              <a:rPr lang="en-US" altLang="ko-KR" sz="1200" dirty="0" err="1"/>
              <a:t>evalParseIntIsNaN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b="1" dirty="0"/>
              <a:t>res = </a:t>
            </a:r>
            <a:r>
              <a:rPr lang="en-US" altLang="ko-KR" sz="1200" b="1" dirty="0" err="1"/>
              <a:t>eval</a:t>
            </a:r>
            <a:r>
              <a:rPr lang="en-US" altLang="ko-KR" sz="1200" b="1" dirty="0"/>
              <a:t>("2*3+4*6");</a:t>
            </a:r>
            <a:r>
              <a:rPr lang="en-US" altLang="ko-KR" sz="1200" dirty="0"/>
              <a:t> // res</a:t>
            </a:r>
            <a:r>
              <a:rPr lang="ko-KR" altLang="en-US" sz="1200" dirty="0"/>
              <a:t>는 </a:t>
            </a:r>
            <a:r>
              <a:rPr lang="en-US" altLang="ko-KR" sz="1200" dirty="0"/>
              <a:t>30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eval</a:t>
            </a:r>
            <a:r>
              <a:rPr lang="en-US" altLang="ko-KR" sz="1200" dirty="0"/>
              <a:t>(\"2*3+4*6\")</a:t>
            </a:r>
            <a:r>
              <a:rPr lang="ko-KR" altLang="en-US" sz="1200" dirty="0"/>
              <a:t>는 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+ res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b="1" dirty="0"/>
              <a:t>m = </a:t>
            </a:r>
            <a:r>
              <a:rPr lang="en-US" altLang="ko-KR" sz="1200" b="1" dirty="0" err="1"/>
              <a:t>parseInt</a:t>
            </a:r>
            <a:r>
              <a:rPr lang="en-US" altLang="ko-KR" sz="1200" b="1" dirty="0"/>
              <a:t>("32");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parseInt</a:t>
            </a:r>
            <a:r>
              <a:rPr lang="en-US" altLang="ko-KR" sz="1200" dirty="0"/>
              <a:t>(\"32\")</a:t>
            </a:r>
            <a:r>
              <a:rPr lang="ko-KR" altLang="en-US" sz="1200" dirty="0"/>
              <a:t>는 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+ m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b="1" dirty="0"/>
              <a:t>n = </a:t>
            </a:r>
            <a:r>
              <a:rPr lang="en-US" altLang="ko-KR" sz="1200" b="1" dirty="0" err="1"/>
              <a:t>parseInt</a:t>
            </a:r>
            <a:r>
              <a:rPr lang="en-US" altLang="ko-KR" sz="1200" b="1" dirty="0"/>
              <a:t>("0x32");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parseInt</a:t>
            </a:r>
            <a:r>
              <a:rPr lang="en-US" altLang="ko-KR" sz="1200" dirty="0"/>
              <a:t>(\"0x32\")</a:t>
            </a:r>
            <a:r>
              <a:rPr lang="ko-KR" altLang="en-US" sz="1200" dirty="0"/>
              <a:t>는 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+ n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// "hello"</a:t>
            </a:r>
            <a:r>
              <a:rPr lang="ko-KR" altLang="en-US" sz="1200" dirty="0"/>
              <a:t>는 정수로 변환할 수 없으므로 </a:t>
            </a:r>
            <a:r>
              <a:rPr lang="en-US" altLang="ko-KR" sz="1200" dirty="0" err="1"/>
              <a:t>parseInt</a:t>
            </a:r>
            <a:r>
              <a:rPr lang="en-US" altLang="ko-KR" sz="1200" dirty="0"/>
              <a:t>("hello")</a:t>
            </a:r>
            <a:r>
              <a:rPr lang="ko-KR" altLang="en-US" sz="1200" dirty="0"/>
              <a:t>는 </a:t>
            </a:r>
            <a:r>
              <a:rPr lang="en-US" altLang="ko-KR" sz="1200" dirty="0" err="1"/>
              <a:t>NaN</a:t>
            </a:r>
            <a:r>
              <a:rPr lang="en-US" altLang="ko-KR" sz="1200" dirty="0"/>
              <a:t> </a:t>
            </a:r>
            <a:r>
              <a:rPr lang="ko-KR" altLang="en-US" sz="1200" dirty="0"/>
              <a:t>리턴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n = </a:t>
            </a:r>
            <a:r>
              <a:rPr lang="en-US" altLang="ko-KR" sz="1200" b="1" dirty="0" err="1"/>
              <a:t>parseInt</a:t>
            </a:r>
            <a:r>
              <a:rPr lang="en-US" altLang="ko-KR" sz="1200" b="1" dirty="0"/>
              <a:t>("hello"); </a:t>
            </a:r>
          </a:p>
          <a:p>
            <a:pPr defTabSz="180000"/>
            <a:r>
              <a:rPr lang="en-US" altLang="ko-KR" sz="1200" dirty="0"/>
              <a:t>	if(</a:t>
            </a:r>
            <a:r>
              <a:rPr lang="en-US" altLang="ko-KR" sz="1200" b="1" dirty="0" err="1"/>
              <a:t>isNaN</a:t>
            </a:r>
            <a:r>
              <a:rPr lang="en-US" altLang="ko-KR" sz="1200" b="1" dirty="0"/>
              <a:t>(n)</a:t>
            </a:r>
            <a:r>
              <a:rPr lang="en-US" altLang="ko-KR" sz="1200" dirty="0"/>
              <a:t>) // true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("hello</a:t>
            </a:r>
            <a:r>
              <a:rPr lang="ko-KR" altLang="en-US" sz="1200" dirty="0"/>
              <a:t>는 숫자가 아닙니다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en-US" altLang="ko-KR" sz="1200" dirty="0" err="1"/>
              <a:t>eval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parseInt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isNaN</a:t>
            </a:r>
            <a:r>
              <a:rPr lang="en-US" altLang="ko-KR" sz="1200" dirty="0"/>
              <a:t>()&lt;/h3&gt;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evalParseIntIsNaN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58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153" y="1772816"/>
            <a:ext cx="2825896" cy="29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938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 개념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현실 세계는 객체들의 집합</a:t>
            </a:r>
            <a:endParaRPr lang="en-US" altLang="ko-KR" dirty="0"/>
          </a:p>
          <a:p>
            <a:pPr lvl="1"/>
            <a:r>
              <a:rPr lang="ko-KR" altLang="en-US" dirty="0"/>
              <a:t>사람</a:t>
            </a:r>
            <a:r>
              <a:rPr lang="en-US" altLang="ko-KR" dirty="0"/>
              <a:t>, </a:t>
            </a:r>
            <a:r>
              <a:rPr lang="ko-KR" altLang="en-US" dirty="0"/>
              <a:t>책상</a:t>
            </a:r>
            <a:r>
              <a:rPr lang="en-US" altLang="ko-KR" dirty="0"/>
              <a:t>, </a:t>
            </a:r>
            <a:r>
              <a:rPr lang="ko-KR" altLang="en-US" dirty="0"/>
              <a:t>자동차</a:t>
            </a:r>
            <a:r>
              <a:rPr lang="en-US" altLang="ko-KR" dirty="0"/>
              <a:t>, TV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ko-KR" altLang="en-US" dirty="0"/>
              <a:t>객체는 자신만의 고유한 구성 속성</a:t>
            </a:r>
            <a:endParaRPr lang="en-US" altLang="ko-KR" dirty="0"/>
          </a:p>
          <a:p>
            <a:pPr lvl="2"/>
            <a:r>
              <a:rPr lang="ko-KR" altLang="en-US" dirty="0"/>
              <a:t>자동차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색상</a:t>
            </a:r>
            <a:r>
              <a:rPr lang="en-US" altLang="ko-KR" dirty="0"/>
              <a:t>:</a:t>
            </a:r>
            <a:r>
              <a:rPr lang="ko-KR" altLang="en-US" dirty="0"/>
              <a:t>오렌지</a:t>
            </a:r>
            <a:r>
              <a:rPr lang="en-US" altLang="ko-KR" dirty="0"/>
              <a:t>, </a:t>
            </a:r>
            <a:r>
              <a:rPr lang="ko-KR" altLang="en-US" dirty="0"/>
              <a:t>배기량</a:t>
            </a:r>
            <a:r>
              <a:rPr lang="en-US" altLang="ko-KR" dirty="0"/>
              <a:t>:3000CC, </a:t>
            </a:r>
            <a:r>
              <a:rPr lang="ko-KR" altLang="en-US" dirty="0"/>
              <a:t>제조사</a:t>
            </a:r>
            <a:r>
              <a:rPr lang="en-US" altLang="ko-KR" dirty="0"/>
              <a:t>:</a:t>
            </a:r>
            <a:r>
              <a:rPr lang="ko-KR" altLang="en-US" dirty="0"/>
              <a:t>한성</a:t>
            </a:r>
            <a:r>
              <a:rPr lang="en-US" altLang="ko-KR" dirty="0"/>
              <a:t>, </a:t>
            </a:r>
            <a:r>
              <a:rPr lang="ko-KR" altLang="en-US" dirty="0"/>
              <a:t>번호</a:t>
            </a:r>
            <a:r>
              <a:rPr lang="en-US" altLang="ko-KR" dirty="0"/>
              <a:t>:</a:t>
            </a:r>
            <a:r>
              <a:rPr lang="ko-KR" altLang="en-US" dirty="0"/>
              <a:t>서울</a:t>
            </a:r>
            <a:r>
              <a:rPr lang="en-US" altLang="ko-KR" dirty="0"/>
              <a:t>1-1&gt;</a:t>
            </a:r>
          </a:p>
          <a:p>
            <a:pPr lvl="2"/>
            <a:r>
              <a:rPr lang="en-US" altLang="ko-KR" dirty="0" err="1"/>
              <a:t>사람</a:t>
            </a:r>
            <a:r>
              <a:rPr lang="en-US" altLang="ko-KR" dirty="0"/>
              <a:t>: &lt;</a:t>
            </a:r>
            <a:r>
              <a:rPr lang="en-US" altLang="ko-KR" dirty="0" err="1"/>
              <a:t>이름</a:t>
            </a:r>
            <a:r>
              <a:rPr lang="en-US" altLang="ko-KR" dirty="0"/>
              <a:t>:</a:t>
            </a:r>
            <a:r>
              <a:rPr lang="ko-KR" altLang="en-US" dirty="0" err="1"/>
              <a:t>최예나</a:t>
            </a:r>
            <a:r>
              <a:rPr lang="en-US" altLang="ko-KR" dirty="0"/>
              <a:t>, 나이:21, </a:t>
            </a:r>
            <a:r>
              <a:rPr lang="en-US" altLang="ko-KR" dirty="0" err="1"/>
              <a:t>성별</a:t>
            </a:r>
            <a:r>
              <a:rPr lang="en-US" altLang="ko-KR" dirty="0"/>
              <a:t>:</a:t>
            </a:r>
            <a:r>
              <a:rPr lang="ko-KR" altLang="en-US" dirty="0"/>
              <a:t>여</a:t>
            </a:r>
            <a:r>
              <a:rPr lang="en-US" altLang="ko-KR" dirty="0"/>
              <a:t>, </a:t>
            </a:r>
            <a:r>
              <a:rPr lang="en-US" altLang="ko-KR" dirty="0" err="1"/>
              <a:t>주소</a:t>
            </a:r>
            <a:r>
              <a:rPr lang="en-US" altLang="ko-KR" dirty="0"/>
              <a:t>:</a:t>
            </a:r>
            <a:r>
              <a:rPr lang="ko-KR" altLang="en-US" dirty="0"/>
              <a:t>서울</a:t>
            </a:r>
            <a:r>
              <a:rPr lang="en-US" altLang="ko-KR" dirty="0"/>
              <a:t>&gt;</a:t>
            </a:r>
          </a:p>
          <a:p>
            <a:pPr lvl="2"/>
            <a:r>
              <a:rPr lang="ko-KR" altLang="en-US" dirty="0"/>
              <a:t>은행계좌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소유자</a:t>
            </a:r>
            <a:r>
              <a:rPr lang="en-US" altLang="ko-KR" dirty="0"/>
              <a:t>:</a:t>
            </a:r>
            <a:r>
              <a:rPr lang="ko-KR" altLang="en-US" dirty="0"/>
              <a:t>유상현</a:t>
            </a:r>
            <a:r>
              <a:rPr lang="en-US" altLang="ko-KR" dirty="0"/>
              <a:t>, </a:t>
            </a:r>
            <a:r>
              <a:rPr lang="ko-KR" altLang="en-US" dirty="0"/>
              <a:t>계좌번호</a:t>
            </a:r>
            <a:r>
              <a:rPr lang="en-US" altLang="ko-KR" dirty="0"/>
              <a:t>:111, </a:t>
            </a:r>
            <a:r>
              <a:rPr lang="ko-KR" altLang="en-US" dirty="0"/>
              <a:t>잔액</a:t>
            </a:r>
            <a:r>
              <a:rPr lang="en-US" altLang="ko-KR" dirty="0"/>
              <a:t>:35000</a:t>
            </a:r>
            <a:r>
              <a:rPr lang="ko-KR" altLang="en-US" dirty="0"/>
              <a:t>원</a:t>
            </a:r>
            <a:r>
              <a:rPr lang="en-US" altLang="ko-KR" dirty="0"/>
              <a:t>&gt;</a:t>
            </a:r>
            <a:endParaRPr lang="ko-KR" altLang="en-US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59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4123832"/>
            <a:ext cx="5047952" cy="218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1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EAE7D-A5CA-43CC-8984-81B789D9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 식별자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0463A-D99A-4653-B0D7-A02B510FC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식별자</a:t>
            </a:r>
            <a:endParaRPr lang="en-US" altLang="ko-KR" dirty="0"/>
          </a:p>
          <a:p>
            <a:pPr lvl="1"/>
            <a:r>
              <a:rPr lang="ko-KR" altLang="en-US" dirty="0"/>
              <a:t>자바스크립트 프로그램의 변수</a:t>
            </a:r>
            <a:r>
              <a:rPr lang="en-US" altLang="ko-KR" dirty="0"/>
              <a:t>, </a:t>
            </a:r>
            <a:r>
              <a:rPr lang="ko-KR" altLang="en-US" dirty="0"/>
              <a:t>상수</a:t>
            </a:r>
            <a:r>
              <a:rPr lang="en-US" altLang="ko-KR" dirty="0"/>
              <a:t>(</a:t>
            </a:r>
            <a:r>
              <a:rPr lang="ko-KR" altLang="en-US" dirty="0" err="1"/>
              <a:t>리터럴</a:t>
            </a:r>
            <a:r>
              <a:rPr lang="en-US" altLang="ko-KR" dirty="0"/>
              <a:t>), </a:t>
            </a:r>
            <a:r>
              <a:rPr lang="ko-KR" altLang="en-US" dirty="0"/>
              <a:t>함수의 이름</a:t>
            </a:r>
          </a:p>
          <a:p>
            <a:pPr lvl="1"/>
            <a:r>
              <a:rPr lang="ko-KR" altLang="en-US" dirty="0"/>
              <a:t>식별자 만드는 규칙</a:t>
            </a:r>
            <a:endParaRPr lang="en-US" altLang="ko-KR" dirty="0"/>
          </a:p>
          <a:p>
            <a:pPr lvl="2"/>
            <a:r>
              <a:rPr lang="ko-KR" altLang="en-US" dirty="0"/>
              <a:t>첫 번째 문자 </a:t>
            </a:r>
            <a:r>
              <a:rPr lang="en-US" altLang="ko-KR" dirty="0"/>
              <a:t>: </a:t>
            </a:r>
            <a:r>
              <a:rPr lang="ko-KR" altLang="en-US" dirty="0"/>
              <a:t>알파벳</a:t>
            </a:r>
            <a:r>
              <a:rPr lang="en-US" altLang="ko-KR" dirty="0"/>
              <a:t>(A-Z, a-z), </a:t>
            </a:r>
            <a:r>
              <a:rPr lang="ko-KR" altLang="en-US" dirty="0" err="1"/>
              <a:t>언더스코어</a:t>
            </a:r>
            <a:r>
              <a:rPr lang="en-US" altLang="ko-KR" dirty="0"/>
              <a:t>(_), $ </a:t>
            </a:r>
            <a:r>
              <a:rPr lang="ko-KR" altLang="en-US" dirty="0"/>
              <a:t>문자만 사용 가능</a:t>
            </a:r>
          </a:p>
          <a:p>
            <a:pPr lvl="2"/>
            <a:r>
              <a:rPr lang="ko-KR" altLang="en-US" dirty="0"/>
              <a:t>두 번째 이상 문자 </a:t>
            </a:r>
            <a:r>
              <a:rPr lang="en-US" altLang="ko-KR" dirty="0"/>
              <a:t>: </a:t>
            </a:r>
            <a:r>
              <a:rPr lang="ko-KR" altLang="en-US" dirty="0"/>
              <a:t>알파벳</a:t>
            </a:r>
            <a:r>
              <a:rPr lang="en-US" altLang="ko-KR" dirty="0"/>
              <a:t>, </a:t>
            </a:r>
            <a:r>
              <a:rPr lang="ko-KR" altLang="en-US" dirty="0" err="1"/>
              <a:t>언더스코어</a:t>
            </a:r>
            <a:r>
              <a:rPr lang="en-US" altLang="ko-KR" dirty="0"/>
              <a:t>(_), 0-9, $ </a:t>
            </a:r>
            <a:r>
              <a:rPr lang="ko-KR" altLang="en-US" dirty="0"/>
              <a:t>사용 가능</a:t>
            </a:r>
          </a:p>
          <a:p>
            <a:pPr lvl="2"/>
            <a:r>
              <a:rPr lang="ko-KR" altLang="en-US" dirty="0"/>
              <a:t>대소문자는 구분되어 </a:t>
            </a:r>
            <a:r>
              <a:rPr lang="ko-KR" altLang="en-US" dirty="0" err="1"/>
              <a:t>다루어짐</a:t>
            </a:r>
            <a:endParaRPr lang="en-US" altLang="ko-KR" dirty="0"/>
          </a:p>
          <a:p>
            <a:pPr lvl="3"/>
            <a:r>
              <a:rPr lang="en-US" altLang="ko-KR" dirty="0" err="1"/>
              <a:t>myHome</a:t>
            </a:r>
            <a:r>
              <a:rPr lang="ko-KR" altLang="en-US" dirty="0"/>
              <a:t>과 </a:t>
            </a:r>
            <a:r>
              <a:rPr lang="en-US" altLang="ko-KR" dirty="0" err="1"/>
              <a:t>myhome</a:t>
            </a:r>
            <a:r>
              <a:rPr lang="ko-KR" altLang="en-US" dirty="0"/>
              <a:t>은 다른 식별자</a:t>
            </a:r>
          </a:p>
          <a:p>
            <a:pPr lvl="2"/>
            <a:r>
              <a:rPr lang="ko-KR" altLang="en-US" dirty="0"/>
              <a:t>자바스크립트 </a:t>
            </a:r>
            <a:r>
              <a:rPr lang="ko-KR" altLang="en-US" dirty="0" err="1"/>
              <a:t>예약어</a:t>
            </a:r>
            <a:r>
              <a:rPr lang="ko-KR" altLang="en-US" dirty="0"/>
              <a:t> 사용 불가 </a:t>
            </a:r>
            <a:endParaRPr lang="en-US" altLang="ko-KR" dirty="0"/>
          </a:p>
          <a:p>
            <a:pPr lvl="3"/>
            <a:r>
              <a:rPr lang="en-US" altLang="ko-KR" dirty="0"/>
              <a:t>false, for, if, null </a:t>
            </a:r>
            <a:r>
              <a:rPr lang="ko-KR" altLang="en-US" dirty="0"/>
              <a:t>등 자바스크립트 </a:t>
            </a:r>
            <a:r>
              <a:rPr lang="ko-KR" altLang="en-US" dirty="0" err="1"/>
              <a:t>예약어</a:t>
            </a:r>
            <a:r>
              <a:rPr lang="ko-KR" altLang="en-US" dirty="0"/>
              <a:t> 사용 불가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132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자바스크립트 객체</a:t>
            </a:r>
          </a:p>
        </p:txBody>
      </p:sp>
      <p:sp>
        <p:nvSpPr>
          <p:cNvPr id="26" name="내용 개체 틀 25"/>
          <p:cNvSpPr>
            <a:spLocks noGrp="1"/>
          </p:cNvSpPr>
          <p:nvPr>
            <p:ph sz="quarter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자바스크립트 객체 구성</a:t>
            </a:r>
            <a:endParaRPr lang="en-US" altLang="ko-KR" dirty="0"/>
          </a:p>
          <a:p>
            <a:pPr lvl="1"/>
            <a:r>
              <a:rPr lang="ko-KR" altLang="en-US" dirty="0"/>
              <a:t>여러 개의 </a:t>
            </a:r>
            <a:r>
              <a:rPr lang="ko-KR" altLang="en-US" dirty="0" err="1"/>
              <a:t>프로퍼티</a:t>
            </a:r>
            <a:r>
              <a:rPr lang="en-US" altLang="ko-KR" dirty="0"/>
              <a:t>(property)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 err="1"/>
              <a:t>메소드로</a:t>
            </a:r>
            <a:r>
              <a:rPr lang="ko-KR" altLang="en-US" dirty="0"/>
              <a:t> 구성</a:t>
            </a:r>
            <a:endParaRPr lang="en-US" altLang="ko-KR" dirty="0"/>
          </a:p>
          <a:p>
            <a:pPr lvl="2"/>
            <a:r>
              <a:rPr lang="ko-KR" altLang="en-US" dirty="0" err="1"/>
              <a:t>프로퍼티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객체의 고유한 속성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ko-KR" altLang="en-US" dirty="0" err="1"/>
              <a:t>메소드</a:t>
            </a:r>
            <a:r>
              <a:rPr lang="en-US" altLang="ko-KR" dirty="0"/>
              <a:t>(method)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함수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10719485" y="6444517"/>
            <a:ext cx="560173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60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672064" y="3755008"/>
            <a:ext cx="268567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 dirty="0" err="1"/>
              <a:t>var</a:t>
            </a:r>
            <a:r>
              <a:rPr lang="en-US" altLang="ko-KR" sz="1400" dirty="0"/>
              <a:t> account = {</a:t>
            </a:r>
          </a:p>
          <a:p>
            <a:pPr defTabSz="180000"/>
            <a:r>
              <a:rPr lang="en-US" altLang="ko-KR" sz="1400" dirty="0"/>
              <a:t>	owner			:  </a:t>
            </a:r>
            <a:r>
              <a:rPr lang="ko-KR" altLang="en-US" sz="1400" dirty="0"/>
              <a:t>＂유상현</a:t>
            </a:r>
            <a:r>
              <a:rPr lang="en-US" altLang="ko-KR" sz="1400" dirty="0"/>
              <a:t>",</a:t>
            </a:r>
          </a:p>
          <a:p>
            <a:pPr defTabSz="180000"/>
            <a:r>
              <a:rPr lang="en-US" altLang="ko-KR" sz="1400" dirty="0"/>
              <a:t>	code	 		:  "111",</a:t>
            </a:r>
          </a:p>
          <a:p>
            <a:pPr defTabSz="180000"/>
            <a:r>
              <a:rPr lang="en-US" altLang="ko-KR" sz="1400" dirty="0"/>
              <a:t>	balance 		:  35000,</a:t>
            </a:r>
          </a:p>
          <a:p>
            <a:pPr defTabSz="180000"/>
            <a:r>
              <a:rPr lang="en-US" altLang="ko-KR" sz="1400" dirty="0"/>
              <a:t>	deposit 		:  function() { … },</a:t>
            </a:r>
          </a:p>
          <a:p>
            <a:pPr defTabSz="180000"/>
            <a:r>
              <a:rPr lang="en-US" altLang="ko-KR" sz="1400" dirty="0"/>
              <a:t>	withdraw	:  function() { … },</a:t>
            </a:r>
          </a:p>
          <a:p>
            <a:pPr defTabSz="180000"/>
            <a:r>
              <a:rPr lang="en-US" altLang="ko-KR" sz="1400" dirty="0"/>
              <a:t>	inquiry 		:  function() { … }</a:t>
            </a:r>
          </a:p>
          <a:p>
            <a:pPr defTabSz="180000"/>
            <a:r>
              <a:rPr lang="en-US" altLang="ko-KR" sz="1400" dirty="0"/>
              <a:t>};</a:t>
            </a:r>
            <a:endParaRPr lang="ko-KR" altLang="en-US" sz="1400" dirty="0"/>
          </a:p>
        </p:txBody>
      </p:sp>
      <p:sp>
        <p:nvSpPr>
          <p:cNvPr id="13" name="타원 12"/>
          <p:cNvSpPr/>
          <p:nvPr/>
        </p:nvSpPr>
        <p:spPr>
          <a:xfrm rot="2106326">
            <a:off x="2483881" y="4831811"/>
            <a:ext cx="1066603" cy="382526"/>
          </a:xfrm>
          <a:prstGeom prst="ellipse">
            <a:avLst/>
          </a:prstGeom>
          <a:solidFill>
            <a:srgbClr val="C9E7A7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deposit()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494840" y="5293255"/>
            <a:ext cx="1066603" cy="464912"/>
          </a:xfrm>
          <a:prstGeom prst="ellipse">
            <a:avLst/>
          </a:prstGeom>
          <a:solidFill>
            <a:srgbClr val="C9E7A7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withdraw()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433061" y="3534666"/>
            <a:ext cx="3312368" cy="2323601"/>
          </a:xfrm>
          <a:prstGeom prst="ellipse">
            <a:avLst/>
          </a:prstGeom>
          <a:noFill/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149691" y="5894120"/>
            <a:ext cx="2074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자바스크립트 객체 </a:t>
            </a:r>
            <a:r>
              <a:rPr lang="en-US" altLang="ko-KR" sz="1200" dirty="0"/>
              <a:t>account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737885" y="408731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rgbClr val="C00000"/>
                </a:solidFill>
              </a:rPr>
              <a:t>프로퍼티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13468" y="502307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rgbClr val="C00000"/>
                </a:solidFill>
              </a:rPr>
              <a:t>메소드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9624" y="4075380"/>
            <a:ext cx="788518" cy="280928"/>
          </a:xfrm>
          <a:prstGeom prst="round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code</a:t>
            </a:r>
            <a:endParaRPr lang="ko-KR" alt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3239623" y="4417060"/>
            <a:ext cx="788519" cy="280928"/>
          </a:xfrm>
          <a:prstGeom prst="round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balance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3240441" y="3733830"/>
            <a:ext cx="615574" cy="280928"/>
          </a:xfrm>
          <a:prstGeom prst="round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owner</a:t>
            </a:r>
            <a:endParaRPr lang="ko-KR" alt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3978474" y="4087316"/>
            <a:ext cx="787982" cy="280928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00B0F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“111”</a:t>
            </a:r>
            <a:endParaRPr lang="ko-KR" alt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3978473" y="4428996"/>
            <a:ext cx="787982" cy="280928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00B0F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35000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3979291" y="3745766"/>
            <a:ext cx="787458" cy="280928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00B0F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“</a:t>
            </a:r>
            <a:r>
              <a:rPr lang="ko-KR" altLang="en-US" sz="1050" dirty="0"/>
              <a:t>유상현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25" name="타원 24"/>
          <p:cNvSpPr/>
          <p:nvPr/>
        </p:nvSpPr>
        <p:spPr>
          <a:xfrm rot="19331601">
            <a:off x="4667656" y="4817370"/>
            <a:ext cx="1066603" cy="464912"/>
          </a:xfrm>
          <a:prstGeom prst="ellipse">
            <a:avLst/>
          </a:prstGeom>
          <a:solidFill>
            <a:srgbClr val="C9E7A7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inquiry()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28049" y="5687611"/>
            <a:ext cx="3161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account </a:t>
            </a:r>
            <a:r>
              <a:rPr lang="ko-KR" altLang="en-US" sz="1200" dirty="0"/>
              <a:t>객체를 만드는</a:t>
            </a:r>
            <a:r>
              <a:rPr lang="en-US" altLang="ko-KR" sz="1200" dirty="0"/>
              <a:t> </a:t>
            </a:r>
            <a:r>
              <a:rPr lang="ko-KR" altLang="en-US" sz="1200" dirty="0"/>
              <a:t>자바스크립트 코드</a:t>
            </a:r>
          </a:p>
        </p:txBody>
      </p:sp>
    </p:spTree>
    <p:extLst>
      <p:ext uri="{BB962C8B-B14F-4D97-AF65-F5344CB8AC3E}">
        <p14:creationId xmlns:p14="http://schemas.microsoft.com/office/powerpoint/2010/main" val="15545701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자바스크립트 객체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자바스크립트는 객체 기반 언어</a:t>
            </a:r>
          </a:p>
          <a:p>
            <a:pPr lvl="1"/>
            <a:r>
              <a:rPr lang="ko-KR" altLang="en-US" dirty="0"/>
              <a:t>자바스크립트는 객체 지향 언어 아님</a:t>
            </a:r>
            <a:endParaRPr lang="en-US" altLang="ko-KR" dirty="0"/>
          </a:p>
          <a:p>
            <a:r>
              <a:rPr lang="ko-KR" altLang="en-US" dirty="0"/>
              <a:t>자바스크립트 객체의 유형</a:t>
            </a:r>
          </a:p>
          <a:p>
            <a:pPr marL="365760" lvl="1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코어 객체</a:t>
            </a:r>
            <a:endParaRPr lang="en-US" altLang="ko-KR" dirty="0"/>
          </a:p>
          <a:p>
            <a:pPr lvl="2"/>
            <a:r>
              <a:rPr lang="ko-KR" altLang="en-US" dirty="0"/>
              <a:t>자바스크립트 언어가 실행되는 어디서나 사용 가능한 기본 객체</a:t>
            </a:r>
          </a:p>
          <a:p>
            <a:pPr lvl="2"/>
            <a:r>
              <a:rPr lang="ko-KR" altLang="en-US" dirty="0"/>
              <a:t>기본 객체로 표준 객체</a:t>
            </a:r>
          </a:p>
          <a:p>
            <a:pPr lvl="2"/>
            <a:r>
              <a:rPr lang="en-US" altLang="ko-KR" dirty="0"/>
              <a:t>Array, Date, String, Math </a:t>
            </a:r>
            <a:r>
              <a:rPr lang="ko-KR" altLang="en-US" dirty="0"/>
              <a:t>타입 등</a:t>
            </a:r>
            <a:endParaRPr lang="en-US" altLang="ko-KR" dirty="0"/>
          </a:p>
          <a:p>
            <a:pPr lvl="2"/>
            <a:r>
              <a:rPr lang="ko-KR" altLang="en-US" dirty="0"/>
              <a:t>웹 페이지 자바스크립트 코드에서 혹은 서버에서 사용 가능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2. HTML DOM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문서에 작성된 각 </a:t>
            </a:r>
            <a:r>
              <a:rPr lang="en-US" altLang="ko-KR" dirty="0"/>
              <a:t>HTML </a:t>
            </a:r>
            <a:r>
              <a:rPr lang="ko-KR" altLang="en-US" dirty="0"/>
              <a:t>태그들을 객체화한 것들</a:t>
            </a:r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문서의 내용과 모양을 제어하기 위한 목적</a:t>
            </a:r>
            <a:endParaRPr lang="en-US" altLang="ko-KR" dirty="0"/>
          </a:p>
          <a:p>
            <a:pPr lvl="2"/>
            <a:r>
              <a:rPr lang="en-US" altLang="ko-KR" dirty="0"/>
              <a:t>W3C</a:t>
            </a:r>
            <a:r>
              <a:rPr lang="ko-KR" altLang="en-US" dirty="0"/>
              <a:t>의 표준 객체</a:t>
            </a:r>
          </a:p>
          <a:p>
            <a:pPr marL="365760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브라우저 객체</a:t>
            </a:r>
            <a:endParaRPr lang="en-US" altLang="ko-KR" dirty="0"/>
          </a:p>
          <a:p>
            <a:pPr lvl="2"/>
            <a:r>
              <a:rPr lang="ko-KR" altLang="en-US" dirty="0"/>
              <a:t>자바스크립트로 브라우저를 제어하기 위해 제공되는 객체</a:t>
            </a:r>
            <a:endParaRPr lang="en-US" altLang="ko-KR" dirty="0"/>
          </a:p>
          <a:p>
            <a:pPr lvl="2"/>
            <a:r>
              <a:rPr lang="en-US" altLang="ko-KR" dirty="0"/>
              <a:t>BOM(Brower Object Model)</a:t>
            </a:r>
            <a:r>
              <a:rPr lang="ko-KR" altLang="en-US" dirty="0"/>
              <a:t>에 따르는 객체들</a:t>
            </a:r>
            <a:endParaRPr lang="en-US" altLang="ko-KR" dirty="0"/>
          </a:p>
          <a:p>
            <a:pPr lvl="2"/>
            <a:r>
              <a:rPr lang="ko-KR" altLang="en-US" dirty="0" err="1"/>
              <a:t>비표준</a:t>
            </a:r>
            <a:r>
              <a:rPr lang="ko-KR" altLang="en-US" dirty="0"/>
              <a:t> 객체</a:t>
            </a:r>
            <a:endParaRPr lang="en-US" altLang="ko-KR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61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677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코어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코어 객체 종류</a:t>
            </a:r>
          </a:p>
          <a:p>
            <a:pPr lvl="1"/>
            <a:r>
              <a:rPr lang="en-US" altLang="ko-KR" dirty="0"/>
              <a:t>Array, Date, String, Math 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ko-KR" altLang="en-US" dirty="0"/>
              <a:t>코어 객체 생성</a:t>
            </a:r>
            <a:endParaRPr lang="en-US" altLang="ko-KR" dirty="0"/>
          </a:p>
          <a:p>
            <a:pPr lvl="1"/>
            <a:r>
              <a:rPr lang="en-US" altLang="ko-KR" dirty="0"/>
              <a:t>new </a:t>
            </a:r>
            <a:r>
              <a:rPr lang="ko-KR" altLang="en-US" dirty="0"/>
              <a:t>키워드 이용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객체가 생성되면 객체 내부에 </a:t>
            </a:r>
            <a:r>
              <a:rPr lang="ko-KR" altLang="en-US" dirty="0" err="1"/>
              <a:t>프로퍼티와</a:t>
            </a:r>
            <a:r>
              <a:rPr lang="ko-KR" altLang="en-US" dirty="0"/>
              <a:t> </a:t>
            </a:r>
            <a:r>
              <a:rPr lang="ko-KR" altLang="en-US" dirty="0" err="1"/>
              <a:t>메소드들</a:t>
            </a:r>
            <a:r>
              <a:rPr lang="ko-KR" altLang="en-US" dirty="0"/>
              <a:t> 존재</a:t>
            </a:r>
          </a:p>
          <a:p>
            <a:r>
              <a:rPr lang="ko-KR" altLang="en-US" dirty="0"/>
              <a:t>객체 접근</a:t>
            </a:r>
            <a:endParaRPr lang="en-US" altLang="ko-KR" dirty="0"/>
          </a:p>
          <a:p>
            <a:pPr lvl="1"/>
            <a:r>
              <a:rPr lang="ko-KR" altLang="en-US" dirty="0"/>
              <a:t>객체와 멤버 사이에 점</a:t>
            </a:r>
            <a:r>
              <a:rPr lang="en-US" altLang="ko-KR" dirty="0"/>
              <a:t>(.) </a:t>
            </a:r>
            <a:r>
              <a:rPr lang="ko-KR" altLang="en-US" dirty="0"/>
              <a:t>연산자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62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84040" y="3627760"/>
            <a:ext cx="698477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today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Date(); 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시간 정보를 다루는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Date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타입의 객체 생성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msg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String(“Hello”); // “Hello”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문자열을 담은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String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타입의 객체 생성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84040" y="5705853"/>
            <a:ext cx="701979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obj.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프로퍼티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값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프로퍼티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값 변경</a:t>
            </a:r>
          </a:p>
          <a:p>
            <a:pPr marL="1905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변수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 obj.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프로퍼티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프로퍼티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값 알아내기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obj.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메소드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매개변수 값들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메소드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호출</a:t>
            </a:r>
          </a:p>
        </p:txBody>
      </p:sp>
    </p:spTree>
    <p:extLst>
      <p:ext uri="{BB962C8B-B14F-4D97-AF65-F5344CB8AC3E}">
        <p14:creationId xmlns:p14="http://schemas.microsoft.com/office/powerpoint/2010/main" val="6513809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자바스크립트 객체 생성 및 활용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63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59360" y="1484784"/>
            <a:ext cx="5256584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객체 생성 및 활용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객체 생성 및 활용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/>
              <a:t>	// Date </a:t>
            </a:r>
            <a:r>
              <a:rPr lang="ko-KR" altLang="en-US" sz="1400" dirty="0"/>
              <a:t>객체 생성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today = </a:t>
            </a:r>
            <a:r>
              <a:rPr lang="en-US" altLang="ko-KR" sz="1400" b="1" dirty="0"/>
              <a:t>new Date(); 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/>
              <a:t>	// Date </a:t>
            </a:r>
            <a:r>
              <a:rPr lang="ko-KR" altLang="en-US" sz="1400" dirty="0"/>
              <a:t>객체의 </a:t>
            </a:r>
            <a:r>
              <a:rPr lang="en-US" altLang="ko-KR" sz="1400" dirty="0" err="1"/>
              <a:t>toLocaleString</a:t>
            </a:r>
            <a:r>
              <a:rPr lang="en-US" altLang="ko-KR" sz="1400" dirty="0"/>
              <a:t>()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호출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</a:t>
            </a:r>
            <a:r>
              <a:rPr lang="ko-KR" altLang="en-US" sz="1400" dirty="0"/>
              <a:t>현재 시간 </a:t>
            </a:r>
            <a:r>
              <a:rPr lang="en-US" altLang="ko-KR" sz="1400" dirty="0"/>
              <a:t>: "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en-US" altLang="ko-KR" sz="1400" b="1" dirty="0" err="1"/>
              <a:t>today.toLocaleString</a:t>
            </a:r>
            <a:r>
              <a:rPr lang="en-US" altLang="ko-KR" sz="1400" b="1" dirty="0"/>
              <a:t>()</a:t>
            </a:r>
            <a:r>
              <a:rPr lang="en-US" altLang="ko-KR" sz="1400" dirty="0"/>
              <a:t> </a:t>
            </a:r>
          </a:p>
          <a:p>
            <a:pPr defTabSz="180000"/>
            <a:r>
              <a:rPr lang="en-US" altLang="ko-KR" sz="1400" dirty="0"/>
              <a:t>						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/>
              <a:t>	// String </a:t>
            </a:r>
            <a:r>
              <a:rPr lang="ko-KR" altLang="en-US" sz="1400" dirty="0"/>
              <a:t>객체 생성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mystr</a:t>
            </a:r>
            <a:r>
              <a:rPr lang="en-US" altLang="ko-KR" sz="1400" dirty="0"/>
              <a:t>= </a:t>
            </a:r>
            <a:r>
              <a:rPr lang="en-US" altLang="ko-KR" sz="1400" b="1" dirty="0"/>
              <a:t>new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String("</a:t>
            </a:r>
            <a:r>
              <a:rPr lang="ko-KR" altLang="en-US" sz="1400" b="1" dirty="0"/>
              <a:t>자바스크립트 공부하기</a:t>
            </a:r>
            <a:r>
              <a:rPr lang="en-US" altLang="ko-KR" sz="1400" b="1" dirty="0"/>
              <a:t>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mystr</a:t>
            </a:r>
            <a:r>
              <a:rPr lang="ko-KR" altLang="en-US" sz="1400" dirty="0"/>
              <a:t>의 내용 </a:t>
            </a:r>
            <a:r>
              <a:rPr lang="en-US" altLang="ko-KR" sz="1400" dirty="0"/>
              <a:t>: "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en-US" altLang="ko-KR" sz="1400" b="1" dirty="0" err="1"/>
              <a:t>mystr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mystr</a:t>
            </a:r>
            <a:r>
              <a:rPr lang="ko-KR" altLang="en-US" sz="1400" dirty="0"/>
              <a:t>의 길이 </a:t>
            </a:r>
            <a:r>
              <a:rPr lang="en-US" altLang="ko-KR" sz="1400" dirty="0"/>
              <a:t>: "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en-US" altLang="ko-KR" sz="1400" b="1" dirty="0" err="1"/>
              <a:t>mystr.length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// </a:t>
            </a:r>
            <a:r>
              <a:rPr lang="en-US" altLang="ko-KR" sz="1400" dirty="0" err="1"/>
              <a:t>mystr.length</a:t>
            </a:r>
            <a:r>
              <a:rPr lang="en-US" altLang="ko-KR" sz="1400" dirty="0"/>
              <a:t>=10; // </a:t>
            </a:r>
            <a:r>
              <a:rPr lang="ko-KR" altLang="en-US" sz="1400" dirty="0"/>
              <a:t>이 문장은 오류이다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875584" y="2924945"/>
            <a:ext cx="879520" cy="306467"/>
          </a:xfrm>
          <a:prstGeom prst="wedgeRoundRectCallout">
            <a:avLst>
              <a:gd name="adj1" fmla="val -78591"/>
              <a:gd name="adj2" fmla="val 6526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/>
              <a:t>객체 생성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099721" y="4240647"/>
            <a:ext cx="1037873" cy="306467"/>
          </a:xfrm>
          <a:prstGeom prst="wedgeRoundRectCallout">
            <a:avLst>
              <a:gd name="adj1" fmla="val -48424"/>
              <a:gd name="adj2" fmla="val -1032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/>
              <a:t>메소드</a:t>
            </a:r>
            <a:r>
              <a:rPr lang="ko-KR" altLang="en-US" sz="1200" dirty="0"/>
              <a:t> 호출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45102" y="5517233"/>
            <a:ext cx="1184983" cy="306467"/>
          </a:xfrm>
          <a:prstGeom prst="wedgeRoundRectCallout">
            <a:avLst>
              <a:gd name="adj1" fmla="val -48424"/>
              <a:gd name="adj2" fmla="val -1032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프로퍼티</a:t>
            </a:r>
            <a:r>
              <a:rPr lang="ko-KR" altLang="en-US" sz="1200" dirty="0"/>
              <a:t> 읽기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6" y="1628800"/>
            <a:ext cx="3181350" cy="2152650"/>
          </a:xfrm>
          <a:prstGeom prst="rect">
            <a:avLst/>
          </a:prstGeom>
          <a:ln w="63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2759163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310308" y="3462660"/>
            <a:ext cx="6907152" cy="1800200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 배열</a:t>
            </a:r>
          </a:p>
        </p:txBody>
      </p:sp>
      <p:sp>
        <p:nvSpPr>
          <p:cNvPr id="19" name="내용 개체 틀 18"/>
          <p:cNvSpPr>
            <a:spLocks noGrp="1"/>
          </p:cNvSpPr>
          <p:nvPr>
            <p:ph sz="quarter" idx="1"/>
          </p:nvPr>
        </p:nvSpPr>
        <p:spPr>
          <a:xfrm>
            <a:off x="780774" y="1454174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배열</a:t>
            </a:r>
            <a:endParaRPr lang="en-US" altLang="ko-KR" dirty="0"/>
          </a:p>
          <a:p>
            <a:pPr lvl="1"/>
            <a:r>
              <a:rPr lang="ko-KR" altLang="en-US" dirty="0"/>
              <a:t>여러 개의 원소들을 연속적으로 저장</a:t>
            </a:r>
            <a:endParaRPr lang="en-US" altLang="ko-KR" dirty="0"/>
          </a:p>
          <a:p>
            <a:pPr lvl="1"/>
            <a:r>
              <a:rPr lang="ko-KR" altLang="en-US" dirty="0"/>
              <a:t>전체를 하나의 단위로 다루는 데이터 구조</a:t>
            </a:r>
          </a:p>
          <a:p>
            <a:r>
              <a:rPr lang="ko-KR" altLang="en-US" dirty="0"/>
              <a:t>배열 생성 사례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</a:t>
            </a:r>
            <a:r>
              <a:rPr lang="ko-KR" altLang="en-US" dirty="0"/>
              <a:t>에서 시작하는 인덱스를 이용하여 배열의 각 원소 접근 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64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10309" y="3539022"/>
            <a:ext cx="40016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b="1" dirty="0"/>
              <a:t>cities</a:t>
            </a:r>
            <a:r>
              <a:rPr lang="en-US" altLang="ko-KR" sz="1600" dirty="0"/>
              <a:t> = [“Seoul”, “New York”, “Paris”];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650619"/>
              </p:ext>
            </p:extLst>
          </p:nvPr>
        </p:nvGraphicFramePr>
        <p:xfrm>
          <a:off x="2432019" y="4006875"/>
          <a:ext cx="1163360" cy="94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“Seoul”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“New York”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8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“Paris”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723172" y="3980089"/>
            <a:ext cx="6238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cities</a:t>
            </a:r>
            <a:endParaRPr lang="ko-KR" altLang="en-US" sz="1400" b="1" dirty="0"/>
          </a:p>
        </p:txBody>
      </p:sp>
      <p:sp>
        <p:nvSpPr>
          <p:cNvPr id="7" name="직사각형 6"/>
          <p:cNvSpPr/>
          <p:nvPr/>
        </p:nvSpPr>
        <p:spPr>
          <a:xfrm>
            <a:off x="3553546" y="4040425"/>
            <a:ext cx="7136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srgbClr val="0070C0"/>
                </a:solidFill>
              </a:rPr>
              <a:t>cities[0]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53546" y="4333276"/>
            <a:ext cx="7136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srgbClr val="0070C0"/>
                </a:solidFill>
              </a:rPr>
              <a:t>cities[1]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53546" y="4647730"/>
            <a:ext cx="7136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srgbClr val="0070C0"/>
                </a:solidFill>
              </a:rPr>
              <a:t>cities[2]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18181" y="3544644"/>
            <a:ext cx="24649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b="1" dirty="0"/>
              <a:t>n</a:t>
            </a:r>
            <a:r>
              <a:rPr lang="en-US" altLang="ko-KR" sz="1600" dirty="0"/>
              <a:t> = [4, 5, -2, 28, 33];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739802" y="3979253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n</a:t>
            </a:r>
            <a:endParaRPr lang="ko-KR" altLang="en-US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5980812" y="4300740"/>
            <a:ext cx="4523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srgbClr val="0070C0"/>
                </a:solidFill>
              </a:rPr>
              <a:t>n[0]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66253" y="4300740"/>
            <a:ext cx="4523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srgbClr val="0070C0"/>
                </a:solidFill>
              </a:rPr>
              <a:t>n[1]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2900" y="4300740"/>
            <a:ext cx="4523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srgbClr val="0070C0"/>
                </a:solidFill>
              </a:rPr>
              <a:t>n[2]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545785"/>
              </p:ext>
            </p:extLst>
          </p:nvPr>
        </p:nvGraphicFramePr>
        <p:xfrm>
          <a:off x="6033471" y="3993939"/>
          <a:ext cx="206097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5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7166808" y="4300740"/>
            <a:ext cx="4523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srgbClr val="0070C0"/>
                </a:solidFill>
              </a:rPr>
              <a:t>n[3]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615790" y="4300740"/>
            <a:ext cx="4523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srgbClr val="0070C0"/>
                </a:solidFill>
              </a:rPr>
              <a:t>n[4]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90268" y="5863404"/>
            <a:ext cx="652552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name = cities[0]; 	// name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Seoul”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cities[1] = “Gainesville”; 	// “New York”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자리에 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Gainesville”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308973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자바스크립트에서 배열을 만드는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배열 만드는 </a:t>
            </a:r>
            <a:r>
              <a:rPr lang="en-US" altLang="ko-KR" dirty="0"/>
              <a:t>2</a:t>
            </a:r>
            <a:r>
              <a:rPr lang="ko-KR" altLang="en-US" dirty="0"/>
              <a:t>가지 방법</a:t>
            </a:r>
            <a:endParaRPr lang="en-US" altLang="ko-KR" dirty="0"/>
          </a:p>
          <a:p>
            <a:pPr lvl="1"/>
            <a:r>
              <a:rPr lang="en-US" altLang="ko-KR" dirty="0"/>
              <a:t>[]</a:t>
            </a:r>
            <a:r>
              <a:rPr lang="ko-KR" altLang="en-US" dirty="0"/>
              <a:t>로 배열 만들기</a:t>
            </a:r>
          </a:p>
          <a:p>
            <a:pPr lvl="1"/>
            <a:r>
              <a:rPr lang="en-US" altLang="ko-KR" dirty="0"/>
              <a:t>Array </a:t>
            </a:r>
            <a:r>
              <a:rPr lang="ko-KR" altLang="en-US" dirty="0"/>
              <a:t>객체로 배열 만들기</a:t>
            </a:r>
            <a:endParaRPr lang="en-US" altLang="ko-KR" dirty="0"/>
          </a:p>
          <a:p>
            <a:r>
              <a:rPr lang="en-US" altLang="ko-KR" dirty="0"/>
              <a:t>[]</a:t>
            </a:r>
            <a:r>
              <a:rPr lang="ko-KR" altLang="en-US" dirty="0"/>
              <a:t>로 배열 만들기</a:t>
            </a:r>
            <a:endParaRPr lang="en-US" altLang="ko-KR" dirty="0"/>
          </a:p>
          <a:p>
            <a:pPr lvl="1" fontAlgn="base"/>
            <a:r>
              <a:rPr lang="en-US" altLang="ko-KR" dirty="0"/>
              <a:t>[] </a:t>
            </a:r>
            <a:r>
              <a:rPr lang="ko-KR" altLang="en-US" dirty="0"/>
              <a:t>안에는 원소들의 초기 값 나열</a:t>
            </a:r>
            <a:endParaRPr lang="en-US" altLang="ko-KR" dirty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/>
          </a:p>
          <a:p>
            <a:pPr lvl="1" fontAlgn="base"/>
            <a:r>
              <a:rPr lang="ko-KR" altLang="en-US" dirty="0"/>
              <a:t>배열 크기</a:t>
            </a:r>
            <a:endParaRPr lang="en-US" altLang="ko-KR" dirty="0"/>
          </a:p>
          <a:p>
            <a:pPr lvl="2" fontAlgn="base"/>
            <a:r>
              <a:rPr lang="ko-KR" altLang="en-US" dirty="0"/>
              <a:t>배열의 크기는 고정되지 않고</a:t>
            </a:r>
            <a:r>
              <a:rPr lang="en-US" altLang="ko-KR" dirty="0"/>
              <a:t>, </a:t>
            </a:r>
            <a:r>
              <a:rPr lang="ko-KR" altLang="en-US" dirty="0"/>
              <a:t>마지막 원소 추가 시 늘어남</a:t>
            </a:r>
            <a:endParaRPr lang="en-US" altLang="ko-KR" dirty="0"/>
          </a:p>
          <a:p>
            <a:pPr lvl="2" fontAlgn="base"/>
            <a:endParaRPr lang="en-US" altLang="ko-KR" dirty="0"/>
          </a:p>
          <a:p>
            <a:pPr lvl="2" fontAlgn="base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65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694892" y="4088870"/>
            <a:ext cx="45720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week = [“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화”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수”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목”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금”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토”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일”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];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plots = [-20, -5, 0, 15, 20];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030388" y="5535201"/>
            <a:ext cx="595840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plots[5] = 33; // plots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배열에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6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번째 원소 추가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 크기는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6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 됨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plots[6] = 22; // plots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배열에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7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번째 원소 추가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 크기는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7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 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030388" y="6255282"/>
            <a:ext cx="595840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plots[</a:t>
            </a:r>
            <a:r>
              <a:rPr lang="en-US" altLang="ko-KR" sz="1400" strike="sngStrike" kern="0" dirty="0">
                <a:solidFill>
                  <a:srgbClr val="000000"/>
                </a:solidFill>
                <a:latin typeface="+mj-ea"/>
                <a:ea typeface="+mj-ea"/>
              </a:rPr>
              <a:t>10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] = 33; // 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오류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인덱스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10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plots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배열의 영역을 벗어났음</a:t>
            </a:r>
          </a:p>
        </p:txBody>
      </p:sp>
    </p:spTree>
    <p:extLst>
      <p:ext uri="{BB962C8B-B14F-4D97-AF65-F5344CB8AC3E}">
        <p14:creationId xmlns:p14="http://schemas.microsoft.com/office/powerpoint/2010/main" val="40128482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[]</a:t>
            </a:r>
            <a:r>
              <a:rPr lang="ko-KR" altLang="en-US" dirty="0"/>
              <a:t>로 배열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66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82085" y="1908116"/>
            <a:ext cx="4968552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&lt;html&gt;&lt;head&gt;&lt;title&gt;[]</a:t>
            </a:r>
            <a:r>
              <a:rPr lang="ko-KR" altLang="en-US" sz="1400" dirty="0"/>
              <a:t>로 배열 만들기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&lt;h3&gt;[]</a:t>
            </a:r>
            <a:r>
              <a:rPr lang="ko-KR" altLang="en-US" sz="1400" dirty="0"/>
              <a:t>로 배열 만들기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err="1"/>
              <a:t>var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plots = [20, 5, 8, 15, 20]; </a:t>
            </a:r>
            <a:r>
              <a:rPr lang="en-US" altLang="ko-KR" sz="1400" dirty="0"/>
              <a:t>// </a:t>
            </a:r>
            <a:r>
              <a:rPr lang="ko-KR" altLang="en-US" sz="1400" dirty="0"/>
              <a:t>원소 </a:t>
            </a:r>
            <a:r>
              <a:rPr lang="en-US" altLang="ko-KR" sz="1400" dirty="0"/>
              <a:t>5</a:t>
            </a:r>
            <a:r>
              <a:rPr lang="ko-KR" altLang="en-US" sz="1400" dirty="0"/>
              <a:t>개의 배열 생성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var</a:t>
            </a:r>
            <a:r>
              <a:rPr lang="ko-KR" altLang="en-US" sz="1400" dirty="0"/>
              <a:t> </a:t>
            </a:r>
            <a:r>
              <a:rPr lang="en-US" altLang="ko-KR" sz="1400" dirty="0"/>
              <a:t>plots = [20, 5, 8, 15, 20]&lt;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/>
              <a:t>	for(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&lt;5;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 err="1"/>
              <a:t>var</a:t>
            </a:r>
            <a:r>
              <a:rPr lang="en-US" altLang="ko-KR" sz="1400" b="1" dirty="0"/>
              <a:t> size = plots[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]; </a:t>
            </a:r>
            <a:r>
              <a:rPr lang="en-US" altLang="ko-KR" sz="1400" dirty="0"/>
              <a:t>// plots </a:t>
            </a:r>
            <a:r>
              <a:rPr lang="ko-KR" altLang="en-US" sz="1400" dirty="0"/>
              <a:t>배열의 </a:t>
            </a:r>
            <a:r>
              <a:rPr lang="en-US" altLang="ko-KR" sz="1400" dirty="0" err="1"/>
              <a:t>i</a:t>
            </a:r>
            <a:r>
              <a:rPr lang="ko-KR" altLang="en-US" sz="1400" dirty="0"/>
              <a:t>번째 원소</a:t>
            </a:r>
          </a:p>
          <a:p>
            <a:pPr defTabSz="180000"/>
            <a:r>
              <a:rPr lang="en-US" altLang="ko-KR" sz="1400" dirty="0"/>
              <a:t>		while(size&gt;0) {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("*");</a:t>
            </a:r>
          </a:p>
          <a:p>
            <a:pPr defTabSz="180000"/>
            <a:r>
              <a:rPr lang="en-US" altLang="ko-KR" sz="1400" dirty="0"/>
              <a:t>			size--;</a:t>
            </a:r>
          </a:p>
          <a:p>
            <a:pPr defTabSz="180000"/>
            <a:r>
              <a:rPr lang="en-US" altLang="ko-KR" sz="1400" dirty="0"/>
              <a:t>		}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(plots[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05" y="2180488"/>
            <a:ext cx="3171979" cy="38564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43489" y="1343681"/>
            <a:ext cx="826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[]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로 정수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를 저장할 배열을 만들고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원소의 값만큼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‘*’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를 출력하는 프로그램을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9654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배열 만들기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/>
              <a:t>초기 값을 가진 배열 생성</a:t>
            </a:r>
            <a:endParaRPr lang="en-US" altLang="ko-KR" sz="2000" dirty="0"/>
          </a:p>
          <a:p>
            <a:endParaRPr lang="en-US" altLang="ko-KR" sz="2000" dirty="0"/>
          </a:p>
          <a:p>
            <a:pPr lvl="0"/>
            <a:endParaRPr lang="en-US" altLang="ko-KR" sz="2000" dirty="0"/>
          </a:p>
          <a:p>
            <a:pPr lvl="0"/>
            <a:r>
              <a:rPr lang="ko-KR" altLang="en-US" sz="2000" dirty="0"/>
              <a:t>초기화되지 않은 배열 생성</a:t>
            </a:r>
            <a:endParaRPr lang="en-US" altLang="ko-KR" sz="2000" dirty="0"/>
          </a:p>
          <a:p>
            <a:pPr lvl="1"/>
            <a:r>
              <a:rPr lang="ko-KR" altLang="en-US" sz="1800" dirty="0"/>
              <a:t>일정 크기의 배열 생성 후 나중에 원소 값 저장</a:t>
            </a:r>
          </a:p>
          <a:p>
            <a:pPr lvl="0"/>
            <a:endParaRPr lang="en-US" altLang="ko-KR" sz="2000" dirty="0"/>
          </a:p>
          <a:p>
            <a:pPr lvl="0"/>
            <a:endParaRPr lang="en-US" altLang="ko-KR" sz="2000" dirty="0"/>
          </a:p>
          <a:p>
            <a:pPr lvl="0"/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빈 배열 생성</a:t>
            </a:r>
            <a:endParaRPr lang="en-US" altLang="ko-KR" sz="2000" dirty="0"/>
          </a:p>
          <a:p>
            <a:pPr lvl="1"/>
            <a:r>
              <a:rPr lang="ko-KR" altLang="en-US" sz="1800" dirty="0"/>
              <a:t>원소 개수를 예상할 수 없는 경우</a:t>
            </a:r>
          </a:p>
          <a:p>
            <a:pPr lvl="0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67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75048" y="2324795"/>
            <a:ext cx="554461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week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 Array(“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월”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화”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수”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목”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금”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토”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일”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endParaRPr lang="ko-KR" altLang="en-US" sz="1400" b="1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75048" y="3738564"/>
            <a:ext cx="554461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week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 Array(7);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// 7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개의 원소를 가진 배열 생성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75048" y="4116864"/>
            <a:ext cx="5544616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week[0] =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week[1] =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화”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...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week[6] =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일”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40148" y="6004123"/>
            <a:ext cx="554473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week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 Array();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빈 배열 생성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42818" y="6405891"/>
            <a:ext cx="554194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week[0] =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”; 		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week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크기 자동으로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week[1] =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화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”; 		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week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크기 자동으로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584672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배열의 원소 개수</a:t>
            </a:r>
            <a:r>
              <a:rPr lang="en-US" altLang="ko-KR" dirty="0"/>
              <a:t>, length </a:t>
            </a:r>
            <a:r>
              <a:rPr lang="ko-KR" altLang="en-US" dirty="0" err="1"/>
              <a:t>프로퍼티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배열의 크기 </a:t>
            </a:r>
            <a:r>
              <a:rPr lang="en-US" altLang="ko-KR" dirty="0"/>
              <a:t>: Array </a:t>
            </a:r>
            <a:r>
              <a:rPr lang="ko-KR" altLang="en-US" dirty="0"/>
              <a:t>객체의 </a:t>
            </a:r>
            <a:r>
              <a:rPr lang="en-US" altLang="ko-KR" dirty="0"/>
              <a:t>length </a:t>
            </a:r>
            <a:r>
              <a:rPr lang="ko-KR" altLang="en-US" dirty="0" err="1"/>
              <a:t>프로퍼티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length </a:t>
            </a:r>
            <a:r>
              <a:rPr lang="ko-KR" altLang="en-US" dirty="0" err="1"/>
              <a:t>프로퍼티는</a:t>
            </a:r>
            <a:r>
              <a:rPr lang="ko-KR" altLang="en-US" dirty="0"/>
              <a:t> 사용자가 임의로 값 변경 가능</a:t>
            </a:r>
            <a:endParaRPr lang="en-US" altLang="ko-KR" dirty="0"/>
          </a:p>
          <a:p>
            <a:pPr lvl="2"/>
            <a:r>
              <a:rPr lang="en-US" altLang="ko-KR" dirty="0"/>
              <a:t>length </a:t>
            </a:r>
            <a:r>
              <a:rPr lang="ko-KR" altLang="en-US" dirty="0" err="1"/>
              <a:t>프로퍼티는</a:t>
            </a:r>
            <a:r>
              <a:rPr lang="ko-KR" altLang="en-US" dirty="0"/>
              <a:t> </a:t>
            </a:r>
            <a:r>
              <a:rPr lang="en-US" altLang="ko-KR" dirty="0"/>
              <a:t>Array </a:t>
            </a:r>
            <a:r>
              <a:rPr lang="ko-KR" altLang="en-US" dirty="0"/>
              <a:t>객체에 의해 자동 관리</a:t>
            </a:r>
            <a:endParaRPr lang="en-US" altLang="ko-KR" dirty="0"/>
          </a:p>
          <a:p>
            <a:pPr lvl="2"/>
            <a:r>
              <a:rPr lang="ko-KR" altLang="en-US" dirty="0"/>
              <a:t>사용자가 임의로 값 변경 가능</a:t>
            </a:r>
            <a:endParaRPr lang="en-US" altLang="ko-KR" dirty="0"/>
          </a:p>
          <a:p>
            <a:pPr lvl="3"/>
            <a:r>
              <a:rPr lang="ko-KR" altLang="en-US" dirty="0"/>
              <a:t>배열의 크기를 줄이거나 늘일 수 있음</a:t>
            </a:r>
            <a:endParaRPr lang="en-US" altLang="ko-KR" dirty="0"/>
          </a:p>
          <a:p>
            <a:pPr lvl="3"/>
            <a:r>
              <a:rPr lang="ko-KR" altLang="en-US" dirty="0"/>
              <a:t>예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68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29916" y="2410526"/>
            <a:ext cx="648072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plots = [-20, -5, 0, 15, 20];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week = new Array(“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화”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수”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목”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금”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토”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일”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m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plots.length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// m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week.length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// n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7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19760" y="5309220"/>
            <a:ext cx="518457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plots.length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10; // plots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크기는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에서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10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으로 늘어남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plots.length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 = 2; // plots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의 크기는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2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로 줄어 들어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, 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	          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처음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2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개의 원소 외에는 모두 삭제 됨</a:t>
            </a:r>
          </a:p>
        </p:txBody>
      </p:sp>
    </p:spTree>
    <p:extLst>
      <p:ext uri="{BB962C8B-B14F-4D97-AF65-F5344CB8AC3E}">
        <p14:creationId xmlns:p14="http://schemas.microsoft.com/office/powerpoint/2010/main" val="13326318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Array </a:t>
            </a:r>
            <a:r>
              <a:rPr lang="ko-KR" altLang="en-US" dirty="0"/>
              <a:t>객체로 배열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69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119881" y="1484784"/>
            <a:ext cx="5688632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&lt;html&gt;&lt;head&gt;&lt;title&gt;Array </a:t>
            </a:r>
            <a:r>
              <a:rPr lang="ko-KR" altLang="en-US" sz="1400" dirty="0"/>
              <a:t>객체로 배열 만들기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&lt;h3&gt;Array </a:t>
            </a:r>
            <a:r>
              <a:rPr lang="ko-KR" altLang="en-US" sz="1400" dirty="0"/>
              <a:t>객체로 배열 만들기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err="1"/>
              <a:t>var</a:t>
            </a:r>
            <a:r>
              <a:rPr lang="en-US" altLang="ko-KR" sz="1400" b="1" dirty="0"/>
              <a:t> degrees = new Array(); </a:t>
            </a:r>
            <a:r>
              <a:rPr lang="en-US" altLang="ko-KR" sz="1400" dirty="0"/>
              <a:t>// </a:t>
            </a:r>
            <a:r>
              <a:rPr lang="ko-KR" altLang="en-US" sz="1400" dirty="0"/>
              <a:t>빈 배열 생성</a:t>
            </a:r>
          </a:p>
          <a:p>
            <a:pPr defTabSz="180000"/>
            <a:r>
              <a:rPr lang="en-US" altLang="ko-KR" sz="1400" dirty="0"/>
              <a:t>	degrees[0] = 15.1;</a:t>
            </a:r>
          </a:p>
          <a:p>
            <a:pPr defTabSz="180000"/>
            <a:r>
              <a:rPr lang="en-US" altLang="ko-KR" sz="1400" dirty="0"/>
              <a:t>	degrees[1] = 15.4; </a:t>
            </a:r>
          </a:p>
          <a:p>
            <a:pPr defTabSz="180000"/>
            <a:r>
              <a:rPr lang="en-US" altLang="ko-KR" sz="1400" dirty="0"/>
              <a:t>	degrees[2] = 16.1;</a:t>
            </a:r>
          </a:p>
          <a:p>
            <a:pPr defTabSz="180000"/>
            <a:r>
              <a:rPr lang="en-US" altLang="ko-KR" sz="1400" dirty="0"/>
              <a:t>	degrees[3] = 17.5; </a:t>
            </a:r>
          </a:p>
          <a:p>
            <a:pPr defTabSz="180000"/>
            <a:r>
              <a:rPr lang="en-US" altLang="ko-KR" sz="1400" dirty="0"/>
              <a:t>	degrees[4] = 19.2;</a:t>
            </a:r>
          </a:p>
          <a:p>
            <a:pPr defTabSz="180000"/>
            <a:r>
              <a:rPr lang="en-US" altLang="ko-KR" sz="1400" dirty="0"/>
              <a:t>	degrees[5] = 21.4; 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sum = 0; </a:t>
            </a:r>
          </a:p>
          <a:p>
            <a:pPr defTabSz="180000"/>
            <a:r>
              <a:rPr lang="en-US" altLang="ko-KR" sz="1400" b="1" dirty="0"/>
              <a:t>	for(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=0;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&lt;</a:t>
            </a:r>
            <a:r>
              <a:rPr lang="en-US" altLang="ko-KR" sz="1400" b="1" dirty="0" err="1"/>
              <a:t>degrees.length</a:t>
            </a:r>
            <a:r>
              <a:rPr lang="en-US" altLang="ko-KR" sz="1400" b="1" dirty="0"/>
              <a:t>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++)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/>
              <a:t>sum += degrees[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];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</a:t>
            </a:r>
            <a:r>
              <a:rPr lang="ko-KR" altLang="en-US" sz="1400" dirty="0"/>
              <a:t>평균 온도는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</a:t>
            </a:r>
            <a:r>
              <a:rPr lang="en-US" altLang="ko-KR" sz="1400" b="1" dirty="0"/>
              <a:t> sum/</a:t>
            </a:r>
            <a:r>
              <a:rPr lang="en-US" altLang="ko-KR" sz="1400" b="1" dirty="0" err="1"/>
              <a:t>degrees.length</a:t>
            </a:r>
            <a:r>
              <a:rPr lang="en-US" altLang="ko-KR" sz="1400" b="1" dirty="0"/>
              <a:t> </a:t>
            </a:r>
            <a:r>
              <a:rPr lang="en-US" altLang="ko-KR" sz="1400" dirty="0"/>
              <a:t>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951984" y="5805265"/>
            <a:ext cx="1536286" cy="272415"/>
          </a:xfrm>
          <a:prstGeom prst="wedgeRoundRectCallout">
            <a:avLst>
              <a:gd name="adj1" fmla="val -43133"/>
              <a:gd name="adj2" fmla="val -11817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배열 </a:t>
            </a:r>
            <a:r>
              <a:rPr lang="en-US" altLang="ko-KR" sz="1000" dirty="0"/>
              <a:t>degrees</a:t>
            </a:r>
            <a:r>
              <a:rPr lang="ko-KR" altLang="en-US" sz="1000" dirty="0"/>
              <a:t>의 크기</a:t>
            </a:r>
            <a:r>
              <a:rPr lang="en-US" altLang="ko-KR" sz="1000" dirty="0"/>
              <a:t>, 6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906396" y="4444921"/>
            <a:ext cx="1325508" cy="272415"/>
          </a:xfrm>
          <a:prstGeom prst="wedgeRoundRectCallout">
            <a:avLst>
              <a:gd name="adj1" fmla="val -38797"/>
              <a:gd name="adj2" fmla="val 1043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배열 크기만큼 루프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128" y="2414332"/>
            <a:ext cx="2976273" cy="241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3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DCA9A-183D-488F-A983-31A22323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 식별자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B1528A-5079-43D1-80AB-7D7B193DE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식별자 사용 사례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5FD6CEF-A00C-45FF-A323-8F8414F0B20D}"/>
              </a:ext>
            </a:extLst>
          </p:cNvPr>
          <p:cNvSpPr/>
          <p:nvPr/>
        </p:nvSpPr>
        <p:spPr>
          <a:xfrm>
            <a:off x="1086148" y="2426568"/>
            <a:ext cx="9632652" cy="138499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6variable;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// (x)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숫자로 시작할 수 없음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student_ID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// (0)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_code;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	// (0)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맞지만 권하지 않음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if;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			// (x)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예약어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if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사용 불가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%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calc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	// (x) %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사용 불가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bar, Bar;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// (0) bar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Bar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는 서로 다른 식별자임에 주의</a:t>
            </a:r>
          </a:p>
        </p:txBody>
      </p:sp>
    </p:spTree>
    <p:extLst>
      <p:ext uri="{BB962C8B-B14F-4D97-AF65-F5344CB8AC3E}">
        <p14:creationId xmlns:p14="http://schemas.microsoft.com/office/powerpoint/2010/main" val="213102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배열의 특징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ko-KR" altLang="en-US" sz="2000" dirty="0"/>
              <a:t>배열은 </a:t>
            </a:r>
            <a:r>
              <a:rPr lang="en-US" altLang="ko-KR" sz="2000" dirty="0"/>
              <a:t>Array </a:t>
            </a:r>
            <a:r>
              <a:rPr lang="ko-KR" altLang="en-US" sz="2000" dirty="0"/>
              <a:t>객체</a:t>
            </a:r>
            <a:endParaRPr lang="en-US" altLang="ko-KR" sz="2000" dirty="0"/>
          </a:p>
          <a:p>
            <a:pPr lvl="1"/>
            <a:r>
              <a:rPr lang="en-US" altLang="ko-KR" sz="1800" dirty="0"/>
              <a:t>[]</a:t>
            </a:r>
            <a:r>
              <a:rPr lang="ko-KR" altLang="en-US" sz="1800" dirty="0"/>
              <a:t>로</a:t>
            </a:r>
            <a:r>
              <a:rPr lang="en-US" altLang="ko-KR" sz="1800" dirty="0"/>
              <a:t> </a:t>
            </a:r>
            <a:r>
              <a:rPr lang="ko-KR" altLang="en-US" sz="1800" dirty="0"/>
              <a:t>생성해도 </a:t>
            </a:r>
            <a:r>
              <a:rPr lang="en-US" altLang="ko-KR" sz="1800" dirty="0"/>
              <a:t>Array </a:t>
            </a:r>
            <a:r>
              <a:rPr lang="ko-KR" altLang="en-US" sz="1800" dirty="0"/>
              <a:t>객체로 다루어짐</a:t>
            </a:r>
            <a:endParaRPr lang="en-US" altLang="ko-KR" sz="1800" dirty="0"/>
          </a:p>
          <a:p>
            <a:endParaRPr lang="en-US" altLang="ko-KR" sz="2000" dirty="0"/>
          </a:p>
          <a:p>
            <a:r>
              <a:rPr lang="ko-KR" altLang="en-US" sz="2000" dirty="0"/>
              <a:t>배열에 여러 타입의 데이터 섞여 저장 가능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70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246808" y="3441453"/>
            <a:ext cx="612068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any = new Array(5); 			// 5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개의 원소를 가진 배열 생성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any[0] = 0;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any[1] = 5.5;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any[2] =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이미지 벡터”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문자열 저장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any[3] = new Date(); 				// Date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 저장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any[4]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convertFunction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// function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convertFunction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주소 저장</a:t>
            </a:r>
          </a:p>
        </p:txBody>
      </p:sp>
    </p:spTree>
    <p:extLst>
      <p:ext uri="{BB962C8B-B14F-4D97-AF65-F5344CB8AC3E}">
        <p14:creationId xmlns:p14="http://schemas.microsoft.com/office/powerpoint/2010/main" val="7389663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71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47528" y="405095"/>
            <a:ext cx="3816424" cy="60478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/>
              <a:t>&lt;!DOCTYPE html&gt;</a:t>
            </a:r>
          </a:p>
          <a:p>
            <a:pPr defTabSz="180000"/>
            <a:r>
              <a:rPr lang="en-US" altLang="ko-KR" sz="900" dirty="0"/>
              <a:t>&lt;html&gt;&lt;head&gt;&lt;title&gt;Array </a:t>
            </a:r>
            <a:r>
              <a:rPr lang="ko-KR" altLang="en-US" sz="900" dirty="0"/>
              <a:t>객체의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활용</a:t>
            </a:r>
            <a:r>
              <a:rPr lang="en-US" altLang="ko-KR" sz="900" dirty="0"/>
              <a:t>&lt;/title&gt;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b="1" dirty="0"/>
              <a:t>	function </a:t>
            </a:r>
            <a:r>
              <a:rPr lang="en-US" altLang="ko-KR" sz="900" b="1" dirty="0" err="1"/>
              <a:t>pr</a:t>
            </a:r>
            <a:r>
              <a:rPr lang="en-US" altLang="ko-KR" sz="900" b="1" dirty="0"/>
              <a:t>(</a:t>
            </a:r>
            <a:r>
              <a:rPr lang="en-US" altLang="ko-KR" sz="900" b="1" dirty="0" err="1"/>
              <a:t>msg</a:t>
            </a:r>
            <a:r>
              <a:rPr lang="en-US" altLang="ko-KR" sz="900" b="1" dirty="0"/>
              <a:t>, </a:t>
            </a:r>
            <a:r>
              <a:rPr lang="en-US" altLang="ko-KR" sz="900" b="1" dirty="0" err="1"/>
              <a:t>arr</a:t>
            </a:r>
            <a:r>
              <a:rPr lang="en-US" altLang="ko-KR" sz="900" b="1" dirty="0"/>
              <a:t>) { 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dirty="0" err="1"/>
              <a:t>msg</a:t>
            </a:r>
            <a:r>
              <a:rPr lang="en-US" altLang="ko-KR" sz="900" dirty="0"/>
              <a:t> + </a:t>
            </a:r>
            <a:r>
              <a:rPr lang="en-US" altLang="ko-KR" sz="900" dirty="0" err="1"/>
              <a:t>arr.toString</a:t>
            </a:r>
            <a:r>
              <a:rPr lang="en-US" altLang="ko-KR" sz="900" dirty="0"/>
              <a:t>()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 }</a:t>
            </a:r>
          </a:p>
          <a:p>
            <a:pPr defTabSz="180000"/>
            <a:r>
              <a:rPr lang="en-US" altLang="ko-KR" sz="900" dirty="0"/>
              <a:t>&lt;/script&gt;</a:t>
            </a:r>
          </a:p>
          <a:p>
            <a:pPr defTabSz="180000"/>
            <a:r>
              <a:rPr lang="en-US" altLang="ko-KR" sz="900" dirty="0"/>
              <a:t>&lt;/head&gt;</a:t>
            </a:r>
          </a:p>
          <a:p>
            <a:pPr defTabSz="180000"/>
            <a:r>
              <a:rPr lang="en-US" altLang="ko-KR" sz="900" dirty="0"/>
              <a:t>&lt;body&gt;</a:t>
            </a:r>
          </a:p>
          <a:p>
            <a:pPr defTabSz="180000"/>
            <a:r>
              <a:rPr lang="en-US" altLang="ko-KR" sz="900" dirty="0"/>
              <a:t>&lt;h3&gt;Array </a:t>
            </a:r>
            <a:r>
              <a:rPr lang="ko-KR" altLang="en-US" sz="900" dirty="0"/>
              <a:t>객체의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활용</a:t>
            </a:r>
            <a:r>
              <a:rPr lang="en-US" altLang="ko-KR" sz="900" dirty="0"/>
              <a:t>&lt;/h3&gt;</a:t>
            </a:r>
          </a:p>
          <a:p>
            <a:pPr defTabSz="180000"/>
            <a:r>
              <a:rPr lang="en-US" altLang="ko-KR" sz="900" dirty="0"/>
              <a:t>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var</a:t>
            </a:r>
            <a:r>
              <a:rPr lang="en-US" altLang="ko-KR" sz="900" b="1" dirty="0"/>
              <a:t> a = new Array("</a:t>
            </a:r>
            <a:r>
              <a:rPr lang="ko-KR" altLang="en-US" sz="900" b="1" dirty="0"/>
              <a:t>황</a:t>
            </a:r>
            <a:r>
              <a:rPr lang="en-US" altLang="ko-KR" sz="900" b="1" dirty="0"/>
              <a:t>", "</a:t>
            </a:r>
            <a:r>
              <a:rPr lang="ko-KR" altLang="en-US" sz="900" b="1" dirty="0"/>
              <a:t>김</a:t>
            </a:r>
            <a:r>
              <a:rPr lang="en-US" altLang="ko-KR" sz="900" b="1" dirty="0"/>
              <a:t>", "</a:t>
            </a:r>
            <a:r>
              <a:rPr lang="ko-KR" altLang="en-US" sz="900" b="1" dirty="0"/>
              <a:t>이</a:t>
            </a:r>
            <a:r>
              <a:rPr lang="en-US" altLang="ko-KR" sz="900" b="1" dirty="0"/>
              <a:t>");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var</a:t>
            </a:r>
            <a:r>
              <a:rPr lang="en-US" altLang="ko-KR" sz="900" b="1" dirty="0"/>
              <a:t> b = new Array("</a:t>
            </a:r>
            <a:r>
              <a:rPr lang="ko-KR" altLang="en-US" sz="900" b="1" dirty="0"/>
              <a:t>박</a:t>
            </a:r>
            <a:r>
              <a:rPr lang="en-US" altLang="ko-KR" sz="900" b="1" dirty="0"/>
              <a:t>");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var</a:t>
            </a:r>
            <a:r>
              <a:rPr lang="en-US" altLang="ko-KR" sz="900" b="1" dirty="0"/>
              <a:t> c;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</a:t>
            </a:r>
            <a:r>
              <a:rPr lang="ko-KR" altLang="en-US" sz="900" dirty="0"/>
              <a:t>배열 </a:t>
            </a:r>
            <a:r>
              <a:rPr lang="en-US" altLang="ko-KR" sz="900" dirty="0"/>
              <a:t>a = ", a);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</a:t>
            </a:r>
            <a:r>
              <a:rPr lang="ko-KR" altLang="en-US" sz="900" dirty="0"/>
              <a:t>배열 </a:t>
            </a:r>
            <a:r>
              <a:rPr lang="en-US" altLang="ko-KR" sz="900" dirty="0"/>
              <a:t>b = ", b);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&gt;");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b="1" dirty="0"/>
              <a:t>	c = </a:t>
            </a:r>
            <a:r>
              <a:rPr lang="en-US" altLang="ko-KR" sz="900" b="1" dirty="0" err="1"/>
              <a:t>a.concat</a:t>
            </a:r>
            <a:r>
              <a:rPr lang="en-US" altLang="ko-KR" sz="900" b="1" dirty="0"/>
              <a:t>(b); </a:t>
            </a:r>
            <a:r>
              <a:rPr lang="en-US" altLang="ko-KR" sz="900" dirty="0"/>
              <a:t>// c</a:t>
            </a:r>
            <a:r>
              <a:rPr lang="ko-KR" altLang="en-US" sz="900" dirty="0"/>
              <a:t>는 </a:t>
            </a:r>
            <a:r>
              <a:rPr lang="en-US" altLang="ko-KR" sz="900" dirty="0"/>
              <a:t>a</a:t>
            </a:r>
            <a:r>
              <a:rPr lang="ko-KR" altLang="en-US" sz="900" dirty="0"/>
              <a:t>와 </a:t>
            </a:r>
            <a:r>
              <a:rPr lang="en-US" altLang="ko-KR" sz="900" dirty="0"/>
              <a:t>b</a:t>
            </a:r>
            <a:r>
              <a:rPr lang="ko-KR" altLang="en-US" sz="900" dirty="0"/>
              <a:t>를 연결한 새 배열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("c = </a:t>
            </a:r>
            <a:r>
              <a:rPr lang="en-US" altLang="ko-KR" sz="900" dirty="0" err="1"/>
              <a:t>a.concat</a:t>
            </a:r>
            <a:r>
              <a:rPr lang="en-US" altLang="ko-KR" sz="900" dirty="0"/>
              <a:t>(b)</a:t>
            </a:r>
            <a:r>
              <a:rPr lang="ko-KR" altLang="en-US" sz="900" dirty="0"/>
              <a:t>후 </a:t>
            </a:r>
            <a:r>
              <a:rPr lang="en-US" altLang="ko-KR" sz="900" dirty="0"/>
              <a:t>c = ", c);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("c = </a:t>
            </a:r>
            <a:r>
              <a:rPr lang="en-US" altLang="ko-KR" sz="900" dirty="0" err="1"/>
              <a:t>a.concat</a:t>
            </a:r>
            <a:r>
              <a:rPr lang="en-US" altLang="ko-KR" sz="900" dirty="0"/>
              <a:t>(b)</a:t>
            </a:r>
            <a:r>
              <a:rPr lang="ko-KR" altLang="en-US" sz="900" dirty="0"/>
              <a:t>후 </a:t>
            </a:r>
            <a:r>
              <a:rPr lang="en-US" altLang="ko-KR" sz="900" dirty="0"/>
              <a:t>a = ", a);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b="1" dirty="0"/>
              <a:t>	c = </a:t>
            </a:r>
            <a:r>
              <a:rPr lang="en-US" altLang="ko-KR" sz="900" b="1" dirty="0" err="1"/>
              <a:t>a.join</a:t>
            </a:r>
            <a:r>
              <a:rPr lang="en-US" altLang="ko-KR" sz="900" b="1" dirty="0"/>
              <a:t>("##"); </a:t>
            </a:r>
            <a:r>
              <a:rPr lang="en-US" altLang="ko-KR" sz="900" dirty="0"/>
              <a:t>// c</a:t>
            </a:r>
            <a:r>
              <a:rPr lang="ko-KR" altLang="en-US" sz="900" dirty="0"/>
              <a:t>는 배열 </a:t>
            </a:r>
            <a:r>
              <a:rPr lang="en-US" altLang="ko-KR" sz="900" dirty="0"/>
              <a:t>a</a:t>
            </a:r>
            <a:r>
              <a:rPr lang="ko-KR" altLang="en-US" sz="900" dirty="0"/>
              <a:t>를 연결한 문자열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("c = </a:t>
            </a:r>
            <a:r>
              <a:rPr lang="en-US" altLang="ko-KR" sz="900" dirty="0" err="1"/>
              <a:t>a.join</a:t>
            </a:r>
            <a:r>
              <a:rPr lang="en-US" altLang="ko-KR" sz="900" dirty="0"/>
              <a:t>() </a:t>
            </a:r>
            <a:r>
              <a:rPr lang="ko-KR" altLang="en-US" sz="900" dirty="0"/>
              <a:t>후 </a:t>
            </a:r>
            <a:r>
              <a:rPr lang="en-US" altLang="ko-KR" sz="900" dirty="0"/>
              <a:t>c = ", c);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("c = </a:t>
            </a:r>
            <a:r>
              <a:rPr lang="en-US" altLang="ko-KR" sz="900" dirty="0" err="1"/>
              <a:t>a.join</a:t>
            </a:r>
            <a:r>
              <a:rPr lang="en-US" altLang="ko-KR" sz="900" dirty="0"/>
              <a:t>() </a:t>
            </a:r>
            <a:r>
              <a:rPr lang="ko-KR" altLang="en-US" sz="900" dirty="0"/>
              <a:t>후 </a:t>
            </a:r>
            <a:r>
              <a:rPr lang="en-US" altLang="ko-KR" sz="900" dirty="0"/>
              <a:t>a = ", a);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b="1" dirty="0"/>
              <a:t>	c = </a:t>
            </a:r>
            <a:r>
              <a:rPr lang="en-US" altLang="ko-KR" sz="900" b="1" dirty="0" err="1"/>
              <a:t>a.reverse</a:t>
            </a:r>
            <a:r>
              <a:rPr lang="en-US" altLang="ko-KR" sz="900" b="1" dirty="0"/>
              <a:t>(); </a:t>
            </a:r>
            <a:r>
              <a:rPr lang="en-US" altLang="ko-KR" sz="900" dirty="0"/>
              <a:t>// </a:t>
            </a:r>
            <a:r>
              <a:rPr lang="en-US" altLang="ko-KR" sz="900" dirty="0" err="1"/>
              <a:t>a.reverse</a:t>
            </a:r>
            <a:r>
              <a:rPr lang="en-US" altLang="ko-KR" sz="900" dirty="0"/>
              <a:t>()</a:t>
            </a:r>
            <a:r>
              <a:rPr lang="ko-KR" altLang="en-US" sz="900" dirty="0"/>
              <a:t>로 </a:t>
            </a:r>
            <a:r>
              <a:rPr lang="en-US" altLang="ko-KR" sz="900" dirty="0"/>
              <a:t>a </a:t>
            </a:r>
            <a:r>
              <a:rPr lang="ko-KR" altLang="en-US" sz="900" dirty="0"/>
              <a:t>자체 변경</a:t>
            </a:r>
            <a:r>
              <a:rPr lang="en-US" altLang="ko-KR" sz="900" dirty="0"/>
              <a:t>. c</a:t>
            </a:r>
            <a:r>
              <a:rPr lang="ko-KR" altLang="en-US" sz="900" dirty="0"/>
              <a:t>는 배열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("c= </a:t>
            </a:r>
            <a:r>
              <a:rPr lang="en-US" altLang="ko-KR" sz="900" dirty="0" err="1"/>
              <a:t>a.reverse</a:t>
            </a:r>
            <a:r>
              <a:rPr lang="en-US" altLang="ko-KR" sz="900" dirty="0"/>
              <a:t>() </a:t>
            </a:r>
            <a:r>
              <a:rPr lang="ko-KR" altLang="en-US" sz="900" dirty="0"/>
              <a:t>후 </a:t>
            </a:r>
            <a:r>
              <a:rPr lang="en-US" altLang="ko-KR" sz="900" dirty="0"/>
              <a:t>c = ", c); 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("c= </a:t>
            </a:r>
            <a:r>
              <a:rPr lang="en-US" altLang="ko-KR" sz="900" dirty="0" err="1"/>
              <a:t>a.reverse</a:t>
            </a:r>
            <a:r>
              <a:rPr lang="en-US" altLang="ko-KR" sz="900" dirty="0"/>
              <a:t>() </a:t>
            </a:r>
            <a:r>
              <a:rPr lang="ko-KR" altLang="en-US" sz="900" dirty="0"/>
              <a:t>후 </a:t>
            </a:r>
            <a:r>
              <a:rPr lang="en-US" altLang="ko-KR" sz="900" dirty="0"/>
              <a:t>a = ", a);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b="1" dirty="0"/>
              <a:t>	c = </a:t>
            </a:r>
            <a:r>
              <a:rPr lang="en-US" altLang="ko-KR" sz="900" b="1" dirty="0" err="1"/>
              <a:t>a.slice</a:t>
            </a:r>
            <a:r>
              <a:rPr lang="en-US" altLang="ko-KR" sz="900" b="1" dirty="0"/>
              <a:t>(1, 2); </a:t>
            </a:r>
            <a:r>
              <a:rPr lang="en-US" altLang="ko-KR" sz="900" dirty="0"/>
              <a:t>// c</a:t>
            </a:r>
            <a:r>
              <a:rPr lang="ko-KR" altLang="en-US" sz="900" dirty="0"/>
              <a:t>는 새 배열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("c= </a:t>
            </a:r>
            <a:r>
              <a:rPr lang="en-US" altLang="ko-KR" sz="900" dirty="0" err="1"/>
              <a:t>a.slice</a:t>
            </a:r>
            <a:r>
              <a:rPr lang="en-US" altLang="ko-KR" sz="900" dirty="0"/>
              <a:t>(1, 2) </a:t>
            </a:r>
            <a:r>
              <a:rPr lang="ko-KR" altLang="en-US" sz="900" dirty="0"/>
              <a:t>후 </a:t>
            </a:r>
            <a:r>
              <a:rPr lang="en-US" altLang="ko-KR" sz="900" dirty="0"/>
              <a:t>c = ", c);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("c= </a:t>
            </a:r>
            <a:r>
              <a:rPr lang="en-US" altLang="ko-KR" sz="900" dirty="0" err="1"/>
              <a:t>a.slice</a:t>
            </a:r>
            <a:r>
              <a:rPr lang="en-US" altLang="ko-KR" sz="900" dirty="0"/>
              <a:t>(1, 2) </a:t>
            </a:r>
            <a:r>
              <a:rPr lang="ko-KR" altLang="en-US" sz="900" dirty="0"/>
              <a:t>후 </a:t>
            </a:r>
            <a:r>
              <a:rPr lang="en-US" altLang="ko-KR" sz="900" dirty="0"/>
              <a:t>a = ", a);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b="1" dirty="0"/>
              <a:t>	c = </a:t>
            </a:r>
            <a:r>
              <a:rPr lang="en-US" altLang="ko-KR" sz="900" b="1" dirty="0" err="1"/>
              <a:t>a.sort</a:t>
            </a:r>
            <a:r>
              <a:rPr lang="en-US" altLang="ko-KR" sz="900" b="1" dirty="0"/>
              <a:t>(); </a:t>
            </a:r>
            <a:r>
              <a:rPr lang="en-US" altLang="ko-KR" sz="900" dirty="0"/>
              <a:t>// </a:t>
            </a:r>
            <a:r>
              <a:rPr lang="en-US" altLang="ko-KR" sz="900" dirty="0" err="1"/>
              <a:t>a.sort</a:t>
            </a:r>
            <a:r>
              <a:rPr lang="en-US" altLang="ko-KR" sz="900" dirty="0"/>
              <a:t>()</a:t>
            </a:r>
            <a:r>
              <a:rPr lang="ko-KR" altLang="en-US" sz="900" dirty="0"/>
              <a:t>는 </a:t>
            </a:r>
            <a:r>
              <a:rPr lang="en-US" altLang="ko-KR" sz="900" dirty="0"/>
              <a:t>a </a:t>
            </a:r>
            <a:r>
              <a:rPr lang="ko-KR" altLang="en-US" sz="900" dirty="0"/>
              <a:t>자체 변경</a:t>
            </a:r>
            <a:r>
              <a:rPr lang="en-US" altLang="ko-KR" sz="900" dirty="0"/>
              <a:t>. c</a:t>
            </a:r>
            <a:r>
              <a:rPr lang="ko-KR" altLang="en-US" sz="900" dirty="0"/>
              <a:t>는 배열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("c= </a:t>
            </a:r>
            <a:r>
              <a:rPr lang="en-US" altLang="ko-KR" sz="900" dirty="0" err="1"/>
              <a:t>a.sort</a:t>
            </a:r>
            <a:r>
              <a:rPr lang="en-US" altLang="ko-KR" sz="900" dirty="0"/>
              <a:t>() </a:t>
            </a:r>
            <a:r>
              <a:rPr lang="ko-KR" altLang="en-US" sz="900" dirty="0"/>
              <a:t>후 </a:t>
            </a:r>
            <a:r>
              <a:rPr lang="en-US" altLang="ko-KR" sz="900" dirty="0"/>
              <a:t>c = ", c);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("c= </a:t>
            </a:r>
            <a:r>
              <a:rPr lang="en-US" altLang="ko-KR" sz="900" dirty="0" err="1"/>
              <a:t>a.sort</a:t>
            </a:r>
            <a:r>
              <a:rPr lang="en-US" altLang="ko-KR" sz="900" dirty="0"/>
              <a:t>() </a:t>
            </a:r>
            <a:r>
              <a:rPr lang="ko-KR" altLang="en-US" sz="900" dirty="0"/>
              <a:t>후 </a:t>
            </a:r>
            <a:r>
              <a:rPr lang="en-US" altLang="ko-KR" sz="900" dirty="0"/>
              <a:t>a = ", a);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b="1" dirty="0"/>
              <a:t>	c = </a:t>
            </a:r>
            <a:r>
              <a:rPr lang="en-US" altLang="ko-KR" sz="900" b="1" dirty="0" err="1"/>
              <a:t>a.toString</a:t>
            </a:r>
            <a:r>
              <a:rPr lang="en-US" altLang="ko-KR" sz="900" b="1" dirty="0"/>
              <a:t>(); </a:t>
            </a:r>
            <a:r>
              <a:rPr lang="en-US" altLang="ko-KR" sz="900" dirty="0"/>
              <a:t>// </a:t>
            </a:r>
            <a:r>
              <a:rPr lang="en-US" altLang="ko-KR" sz="900" dirty="0" err="1"/>
              <a:t>toString</a:t>
            </a:r>
            <a:r>
              <a:rPr lang="en-US" altLang="ko-KR" sz="900" dirty="0"/>
              <a:t>()</a:t>
            </a:r>
            <a:r>
              <a:rPr lang="ko-KR" altLang="en-US" sz="900" dirty="0"/>
              <a:t>은 원소 사이에 </a:t>
            </a:r>
            <a:r>
              <a:rPr lang="en-US" altLang="ko-KR" sz="900" dirty="0"/>
              <a:t>","</a:t>
            </a:r>
            <a:r>
              <a:rPr lang="ko-KR" altLang="en-US" sz="900" dirty="0"/>
              <a:t>를 넣어  문자열 생성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</a:t>
            </a:r>
            <a:r>
              <a:rPr lang="en-US" altLang="ko-KR" sz="900" dirty="0" err="1"/>
              <a:t>a.toString</a:t>
            </a:r>
            <a:r>
              <a:rPr lang="en-US" altLang="ko-KR" sz="900" dirty="0"/>
              <a:t>() : " + c); // c </a:t>
            </a:r>
            <a:r>
              <a:rPr lang="ko-KR" altLang="en-US" sz="900" dirty="0"/>
              <a:t>는 문자열</a:t>
            </a:r>
            <a:endParaRPr lang="en-US" altLang="ko-KR" sz="900" dirty="0"/>
          </a:p>
          <a:p>
            <a:pPr defTabSz="180000"/>
            <a:r>
              <a:rPr lang="en-US" altLang="ko-KR" sz="900" dirty="0"/>
              <a:t>&lt;/script&gt;&lt;/body&gt;&lt;/html&gt;</a:t>
            </a:r>
            <a:endParaRPr lang="ko-KR" altLang="en-US" sz="9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949" y="1095002"/>
            <a:ext cx="2769149" cy="466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333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Date </a:t>
            </a:r>
            <a:r>
              <a:rPr lang="ko-KR" altLang="en-US" dirty="0"/>
              <a:t>객체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Date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ko-KR" altLang="en-US" dirty="0"/>
              <a:t>시간 정보를 담는 객체</a:t>
            </a:r>
            <a:endParaRPr lang="en-US" altLang="ko-KR" dirty="0"/>
          </a:p>
          <a:p>
            <a:pPr lvl="1"/>
            <a:r>
              <a:rPr lang="ko-KR" altLang="en-US" dirty="0"/>
              <a:t>현재 시간 정보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학기 시작일 </a:t>
            </a:r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일의 날짜 기억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Date </a:t>
            </a:r>
            <a:r>
              <a:rPr lang="ko-KR" altLang="en-US" dirty="0"/>
              <a:t>객체 활용</a:t>
            </a:r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72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39636" y="3047067"/>
            <a:ext cx="698477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now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 Date()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현재 날짜와 시간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분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초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값으로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초기화된 객체 생성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639636" y="3852197"/>
            <a:ext cx="698477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startDay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 Date(2017, 2, 1)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// 2017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년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3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일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(2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3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월을 뜻함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39636" y="5202744"/>
            <a:ext cx="697216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now = new Date(); 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현재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2017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년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15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일 저녁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8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48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분이라면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date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now.getDate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 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오늘 날짜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date = 15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hour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now.getHours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 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지금 시간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hour = 20</a:t>
            </a:r>
          </a:p>
        </p:txBody>
      </p:sp>
    </p:spTree>
    <p:extLst>
      <p:ext uri="{BB962C8B-B14F-4D97-AF65-F5344CB8AC3E}">
        <p14:creationId xmlns:p14="http://schemas.microsoft.com/office/powerpoint/2010/main" val="10971552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Date </a:t>
            </a:r>
            <a:r>
              <a:rPr lang="ko-KR" altLang="en-US" dirty="0"/>
              <a:t>객체 생성 및 활용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73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351584" y="1556793"/>
            <a:ext cx="4824536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&lt;title&gt;Date </a:t>
            </a:r>
            <a:r>
              <a:rPr lang="ko-KR" altLang="en-US" sz="1200" dirty="0"/>
              <a:t>객체로 현재 시간 알아내기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&lt;h3&gt;Date </a:t>
            </a:r>
            <a:r>
              <a:rPr lang="ko-KR" altLang="en-US" sz="1200" dirty="0"/>
              <a:t>객체로 현재 시간 알아내기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 err="1"/>
              <a:t>var</a:t>
            </a:r>
            <a:r>
              <a:rPr lang="en-US" altLang="ko-KR" sz="1200" b="1" dirty="0"/>
              <a:t> now = new Date();</a:t>
            </a:r>
            <a:r>
              <a:rPr lang="en-US" altLang="ko-KR" sz="1200" dirty="0"/>
              <a:t> // </a:t>
            </a:r>
            <a:r>
              <a:rPr lang="ko-KR" altLang="en-US" sz="1200" dirty="0"/>
              <a:t>현재 시간 값을 가진 </a:t>
            </a:r>
            <a:r>
              <a:rPr lang="en-US" altLang="ko-KR" sz="1200" dirty="0"/>
              <a:t>Date </a:t>
            </a:r>
            <a:r>
              <a:rPr lang="ko-KR" altLang="en-US" sz="1200" dirty="0"/>
              <a:t>객체 생성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ko-KR" altLang="en-US" sz="1200" dirty="0"/>
              <a:t>현재 시간 </a:t>
            </a:r>
            <a:r>
              <a:rPr lang="en-US" altLang="ko-KR" sz="1200" dirty="0"/>
              <a:t>: "</a:t>
            </a:r>
            <a:r>
              <a:rPr lang="ko-KR" altLang="en-US" sz="1200" dirty="0"/>
              <a:t> </a:t>
            </a:r>
            <a:r>
              <a:rPr lang="en-US" altLang="ko-KR" sz="1200" dirty="0"/>
              <a:t>+ </a:t>
            </a:r>
            <a:r>
              <a:rPr lang="en-US" altLang="ko-KR" sz="1200" b="1" dirty="0" err="1"/>
              <a:t>now.toUTCString</a:t>
            </a:r>
            <a:r>
              <a:rPr lang="en-US" altLang="ko-KR" sz="1200" b="1" dirty="0"/>
              <a:t>()</a:t>
            </a:r>
          </a:p>
          <a:p>
            <a:pPr defTabSz="180000"/>
            <a:r>
              <a:rPr lang="en-US" altLang="ko-KR" sz="1200" dirty="0"/>
              <a:t>				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now.getFullYear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"</a:t>
            </a:r>
            <a:r>
              <a:rPr lang="ko-KR" altLang="en-US" sz="1200" dirty="0"/>
              <a:t>년도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now.getMonth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+ 1 + "</a:t>
            </a:r>
            <a:r>
              <a:rPr lang="ko-KR" altLang="en-US" sz="1200" dirty="0"/>
              <a:t>월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now.getDate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"</a:t>
            </a:r>
            <a:r>
              <a:rPr lang="ko-KR" altLang="en-US" sz="1200" dirty="0"/>
              <a:t>일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now.getHours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"</a:t>
            </a:r>
            <a:r>
              <a:rPr lang="ko-KR" altLang="en-US" sz="1200" dirty="0"/>
              <a:t>시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now.getMinutes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"</a:t>
            </a:r>
            <a:r>
              <a:rPr lang="ko-KR" altLang="en-US" sz="1200" dirty="0"/>
              <a:t>분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now.getSeconds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"</a:t>
            </a:r>
            <a:r>
              <a:rPr lang="ko-KR" altLang="en-US" sz="1200" dirty="0"/>
              <a:t>초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now.getMilliseconds</a:t>
            </a:r>
            <a:r>
              <a:rPr lang="en-US" altLang="ko-KR" sz="1200" b="1" dirty="0"/>
              <a:t>() </a:t>
            </a:r>
            <a:r>
              <a:rPr lang="en-US" altLang="ko-KR" sz="1200" dirty="0"/>
              <a:t>+ "</a:t>
            </a:r>
            <a:r>
              <a:rPr lang="ko-KR" altLang="en-US" sz="1200" dirty="0" err="1"/>
              <a:t>밀리초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&gt;");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err="1"/>
              <a:t>var</a:t>
            </a:r>
            <a:r>
              <a:rPr lang="en-US" altLang="ko-KR" sz="1200" dirty="0"/>
              <a:t> next = </a:t>
            </a:r>
            <a:r>
              <a:rPr lang="en-US" altLang="ko-KR" sz="1200" b="1" dirty="0"/>
              <a:t>new Date(2017, 7, 15, 12, 12, 12);</a:t>
            </a:r>
            <a:r>
              <a:rPr lang="en-US" altLang="ko-KR" sz="1200" dirty="0"/>
              <a:t> // 7</a:t>
            </a:r>
            <a:r>
              <a:rPr lang="ko-KR" altLang="en-US" sz="1200" dirty="0"/>
              <a:t>은 </a:t>
            </a:r>
            <a:r>
              <a:rPr lang="en-US" altLang="ko-KR" sz="1200" dirty="0"/>
              <a:t>8</a:t>
            </a:r>
            <a:r>
              <a:rPr lang="ko-KR" altLang="en-US" sz="1200" dirty="0"/>
              <a:t>월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next.toLocaleString</a:t>
            </a:r>
            <a:r>
              <a:rPr lang="en-US" altLang="ko-KR" sz="1200" dirty="0"/>
              <a:t>() : "</a:t>
            </a:r>
          </a:p>
          <a:p>
            <a:pPr defTabSz="180000"/>
            <a:r>
              <a:rPr lang="en-US" altLang="ko-KR" sz="1200" dirty="0"/>
              <a:t>				+ </a:t>
            </a:r>
            <a:r>
              <a:rPr lang="en-US" altLang="ko-KR" sz="1200" b="1" dirty="0" err="1"/>
              <a:t>next.toLocaleString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144" y="1844824"/>
            <a:ext cx="2359584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1716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방문 시간에 따라 변하는 배경색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74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127261" y="1556792"/>
            <a:ext cx="5688632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&lt;title&gt;</a:t>
            </a:r>
            <a:r>
              <a:rPr lang="ko-KR" altLang="en-US" sz="1200" dirty="0"/>
              <a:t>방문 시간에 따라 변하는 배경색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페이지 방문 초시간이  짝수이면 </a:t>
            </a:r>
            <a:r>
              <a:rPr lang="en-US" altLang="ko-KR" sz="1200" dirty="0"/>
              <a:t>violet, </a:t>
            </a:r>
            <a:r>
              <a:rPr lang="ko-KR" altLang="en-US" sz="1200" dirty="0"/>
              <a:t>홀수이면 </a:t>
            </a:r>
            <a:r>
              <a:rPr lang="en-US" altLang="ko-KR" sz="1200" dirty="0" err="1"/>
              <a:t>lightskyblue</a:t>
            </a:r>
            <a:r>
              <a:rPr lang="en-US" altLang="ko-KR" sz="1200" dirty="0"/>
              <a:t> </a:t>
            </a:r>
            <a:r>
              <a:rPr lang="ko-KR" altLang="en-US" sz="1200" dirty="0"/>
              <a:t>배경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var</a:t>
            </a:r>
            <a:r>
              <a:rPr lang="en-US" altLang="ko-KR" sz="1200" b="1" dirty="0"/>
              <a:t> current = new Date(); </a:t>
            </a:r>
            <a:r>
              <a:rPr lang="en-US" altLang="ko-KR" sz="1200" dirty="0"/>
              <a:t>// </a:t>
            </a:r>
            <a:r>
              <a:rPr lang="ko-KR" altLang="en-US" sz="1200" dirty="0"/>
              <a:t>현재 시간을 가진 </a:t>
            </a:r>
            <a:r>
              <a:rPr lang="en-US" altLang="ko-KR" sz="1200" dirty="0"/>
              <a:t>Date </a:t>
            </a:r>
            <a:r>
              <a:rPr lang="ko-KR" altLang="en-US" sz="1200" dirty="0"/>
              <a:t>객체 생성</a:t>
            </a:r>
          </a:p>
          <a:p>
            <a:pPr defTabSz="180000"/>
            <a:r>
              <a:rPr lang="en-US" altLang="ko-KR" sz="1200" dirty="0"/>
              <a:t>	if(</a:t>
            </a:r>
            <a:r>
              <a:rPr lang="en-US" altLang="ko-KR" sz="1200" b="1" dirty="0" err="1"/>
              <a:t>current.getSeconds</a:t>
            </a:r>
            <a:r>
              <a:rPr lang="en-US" altLang="ko-KR" sz="1200" b="1" dirty="0"/>
              <a:t>() % 2</a:t>
            </a:r>
            <a:r>
              <a:rPr lang="en-US" altLang="ko-KR" sz="1200" dirty="0"/>
              <a:t> == 0)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document.body.style.backgroundColor</a:t>
            </a:r>
            <a:r>
              <a:rPr lang="en-US" altLang="ko-KR" sz="1200" b="1" dirty="0"/>
              <a:t> = "violet";</a:t>
            </a:r>
          </a:p>
          <a:p>
            <a:pPr defTabSz="180000"/>
            <a:r>
              <a:rPr lang="en-US" altLang="ko-KR" sz="1200" dirty="0"/>
              <a:t>	else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document.body.style.backgroundColor</a:t>
            </a:r>
            <a:r>
              <a:rPr lang="en-US" altLang="ko-KR" sz="1200" b="1" dirty="0"/>
              <a:t> = "</a:t>
            </a:r>
            <a:r>
              <a:rPr lang="en-US" altLang="ko-KR" sz="1200" b="1" dirty="0" err="1"/>
              <a:t>lightskyblue</a:t>
            </a:r>
            <a:r>
              <a:rPr lang="en-US" altLang="ko-KR" sz="1200" b="1" dirty="0"/>
              <a:t>";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ko-KR" altLang="en-US" sz="1200" dirty="0"/>
              <a:t>현재 시간 </a:t>
            </a:r>
            <a:r>
              <a:rPr lang="en-US" altLang="ko-KR" sz="1200" dirty="0"/>
              <a:t>: 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current.getHours</a:t>
            </a:r>
            <a:r>
              <a:rPr lang="en-US" altLang="ko-KR" sz="1200" dirty="0"/>
              <a:t>(), "</a:t>
            </a:r>
            <a:r>
              <a:rPr lang="ko-KR" altLang="en-US" sz="1200" dirty="0"/>
              <a:t>시</a:t>
            </a:r>
            <a:r>
              <a:rPr lang="en-US" altLang="ko-KR" sz="1200" dirty="0"/>
              <a:t>,");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current.getMinutes</a:t>
            </a:r>
            <a:r>
              <a:rPr lang="en-US" altLang="ko-KR" sz="1200" dirty="0"/>
              <a:t>(), "</a:t>
            </a:r>
            <a:r>
              <a:rPr lang="ko-KR" altLang="en-US" sz="1200" dirty="0"/>
              <a:t>분</a:t>
            </a:r>
            <a:r>
              <a:rPr lang="en-US" altLang="ko-KR" sz="1200" dirty="0"/>
              <a:t>,");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current.getSeconds</a:t>
            </a:r>
            <a:r>
              <a:rPr lang="en-US" altLang="ko-KR" sz="1200" dirty="0"/>
              <a:t>(), "</a:t>
            </a:r>
            <a:r>
              <a:rPr lang="ko-KR" altLang="en-US" sz="1200" dirty="0"/>
              <a:t>초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144" y="4149081"/>
            <a:ext cx="2388794" cy="23762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77" y="1628843"/>
            <a:ext cx="2388837" cy="2376264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8904312" y="6021288"/>
            <a:ext cx="504056" cy="360040"/>
          </a:xfrm>
          <a:prstGeom prst="ellipse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9213552" y="3520452"/>
            <a:ext cx="504056" cy="360040"/>
          </a:xfrm>
          <a:prstGeom prst="ellipse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4574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String </a:t>
            </a:r>
            <a:r>
              <a:rPr lang="ko-KR" altLang="en-US" dirty="0"/>
              <a:t>객체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String</a:t>
            </a:r>
          </a:p>
          <a:p>
            <a:pPr lvl="1"/>
            <a:r>
              <a:rPr lang="ko-KR" altLang="en-US" dirty="0"/>
              <a:t>문자열을 담기 위한 객체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String  </a:t>
            </a:r>
            <a:r>
              <a:rPr lang="ko-KR" altLang="en-US" dirty="0"/>
              <a:t>객체는 일단 생성되면 수정 불가능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75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752478" y="5155204"/>
            <a:ext cx="6895592" cy="1026694"/>
            <a:chOff x="1348833" y="4736177"/>
            <a:chExt cx="6895592" cy="1026694"/>
          </a:xfrm>
        </p:grpSpPr>
        <p:sp>
          <p:nvSpPr>
            <p:cNvPr id="4" name="직사각형 3"/>
            <p:cNvSpPr/>
            <p:nvPr/>
          </p:nvSpPr>
          <p:spPr>
            <a:xfrm>
              <a:off x="1348833" y="4808764"/>
              <a:ext cx="3455841" cy="9541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fontAlgn="base" latinLnBrk="0"/>
              <a:r>
                <a:rPr lang="en-US" altLang="ko-KR" sz="1400" dirty="0" err="1"/>
                <a:t>var</a:t>
              </a:r>
              <a:r>
                <a:rPr lang="en-US" altLang="ko-KR" sz="1400" dirty="0"/>
                <a:t> hello = new String(“Hello”);</a:t>
              </a:r>
            </a:p>
            <a:p>
              <a:pPr fontAlgn="base" latinLnBrk="0"/>
              <a:r>
                <a:rPr lang="en-US" altLang="ko-KR" sz="1400" dirty="0" err="1"/>
                <a:t>var</a:t>
              </a:r>
              <a:r>
                <a:rPr lang="en-US" altLang="ko-KR" sz="1400" dirty="0"/>
                <a:t> res = </a:t>
              </a:r>
              <a:r>
                <a:rPr lang="en-US" altLang="ko-KR" sz="1400" dirty="0" err="1"/>
                <a:t>hello.concat</a:t>
              </a:r>
              <a:r>
                <a:rPr lang="en-US" altLang="ko-KR" sz="1400" dirty="0"/>
                <a:t>(“</a:t>
              </a:r>
              <a:r>
                <a:rPr lang="en-US" altLang="ko-KR" sz="1400" dirty="0" err="1"/>
                <a:t>Javascript</a:t>
              </a:r>
              <a:r>
                <a:rPr lang="en-US" altLang="ko-KR" sz="1400" dirty="0"/>
                <a:t>”);</a:t>
              </a:r>
            </a:p>
            <a:p>
              <a:pPr fontAlgn="base" latinLnBrk="0"/>
              <a:endParaRPr lang="en-US" altLang="ko-KR" sz="1400" dirty="0"/>
            </a:p>
            <a:p>
              <a:pPr fontAlgn="base" latinLnBrk="0"/>
              <a:r>
                <a:rPr lang="en-US" altLang="ko-KR" sz="1400" dirty="0"/>
                <a:t>// </a:t>
              </a:r>
              <a:r>
                <a:rPr lang="en-US" altLang="ko-KR" sz="1400" dirty="0" err="1"/>
                <a:t>concat</a:t>
              </a:r>
              <a:r>
                <a:rPr lang="en-US" altLang="ko-KR" sz="1400" dirty="0"/>
                <a:t>() </a:t>
              </a:r>
              <a:r>
                <a:rPr lang="ko-KR" altLang="en-US" sz="1400" dirty="0"/>
                <a:t>후 </a:t>
              </a:r>
              <a:r>
                <a:rPr lang="en-US" altLang="ko-KR" sz="1400" dirty="0"/>
                <a:t>hello</a:t>
              </a:r>
              <a:r>
                <a:rPr lang="ko-KR" altLang="en-US" sz="1400" dirty="0"/>
                <a:t>의 문자열 변화 없음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076073" y="5013176"/>
              <a:ext cx="1152128" cy="523220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289698" y="5147319"/>
              <a:ext cx="653384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“Hello”</a:t>
              </a:r>
              <a:endParaRPr lang="ko-KR" altLang="en-US" sz="12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207944" y="4747210"/>
              <a:ext cx="8883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hello </a:t>
              </a:r>
              <a:r>
                <a:rPr lang="ko-KR" altLang="en-US" sz="1200" dirty="0"/>
                <a:t>객체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6444225" y="5013176"/>
              <a:ext cx="1800200" cy="523220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657850" y="5136286"/>
              <a:ext cx="1328825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“</a:t>
              </a:r>
              <a:r>
                <a:rPr lang="en-US" altLang="ko-KR" sz="1200" dirty="0" err="1"/>
                <a:t>HelloJavascript</a:t>
              </a:r>
              <a:r>
                <a:rPr lang="en-US" altLang="ko-KR" sz="1200" dirty="0"/>
                <a:t>”</a:t>
              </a:r>
              <a:endParaRPr lang="ko-KR" altLang="en-US" sz="12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948089" y="4736177"/>
              <a:ext cx="7483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res </a:t>
              </a:r>
              <a:r>
                <a:rPr lang="ko-KR" altLang="en-US" sz="1200" dirty="0"/>
                <a:t>객체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761743" y="2730943"/>
            <a:ext cx="5990458" cy="1602175"/>
            <a:chOff x="1348833" y="2117759"/>
            <a:chExt cx="5990458" cy="1602175"/>
          </a:xfrm>
        </p:grpSpPr>
        <p:sp>
          <p:nvSpPr>
            <p:cNvPr id="13" name="직사각형 12"/>
            <p:cNvSpPr/>
            <p:nvPr/>
          </p:nvSpPr>
          <p:spPr>
            <a:xfrm>
              <a:off x="1348833" y="2420692"/>
              <a:ext cx="3455841" cy="9541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fontAlgn="base" latinLnBrk="0"/>
              <a:r>
                <a:rPr lang="en-US" altLang="ko-KR" sz="1400" dirty="0"/>
                <a:t>// 2 </a:t>
              </a:r>
              <a:r>
                <a:rPr lang="ko-KR" altLang="en-US" sz="1400" dirty="0"/>
                <a:t>경우 모두 오른쪽 </a:t>
              </a:r>
              <a:r>
                <a:rPr lang="en-US" altLang="ko-KR" sz="1400" dirty="0"/>
                <a:t>String </a:t>
              </a:r>
              <a:r>
                <a:rPr lang="ko-KR" altLang="en-US" sz="1400" dirty="0"/>
                <a:t>객체 생성</a:t>
              </a:r>
              <a:endParaRPr lang="en-US" altLang="ko-KR" sz="1400" dirty="0"/>
            </a:p>
            <a:p>
              <a:pPr fontAlgn="base" latinLnBrk="0"/>
              <a:endParaRPr lang="en-US" altLang="ko-KR" sz="1400" dirty="0"/>
            </a:p>
            <a:p>
              <a:pPr fontAlgn="base" latinLnBrk="0"/>
              <a:r>
                <a:rPr lang="en-US" altLang="ko-KR" sz="1400" dirty="0" err="1"/>
                <a:t>var</a:t>
              </a:r>
              <a:r>
                <a:rPr lang="en-US" altLang="ko-KR" sz="1400" dirty="0"/>
                <a:t> hello = new String(“Hello”);</a:t>
              </a:r>
            </a:p>
            <a:p>
              <a:pPr fontAlgn="base" latinLnBrk="0"/>
              <a:r>
                <a:rPr lang="en-US" altLang="ko-KR" sz="1400" dirty="0" err="1"/>
                <a:t>var</a:t>
              </a:r>
              <a:r>
                <a:rPr lang="en-US" altLang="ko-KR" sz="1400" dirty="0"/>
                <a:t> hello = “Hello”;</a:t>
              </a: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078969" y="2404628"/>
              <a:ext cx="2260322" cy="1315306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782389" y="2533752"/>
              <a:ext cx="653384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“Hello”</a:t>
              </a:r>
              <a:endParaRPr lang="ko-KR" altLang="en-US" sz="12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617602" y="2117759"/>
              <a:ext cx="8883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hello </a:t>
              </a:r>
              <a:r>
                <a:rPr lang="ko-KR" altLang="en-US" sz="1200" dirty="0"/>
                <a:t>객체</a:t>
              </a:r>
            </a:p>
          </p:txBody>
        </p:sp>
        <p:sp>
          <p:nvSpPr>
            <p:cNvPr id="20" name="타원 19"/>
            <p:cNvSpPr/>
            <p:nvPr/>
          </p:nvSpPr>
          <p:spPr>
            <a:xfrm>
              <a:off x="5155984" y="2933861"/>
              <a:ext cx="727499" cy="27578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charAt</a:t>
              </a:r>
              <a:r>
                <a:rPr lang="en-US" altLang="ko-KR" sz="1050" dirty="0">
                  <a:solidFill>
                    <a:schemeClr val="tx1"/>
                  </a:solidFill>
                </a:rPr>
                <a:t>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12895" y="3355202"/>
              <a:ext cx="733594" cy="3022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concat</a:t>
              </a:r>
              <a:r>
                <a:rPr lang="en-US" altLang="ko-KR" sz="1050" dirty="0">
                  <a:solidFill>
                    <a:schemeClr val="tx1"/>
                  </a:solidFill>
                </a:rPr>
                <a:t>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5221964" y="3338810"/>
              <a:ext cx="595537" cy="2986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split()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5987866" y="3219306"/>
              <a:ext cx="456359" cy="27179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slice()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6051830" y="2877857"/>
              <a:ext cx="358248" cy="271792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…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6504950" y="2960300"/>
              <a:ext cx="741540" cy="27179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replace()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84143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/>
              <a:t>객체의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 길이</a:t>
            </a:r>
          </a:p>
          <a:p>
            <a:pPr lvl="1"/>
            <a:r>
              <a:rPr lang="en-US" altLang="ko-KR" dirty="0"/>
              <a:t>String </a:t>
            </a:r>
            <a:r>
              <a:rPr lang="ko-KR" altLang="en-US" dirty="0"/>
              <a:t>객체의 </a:t>
            </a:r>
            <a:r>
              <a:rPr lang="en-US" altLang="ko-KR" dirty="0"/>
              <a:t>length </a:t>
            </a:r>
            <a:r>
              <a:rPr lang="ko-KR" altLang="en-US" dirty="0" err="1"/>
              <a:t>프로퍼티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읽기 전용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문자열을 배열처럼 사용</a:t>
            </a:r>
            <a:endParaRPr lang="en-US" altLang="ko-KR" dirty="0"/>
          </a:p>
          <a:p>
            <a:pPr lvl="1"/>
            <a:r>
              <a:rPr lang="en-US" altLang="ko-KR" dirty="0"/>
              <a:t>[] </a:t>
            </a:r>
            <a:r>
              <a:rPr lang="ko-KR" altLang="en-US" dirty="0"/>
              <a:t>연산자를 사용하여 각 문자 접근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65760" lvl="1" indent="0">
              <a:buNone/>
            </a:pP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76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24000" y="2755850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hello = new String(“Hello”);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every = “Boy and Girl”; 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m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hello.length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			// m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every.length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			// n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12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24000" y="3907978"/>
            <a:ext cx="45720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"Thank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you".length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// n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9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0" y="5752754"/>
            <a:ext cx="52565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hello = new String("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ello");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c = hello[0]; 	// c = "H".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문자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H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가 아니라 문자열 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H”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82729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129" y="942876"/>
            <a:ext cx="2721136" cy="529332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10719485" y="5974617"/>
            <a:ext cx="560173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77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420610" y="727001"/>
            <a:ext cx="4572000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100" dirty="0"/>
              <a:t>&lt;!DOCTYPE html&gt;</a:t>
            </a:r>
          </a:p>
          <a:p>
            <a:pPr defTabSz="180000"/>
            <a:r>
              <a:rPr lang="en-US" altLang="ko-KR" sz="1100" dirty="0"/>
              <a:t>&lt;html&gt;&lt;head&gt;&lt;title&gt;String </a:t>
            </a:r>
            <a:r>
              <a:rPr lang="ko-KR" altLang="en-US" sz="1100" dirty="0"/>
              <a:t>객체의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활용</a:t>
            </a:r>
            <a:r>
              <a:rPr lang="en-US" altLang="ko-KR" sz="1100" dirty="0"/>
              <a:t>&lt;/title&gt;&lt;/head&gt;</a:t>
            </a:r>
          </a:p>
          <a:p>
            <a:pPr defTabSz="180000"/>
            <a:r>
              <a:rPr lang="en-US" altLang="ko-KR" sz="1100" dirty="0"/>
              <a:t>&lt;body&gt;</a:t>
            </a:r>
          </a:p>
          <a:p>
            <a:pPr defTabSz="180000"/>
            <a:r>
              <a:rPr lang="en-US" altLang="ko-KR" sz="1100" dirty="0"/>
              <a:t>&lt;h3&gt;String </a:t>
            </a:r>
            <a:r>
              <a:rPr lang="ko-KR" altLang="en-US" sz="1100" dirty="0"/>
              <a:t>객체의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활용</a:t>
            </a:r>
            <a:r>
              <a:rPr lang="en-US" altLang="ko-KR" sz="1100" dirty="0"/>
              <a:t>&lt;/h3&gt;</a:t>
            </a:r>
          </a:p>
          <a:p>
            <a:pPr defTabSz="180000"/>
            <a:r>
              <a:rPr lang="en-US" altLang="ko-KR" sz="1100" dirty="0"/>
              <a:t>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&lt;script&gt;</a:t>
            </a:r>
          </a:p>
          <a:p>
            <a:pPr defTabSz="180000"/>
            <a:r>
              <a:rPr lang="en-US" altLang="ko-KR" sz="1100" b="1" dirty="0" err="1"/>
              <a:t>var</a:t>
            </a:r>
            <a:r>
              <a:rPr lang="en-US" altLang="ko-KR" sz="1100" b="1" dirty="0"/>
              <a:t> a = new String("Boys and Girls");</a:t>
            </a:r>
          </a:p>
          <a:p>
            <a:pPr defTabSz="180000"/>
            <a:r>
              <a:rPr lang="en-US" altLang="ko-KR" sz="1100" b="1" dirty="0" err="1"/>
              <a:t>var</a:t>
            </a:r>
            <a:r>
              <a:rPr lang="en-US" altLang="ko-KR" sz="1100" b="1" dirty="0"/>
              <a:t> b = "!!";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("a : " + a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("b : " + b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&gt;");</a:t>
            </a:r>
          </a:p>
          <a:p>
            <a:pPr defTabSz="180000"/>
            <a:endParaRPr lang="ko-KR" altLang="en-US" sz="1100" dirty="0"/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a.charAt</a:t>
            </a:r>
            <a:r>
              <a:rPr lang="en-US" altLang="ko-KR" sz="1100" dirty="0"/>
              <a:t>(0)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a.concat</a:t>
            </a:r>
            <a:r>
              <a:rPr lang="en-US" altLang="ko-KR" sz="1100" dirty="0"/>
              <a:t>(b, "</a:t>
            </a:r>
            <a:r>
              <a:rPr lang="ko-KR" altLang="en-US" sz="1100" dirty="0"/>
              <a:t>입니다</a:t>
            </a:r>
            <a:r>
              <a:rPr lang="en-US" altLang="ko-KR" sz="1100" dirty="0"/>
              <a:t>")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a.indexOf</a:t>
            </a:r>
            <a:r>
              <a:rPr lang="en-US" altLang="ko-KR" sz="1100" dirty="0"/>
              <a:t>("s")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a.indexOf</a:t>
            </a:r>
            <a:r>
              <a:rPr lang="en-US" altLang="ko-KR" sz="1100" dirty="0"/>
              <a:t>("And")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a.slice</a:t>
            </a:r>
            <a:r>
              <a:rPr lang="en-US" altLang="ko-KR" sz="1100" dirty="0"/>
              <a:t>(5, 8)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a.substr</a:t>
            </a:r>
            <a:r>
              <a:rPr lang="en-US" altLang="ko-KR" sz="1100" dirty="0"/>
              <a:t>(5, 3)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a.toUpperCase</a:t>
            </a:r>
            <a:r>
              <a:rPr lang="en-US" altLang="ko-KR" sz="1100" dirty="0"/>
              <a:t>()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a.replace</a:t>
            </a:r>
            <a:r>
              <a:rPr lang="en-US" altLang="ko-KR" sz="1100" dirty="0"/>
              <a:t>("and", "or")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   </a:t>
            </a:r>
            <a:r>
              <a:rPr lang="en-US" altLang="ko-KR" sz="1100" dirty="0" err="1"/>
              <a:t>kitae</a:t>
            </a:r>
            <a:r>
              <a:rPr lang="en-US" altLang="ko-KR" sz="1100" dirty="0"/>
              <a:t>   ".trim()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&gt;");</a:t>
            </a:r>
          </a:p>
          <a:p>
            <a:pPr defTabSz="180000"/>
            <a:endParaRPr lang="ko-KR" altLang="en-US" sz="1100" dirty="0"/>
          </a:p>
          <a:p>
            <a:pPr defTabSz="180000"/>
            <a:r>
              <a:rPr lang="en-US" altLang="ko-KR" sz="1100" dirty="0" err="1"/>
              <a:t>var</a:t>
            </a:r>
            <a:r>
              <a:rPr lang="en-US" altLang="ko-KR" sz="1100" dirty="0"/>
              <a:t> sub = </a:t>
            </a:r>
            <a:r>
              <a:rPr lang="en-US" altLang="ko-KR" sz="1100" dirty="0" err="1"/>
              <a:t>a.split</a:t>
            </a:r>
            <a:r>
              <a:rPr lang="en-US" altLang="ko-KR" sz="1100" dirty="0"/>
              <a:t>(" 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("a</a:t>
            </a:r>
            <a:r>
              <a:rPr lang="ko-KR" altLang="en-US" sz="1100" dirty="0"/>
              <a:t>를 빈칸으로 분리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/>
              <a:t>for(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=0;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sub.length</a:t>
            </a:r>
            <a:r>
              <a:rPr lang="en-US" altLang="ko-KR" sz="1100" dirty="0"/>
              <a:t>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</a:t>
            </a:r>
          </a:p>
          <a:p>
            <a:pPr defTabSz="180000"/>
            <a:r>
              <a:rPr lang="it-IT" altLang="ko-KR" sz="1100" dirty="0"/>
              <a:t>	document.write("sub" + i + "=" + sub[i] + "&lt;br&gt;");</a:t>
            </a:r>
          </a:p>
          <a:p>
            <a:pPr defTabSz="180000"/>
            <a:endParaRPr lang="ko-KR" altLang="en-US" sz="1100" dirty="0"/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&gt;String </a:t>
            </a:r>
            <a:r>
              <a:rPr lang="ko-KR" altLang="en-US" sz="1100" dirty="0" err="1"/>
              <a:t>메소드를</a:t>
            </a:r>
            <a:r>
              <a:rPr lang="ko-KR" altLang="en-US" sz="1100" dirty="0"/>
              <a:t> 실행 후 </a:t>
            </a:r>
            <a:r>
              <a:rPr lang="en-US" altLang="ko-KR" sz="1100" dirty="0"/>
              <a:t>a</a:t>
            </a:r>
            <a:r>
              <a:rPr lang="ko-KR" altLang="en-US" sz="1100" dirty="0"/>
              <a:t>와 </a:t>
            </a:r>
            <a:r>
              <a:rPr lang="en-US" altLang="ko-KR" sz="1100" dirty="0"/>
              <a:t>b </a:t>
            </a:r>
            <a:r>
              <a:rPr lang="ko-KR" altLang="en-US" sz="1100" dirty="0"/>
              <a:t>변함 없음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("a : " + a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("b : " + b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/>
              <a:t>&lt;/script&gt;</a:t>
            </a:r>
          </a:p>
          <a:p>
            <a:pPr defTabSz="180000"/>
            <a:r>
              <a:rPr lang="en-US" altLang="ko-KR" sz="1100" dirty="0"/>
              <a:t>&lt;/body&gt;</a:t>
            </a:r>
          </a:p>
          <a:p>
            <a:pPr defTabSz="180000"/>
            <a:r>
              <a:rPr lang="en-US" altLang="ko-KR" sz="1100" dirty="0"/>
              <a:t>&lt;/html&gt;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6269146" y="2691419"/>
            <a:ext cx="828385" cy="272415"/>
          </a:xfrm>
          <a:prstGeom prst="wedgeRoundRectCallout">
            <a:avLst>
              <a:gd name="adj1" fmla="val 70930"/>
              <a:gd name="adj2" fmla="val 347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a.charAt</a:t>
            </a:r>
            <a:r>
              <a:rPr lang="en-US" altLang="ko-KR" sz="1000" dirty="0"/>
              <a:t>(0)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6187196" y="3043799"/>
            <a:ext cx="985634" cy="272415"/>
          </a:xfrm>
          <a:prstGeom prst="wedgeRoundRectCallout">
            <a:avLst>
              <a:gd name="adj1" fmla="val 61591"/>
              <a:gd name="adj2" fmla="val 1981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a.indexOf</a:t>
            </a:r>
            <a:r>
              <a:rPr lang="en-US" altLang="ko-KR" sz="1000" dirty="0"/>
              <a:t>(</a:t>
            </a:r>
            <a:r>
              <a:rPr lang="it-IT" altLang="ko-KR" sz="1000" dirty="0"/>
              <a:t>"</a:t>
            </a:r>
            <a:r>
              <a:rPr lang="en-US" altLang="ko-KR" sz="1000" dirty="0"/>
              <a:t>s</a:t>
            </a:r>
            <a:r>
              <a:rPr lang="it-IT" altLang="ko-KR" sz="1000" dirty="0"/>
              <a:t>"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7752185" y="3481602"/>
            <a:ext cx="800343" cy="272415"/>
          </a:xfrm>
          <a:prstGeom prst="wedgeRoundRectCallout">
            <a:avLst>
              <a:gd name="adj1" fmla="val -66012"/>
              <a:gd name="adj2" fmla="val 160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a.slice</a:t>
            </a:r>
            <a:r>
              <a:rPr lang="en-US" altLang="ko-KR" sz="1000" dirty="0"/>
              <a:t>(5,8)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955279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Math</a:t>
            </a:r>
            <a:r>
              <a:rPr lang="ko-KR" altLang="en-US"/>
              <a:t> 객체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Math</a:t>
            </a:r>
          </a:p>
          <a:p>
            <a:pPr lvl="1"/>
            <a:r>
              <a:rPr lang="ko-KR" altLang="en-US" dirty="0"/>
              <a:t>수학 계산을 위한 </a:t>
            </a:r>
            <a:r>
              <a:rPr lang="ko-KR" altLang="en-US" dirty="0" err="1"/>
              <a:t>프로퍼티와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제공</a:t>
            </a:r>
            <a:endParaRPr lang="en-US" altLang="ko-KR" dirty="0"/>
          </a:p>
          <a:p>
            <a:pPr lvl="1"/>
            <a:r>
              <a:rPr lang="en-US" altLang="ko-KR" dirty="0"/>
              <a:t>new Math()</a:t>
            </a:r>
            <a:r>
              <a:rPr lang="ko-KR" altLang="en-US" dirty="0"/>
              <a:t>로 객체 생성하지 않고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난수</a:t>
            </a:r>
            <a:r>
              <a:rPr lang="ko-KR" altLang="en-US" dirty="0"/>
              <a:t> 발생</a:t>
            </a:r>
            <a:endParaRPr lang="en-US" altLang="ko-KR" dirty="0"/>
          </a:p>
          <a:p>
            <a:pPr lvl="2"/>
            <a:r>
              <a:rPr lang="en-US" altLang="ko-KR" dirty="0" err="1"/>
              <a:t>Math.random</a:t>
            </a:r>
            <a:r>
              <a:rPr lang="en-US" altLang="ko-KR" dirty="0"/>
              <a:t>() : 0~1</a:t>
            </a:r>
            <a:r>
              <a:rPr lang="ko-KR" altLang="en-US" dirty="0"/>
              <a:t>보다 작은 </a:t>
            </a:r>
            <a:r>
              <a:rPr lang="ko-KR" altLang="en-US" dirty="0" err="1"/>
              <a:t>랜덤한</a:t>
            </a:r>
            <a:r>
              <a:rPr lang="ko-KR" altLang="en-US" dirty="0"/>
              <a:t> 실수 리턴</a:t>
            </a:r>
            <a:endParaRPr lang="en-US" altLang="ko-KR" dirty="0"/>
          </a:p>
          <a:p>
            <a:pPr lvl="2"/>
            <a:r>
              <a:rPr lang="en-US" altLang="ko-KR" dirty="0" err="1"/>
              <a:t>Math.floor</a:t>
            </a:r>
            <a:r>
              <a:rPr lang="en-US" altLang="ko-KR" dirty="0"/>
              <a:t>(m)</a:t>
            </a:r>
            <a:r>
              <a:rPr lang="ko-KR" altLang="en-US" dirty="0"/>
              <a:t>은 </a:t>
            </a:r>
            <a:r>
              <a:rPr lang="en-US" altLang="ko-KR" dirty="0"/>
              <a:t>m</a:t>
            </a:r>
            <a:r>
              <a:rPr lang="ko-KR" altLang="en-US" dirty="0"/>
              <a:t>의 소수점 이하를 제거한 정수 리턴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78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36440" y="3167390"/>
            <a:ext cx="509431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sq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Math.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sqrt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(4); 			// 4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제곱근을 구하면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area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Math.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PI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*2*2; 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반지름이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인 원의 면적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36440" y="4957291"/>
            <a:ext cx="727280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0~99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까지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랜덤한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정수를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10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개 만드는 코드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for(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=0;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&lt;10;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++) {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m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Math.random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()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*100; 	// m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0~99.999...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보다 작은 실수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난수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Math.floor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(m)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		// m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에서 소수점 이하를 제거한 정수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(0~99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사이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(n + " ");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1128157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10364953" y="5746017"/>
            <a:ext cx="560173" cy="365125"/>
          </a:xfrm>
        </p:spPr>
        <p:txBody>
          <a:bodyPr>
            <a:normAutofit/>
          </a:bodyPr>
          <a:lstStyle/>
          <a:p>
            <a:pPr algn="r"/>
            <a:fld id="{01870596-DAFA-46D2-82A7-2B6B5F8E0EA4}" type="slidenum">
              <a:rPr lang="ko-KR" altLang="en-US" smtClean="0"/>
              <a:pPr algn="r"/>
              <a:t>79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53037" y="642269"/>
            <a:ext cx="4242963" cy="53399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&lt;!DOCTYPE html&gt;</a:t>
            </a:r>
          </a:p>
          <a:p>
            <a:pPr defTabSz="180000"/>
            <a:r>
              <a:rPr lang="en-US" altLang="ko-KR" sz="1100" dirty="0"/>
              <a:t>&lt;html&gt;</a:t>
            </a:r>
          </a:p>
          <a:p>
            <a:pPr defTabSz="180000"/>
            <a:r>
              <a:rPr lang="en-US" altLang="ko-KR" sz="1100" dirty="0"/>
              <a:t>&lt;head&gt;&lt;title&gt;Math</a:t>
            </a:r>
            <a:r>
              <a:rPr lang="ko-KR" altLang="en-US" sz="1100" dirty="0"/>
              <a:t>를 활용한 구구단 연습</a:t>
            </a:r>
            <a:r>
              <a:rPr lang="en-US" altLang="ko-KR" sz="1100" dirty="0"/>
              <a:t>&lt;/title&gt;&lt;script&gt;</a:t>
            </a:r>
          </a:p>
          <a:p>
            <a:pPr defTabSz="180000"/>
            <a:r>
              <a:rPr lang="en-US" altLang="ko-KR" sz="1100" b="1" dirty="0"/>
              <a:t>function </a:t>
            </a:r>
            <a:r>
              <a:rPr lang="en-US" altLang="ko-KR" sz="1100" b="1" dirty="0" err="1"/>
              <a:t>randomInt</a:t>
            </a:r>
            <a:r>
              <a:rPr lang="en-US" altLang="ko-KR" sz="1100" b="1" dirty="0"/>
              <a:t>() { // 1~9</a:t>
            </a:r>
            <a:r>
              <a:rPr lang="ko-KR" altLang="en-US" sz="1100" b="1" dirty="0"/>
              <a:t>의 십진 </a:t>
            </a:r>
            <a:r>
              <a:rPr lang="ko-KR" altLang="en-US" sz="1100" b="1" dirty="0" err="1"/>
              <a:t>난수</a:t>
            </a:r>
            <a:r>
              <a:rPr lang="ko-KR" altLang="en-US" sz="1100" b="1" dirty="0"/>
              <a:t> 리턴</a:t>
            </a:r>
          </a:p>
          <a:p>
            <a:pPr defTabSz="180000"/>
            <a:r>
              <a:rPr lang="en-US" altLang="ko-KR" sz="1100" b="1" dirty="0"/>
              <a:t>	return </a:t>
            </a:r>
            <a:r>
              <a:rPr lang="en-US" altLang="ko-KR" sz="1100" b="1" dirty="0" err="1"/>
              <a:t>Math.floor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Math.random</a:t>
            </a:r>
            <a:r>
              <a:rPr lang="en-US" altLang="ko-KR" sz="1100" b="1" dirty="0"/>
              <a:t>()*9) + 1; 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dirty="0"/>
              <a:t>&lt;/script&gt;</a:t>
            </a:r>
          </a:p>
          <a:p>
            <a:pPr defTabSz="180000"/>
            <a:r>
              <a:rPr lang="en-US" altLang="ko-KR" sz="1100" dirty="0"/>
              <a:t>&lt;/head&gt;</a:t>
            </a:r>
          </a:p>
          <a:p>
            <a:pPr defTabSz="180000"/>
            <a:r>
              <a:rPr lang="en-US" altLang="ko-KR" sz="1100" dirty="0"/>
              <a:t>&lt;body&gt;</a:t>
            </a:r>
          </a:p>
          <a:p>
            <a:pPr defTabSz="180000"/>
            <a:r>
              <a:rPr lang="en-US" altLang="ko-KR" sz="1100" dirty="0"/>
              <a:t>&lt;h3&gt;Math</a:t>
            </a:r>
            <a:r>
              <a:rPr lang="ko-KR" altLang="en-US" sz="1100" dirty="0"/>
              <a:t>를 활용한 구구단 연습</a:t>
            </a:r>
            <a:r>
              <a:rPr lang="en-US" altLang="ko-KR" sz="1100" dirty="0"/>
              <a:t>&lt;/h3&gt;</a:t>
            </a:r>
          </a:p>
          <a:p>
            <a:pPr defTabSz="180000"/>
            <a:r>
              <a:rPr lang="en-US" altLang="ko-KR" sz="1100" dirty="0"/>
              <a:t>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&lt;script&gt;</a:t>
            </a:r>
          </a:p>
          <a:p>
            <a:pPr defTabSz="180000"/>
            <a:r>
              <a:rPr lang="en-US" altLang="ko-KR" sz="1100" dirty="0"/>
              <a:t>	// </a:t>
            </a:r>
            <a:r>
              <a:rPr lang="ko-KR" altLang="en-US" sz="1100" dirty="0"/>
              <a:t>구구단 문제 생성</a:t>
            </a:r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err="1"/>
              <a:t>var</a:t>
            </a:r>
            <a:r>
              <a:rPr lang="en-US" altLang="ko-KR" sz="1100" b="1" dirty="0"/>
              <a:t> ques = </a:t>
            </a:r>
            <a:r>
              <a:rPr lang="en-US" altLang="ko-KR" sz="1100" b="1" dirty="0" err="1"/>
              <a:t>randomInt</a:t>
            </a:r>
            <a:r>
              <a:rPr lang="en-US" altLang="ko-KR" sz="1100" b="1" dirty="0"/>
              <a:t>() + "*" + </a:t>
            </a:r>
            <a:r>
              <a:rPr lang="en-US" altLang="ko-KR" sz="1100" b="1" dirty="0" err="1"/>
              <a:t>randomInt</a:t>
            </a:r>
            <a:r>
              <a:rPr lang="en-US" altLang="ko-KR" sz="1100" b="1" dirty="0"/>
              <a:t>();</a:t>
            </a:r>
          </a:p>
          <a:p>
            <a:pPr defTabSz="180000"/>
            <a:r>
              <a:rPr lang="en-US" altLang="ko-KR" sz="1100" dirty="0"/>
              <a:t>	// </a:t>
            </a:r>
            <a:r>
              <a:rPr lang="ko-KR" altLang="en-US" sz="1100" dirty="0"/>
              <a:t>사용자로부터 답 입력</a:t>
            </a:r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err="1"/>
              <a:t>var</a:t>
            </a:r>
            <a:r>
              <a:rPr lang="en-US" altLang="ko-KR" sz="1100" b="1" dirty="0"/>
              <a:t> user = prompt(ques + " </a:t>
            </a:r>
            <a:r>
              <a:rPr lang="ko-KR" altLang="en-US" sz="1100" b="1" dirty="0"/>
              <a:t>값은 얼마입니까</a:t>
            </a:r>
            <a:r>
              <a:rPr lang="en-US" altLang="ko-KR" sz="1100" b="1" dirty="0"/>
              <a:t>?", 0);</a:t>
            </a:r>
          </a:p>
          <a:p>
            <a:pPr defTabSz="180000"/>
            <a:r>
              <a:rPr lang="en-US" altLang="ko-KR" sz="1100" b="1" dirty="0"/>
              <a:t>	if(user == null) { // </a:t>
            </a:r>
            <a:r>
              <a:rPr lang="ko-KR" altLang="en-US" sz="1100" b="1" dirty="0"/>
              <a:t>취소 버튼이 클릭된 경우 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document.write</a:t>
            </a:r>
            <a:r>
              <a:rPr lang="en-US" altLang="ko-KR" sz="1100" dirty="0"/>
              <a:t>("</a:t>
            </a:r>
            <a:r>
              <a:rPr lang="ko-KR" altLang="en-US" sz="1100" dirty="0"/>
              <a:t>구구단 연습을 종료합니다</a:t>
            </a:r>
            <a:r>
              <a:rPr lang="en-US" altLang="ko-KR" sz="1100" dirty="0"/>
              <a:t>");</a:t>
            </a:r>
          </a:p>
          <a:p>
            <a:pPr defTabSz="180000"/>
            <a:r>
              <a:rPr lang="en-US" altLang="ko-KR" sz="1100" dirty="0"/>
              <a:t>	}</a:t>
            </a:r>
          </a:p>
          <a:p>
            <a:pPr defTabSz="180000"/>
            <a:r>
              <a:rPr lang="en-US" altLang="ko-KR" sz="1100" b="1" dirty="0"/>
              <a:t>	else {</a:t>
            </a:r>
          </a:p>
          <a:p>
            <a:pPr defTabSz="180000"/>
            <a:r>
              <a:rPr lang="en-US" altLang="ko-KR" sz="1100" b="1" dirty="0"/>
              <a:t>		</a:t>
            </a:r>
            <a:r>
              <a:rPr lang="en-US" altLang="ko-KR" sz="1100" b="1" dirty="0" err="1"/>
              <a:t>var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ans</a:t>
            </a:r>
            <a:r>
              <a:rPr lang="en-US" altLang="ko-KR" sz="1100" b="1" dirty="0"/>
              <a:t> = </a:t>
            </a:r>
            <a:r>
              <a:rPr lang="en-US" altLang="ko-KR" sz="1100" b="1" dirty="0" err="1"/>
              <a:t>eval</a:t>
            </a:r>
            <a:r>
              <a:rPr lang="en-US" altLang="ko-KR" sz="1100" b="1" dirty="0"/>
              <a:t>(ques); // </a:t>
            </a:r>
            <a:r>
              <a:rPr lang="ko-KR" altLang="en-US" sz="1100" b="1" dirty="0"/>
              <a:t>구구단 정답 계산</a:t>
            </a:r>
          </a:p>
          <a:p>
            <a:pPr defTabSz="180000"/>
            <a:r>
              <a:rPr lang="en-US" altLang="ko-KR" sz="1100" b="1" dirty="0"/>
              <a:t>		if(</a:t>
            </a:r>
            <a:r>
              <a:rPr lang="en-US" altLang="ko-KR" sz="1100" b="1" dirty="0" err="1"/>
              <a:t>ans</a:t>
            </a:r>
            <a:r>
              <a:rPr lang="en-US" altLang="ko-KR" sz="1100" b="1" dirty="0"/>
              <a:t> == user) // </a:t>
            </a:r>
            <a:r>
              <a:rPr lang="ko-KR" altLang="en-US" sz="1100" b="1" dirty="0"/>
              <a:t>정답과 사용자 입력 비교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document.write</a:t>
            </a:r>
            <a:r>
              <a:rPr lang="en-US" altLang="ko-KR" sz="1100" dirty="0"/>
              <a:t>("</a:t>
            </a:r>
            <a:r>
              <a:rPr lang="ko-KR" altLang="en-US" sz="1100" dirty="0"/>
              <a:t>정답</a:t>
            </a:r>
            <a:r>
              <a:rPr lang="en-US" altLang="ko-KR" sz="1100" dirty="0"/>
              <a:t>! ");</a:t>
            </a:r>
          </a:p>
          <a:p>
            <a:pPr defTabSz="180000"/>
            <a:r>
              <a:rPr lang="en-US" altLang="ko-KR" sz="1100" b="1" dirty="0"/>
              <a:t>		else 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document.write</a:t>
            </a:r>
            <a:r>
              <a:rPr lang="en-US" altLang="ko-KR" sz="1100" dirty="0"/>
              <a:t>("</a:t>
            </a:r>
            <a:r>
              <a:rPr lang="ko-KR" altLang="en-US" sz="1100" dirty="0"/>
              <a:t>아니오</a:t>
            </a:r>
            <a:r>
              <a:rPr lang="en-US" altLang="ko-KR" sz="1100" dirty="0"/>
              <a:t>! ");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document.write</a:t>
            </a:r>
            <a:r>
              <a:rPr lang="en-US" altLang="ko-KR" sz="1100" dirty="0"/>
              <a:t>(ques + "=" + "&lt;strong&gt;" + </a:t>
            </a:r>
            <a:r>
              <a:rPr lang="en-US" altLang="ko-KR" sz="1100" dirty="0" err="1"/>
              <a:t>ans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								 + "&lt;/strong&gt;</a:t>
            </a:r>
            <a:r>
              <a:rPr lang="ko-KR" altLang="en-US" sz="1100" dirty="0"/>
              <a:t>입니다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dirty="0"/>
              <a:t>&lt;/script&gt;</a:t>
            </a:r>
          </a:p>
          <a:p>
            <a:pPr defTabSz="180000"/>
            <a:r>
              <a:rPr lang="en-US" altLang="ko-KR" sz="1100" dirty="0"/>
              <a:t>&lt;/body&gt;</a:t>
            </a:r>
          </a:p>
          <a:p>
            <a:pPr defTabSz="180000"/>
            <a:r>
              <a:rPr lang="en-US" altLang="ko-KR" sz="1100" dirty="0"/>
              <a:t>&lt;/html&gt;</a:t>
            </a:r>
            <a:endParaRPr lang="ko-KR" altLang="en-US" sz="11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6173517" y="1002309"/>
            <a:ext cx="3596217" cy="1826871"/>
            <a:chOff x="4387361" y="1623051"/>
            <a:chExt cx="4860976" cy="255270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7361" y="1641969"/>
              <a:ext cx="2085975" cy="252412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76562" y="1623051"/>
              <a:ext cx="2771775" cy="2552700"/>
            </a:xfrm>
            <a:prstGeom prst="rect">
              <a:avLst/>
            </a:prstGeom>
          </p:spPr>
        </p:pic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572" y="3018533"/>
            <a:ext cx="2808312" cy="22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8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12127-9E07-4628-80F5-0C37EEF3F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9D50AA-35CA-43DB-B7C8-A31FDF829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</a:rPr>
              <a:t>기본 출력 방법 </a:t>
            </a:r>
            <a:r>
              <a:rPr lang="en-US" altLang="ko-KR" dirty="0">
                <a:solidFill>
                  <a:srgbClr val="000000"/>
                </a:solidFill>
              </a:rPr>
              <a:t>: alert ( ) </a:t>
            </a:r>
            <a:r>
              <a:rPr lang="ko-KR" altLang="en-US" dirty="0">
                <a:solidFill>
                  <a:srgbClr val="000000"/>
                </a:solidFill>
              </a:rPr>
              <a:t>함수를 사용</a:t>
            </a:r>
            <a:endParaRPr lang="en-US" altLang="ko-KR" dirty="0">
              <a:solidFill>
                <a:srgbClr val="000000"/>
              </a:solidFill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</a:rPr>
              <a:t>Alert ( ) </a:t>
            </a:r>
            <a:r>
              <a:rPr lang="ko-KR" altLang="en-US" dirty="0">
                <a:solidFill>
                  <a:srgbClr val="000000"/>
                </a:solidFill>
              </a:rPr>
              <a:t>함수</a:t>
            </a:r>
            <a:endParaRPr lang="en-US" altLang="ko-KR" dirty="0">
              <a:solidFill>
                <a:srgbClr val="000000"/>
              </a:solidFill>
            </a:endParaRPr>
          </a:p>
          <a:p>
            <a:pPr lvl="2"/>
            <a:r>
              <a:rPr lang="ko-KR" altLang="en-US" dirty="0"/>
              <a:t>가장 기본적인 출력 방법</a:t>
            </a:r>
            <a:endParaRPr lang="en-US" altLang="ko-KR" dirty="0"/>
          </a:p>
          <a:p>
            <a:pPr lvl="2"/>
            <a:r>
              <a:rPr lang="ko-KR" altLang="en-US" dirty="0"/>
              <a:t>브라우저에 경고창을 띄울 수 있음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000000"/>
                </a:solidFill>
              </a:rPr>
              <a:t>alert ( ) </a:t>
            </a:r>
            <a:r>
              <a:rPr lang="ko-KR" altLang="en-US" dirty="0">
                <a:solidFill>
                  <a:srgbClr val="000000"/>
                </a:solidFill>
              </a:rPr>
              <a:t>함수의 사용 예 </a:t>
            </a:r>
            <a:r>
              <a:rPr lang="en-US" altLang="ko-KR" dirty="0">
                <a:solidFill>
                  <a:srgbClr val="000000"/>
                </a:solidFill>
              </a:rPr>
              <a:t>: </a:t>
            </a:r>
          </a:p>
          <a:p>
            <a:pPr lvl="3"/>
            <a:r>
              <a:rPr lang="ko-KR" altLang="en-US" dirty="0">
                <a:solidFill>
                  <a:srgbClr val="000000"/>
                </a:solidFill>
              </a:rPr>
              <a:t>함수의 괄호 안에는 문자열 입력</a:t>
            </a:r>
          </a:p>
          <a:p>
            <a:pPr lvl="2"/>
            <a:r>
              <a:rPr lang="en-US" altLang="ko-KR" dirty="0"/>
              <a:t>alert(value + ' JavaScript');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850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객체 만들기</a:t>
            </a:r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/>
              <a:t>사용자가 새로운 타입의 객체 작성 가능 </a:t>
            </a:r>
            <a:r>
              <a:rPr lang="en-US" altLang="ko-KR" sz="2000" dirty="0"/>
              <a:t>: 3 </a:t>
            </a:r>
            <a:r>
              <a:rPr lang="ko-KR" altLang="en-US" sz="2000" dirty="0"/>
              <a:t>가지 방법</a:t>
            </a:r>
            <a:endParaRPr lang="en-US" altLang="ko-KR" sz="2000" dirty="0"/>
          </a:p>
          <a:p>
            <a:pPr lvl="1"/>
            <a:r>
              <a:rPr lang="en-US" altLang="ko-KR" sz="1800" dirty="0"/>
              <a:t>1. </a:t>
            </a:r>
            <a:r>
              <a:rPr lang="ko-KR" altLang="en-US" sz="1800" dirty="0"/>
              <a:t>직접 객체 만들기</a:t>
            </a:r>
            <a:endParaRPr lang="en-US" altLang="ko-KR" sz="1800" dirty="0"/>
          </a:p>
          <a:p>
            <a:pPr lvl="2"/>
            <a:r>
              <a:rPr lang="en-US" altLang="ko-KR" sz="1600" dirty="0"/>
              <a:t>new Object()</a:t>
            </a:r>
            <a:r>
              <a:rPr lang="ko-KR" altLang="en-US" sz="1600" dirty="0"/>
              <a:t> 이용</a:t>
            </a:r>
            <a:endParaRPr lang="en-US" altLang="ko-KR" sz="1600" dirty="0"/>
          </a:p>
          <a:p>
            <a:pPr lvl="2"/>
            <a:r>
              <a:rPr lang="ko-KR" altLang="en-US" sz="1600" dirty="0" err="1"/>
              <a:t>리터럴</a:t>
            </a:r>
            <a:r>
              <a:rPr lang="ko-KR" altLang="en-US" sz="1600" dirty="0"/>
              <a:t> 표기법 이용</a:t>
            </a:r>
            <a:endParaRPr lang="en-US" altLang="ko-KR" sz="1600" dirty="0"/>
          </a:p>
          <a:p>
            <a:pPr lvl="1"/>
            <a:r>
              <a:rPr lang="en-US" altLang="ko-KR" sz="1800" dirty="0"/>
              <a:t>2. </a:t>
            </a:r>
            <a:r>
              <a:rPr lang="ko-KR" altLang="en-US" sz="1800" dirty="0"/>
              <a:t>객체의 틀</a:t>
            </a:r>
            <a:r>
              <a:rPr lang="en-US" altLang="ko-KR" sz="1800" dirty="0"/>
              <a:t>(</a:t>
            </a:r>
            <a:r>
              <a:rPr lang="ko-KR" altLang="en-US" sz="1800" dirty="0" err="1"/>
              <a:t>프로토타입</a:t>
            </a:r>
            <a:r>
              <a:rPr lang="en-US" altLang="ko-KR" sz="1800" dirty="0"/>
              <a:t>)</a:t>
            </a:r>
            <a:r>
              <a:rPr lang="ko-KR" altLang="en-US" sz="1800" dirty="0"/>
              <a:t>을 만들고 객체 생성하기</a:t>
            </a:r>
            <a:endParaRPr lang="en-US" altLang="ko-KR" sz="1800" dirty="0"/>
          </a:p>
          <a:p>
            <a:r>
              <a:rPr lang="ko-KR" altLang="en-US" sz="2000" dirty="0"/>
              <a:t>샘플 </a:t>
            </a:r>
            <a:endParaRPr lang="en-US" altLang="ko-KR" sz="2000" dirty="0"/>
          </a:p>
          <a:p>
            <a:pPr lvl="1"/>
            <a:r>
              <a:rPr lang="ko-KR" altLang="en-US" sz="1600" dirty="0"/>
              <a:t>은행 계좌를 표현하는 </a:t>
            </a:r>
            <a:r>
              <a:rPr lang="en-US" altLang="ko-KR" sz="1600" dirty="0"/>
              <a:t>account </a:t>
            </a:r>
            <a:r>
              <a:rPr lang="ko-KR" altLang="en-US" sz="1600" dirty="0"/>
              <a:t>객체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80</a:t>
            </a:fld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3863753" y="3881502"/>
            <a:ext cx="4865893" cy="2323601"/>
            <a:chOff x="2699792" y="2276872"/>
            <a:chExt cx="4865893" cy="2323601"/>
          </a:xfrm>
        </p:grpSpPr>
        <p:sp>
          <p:nvSpPr>
            <p:cNvPr id="6" name="타원 5"/>
            <p:cNvSpPr/>
            <p:nvPr/>
          </p:nvSpPr>
          <p:spPr>
            <a:xfrm>
              <a:off x="2699792" y="2276872"/>
              <a:ext cx="3312368" cy="232360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 rot="2106326">
              <a:off x="2750611" y="3574018"/>
              <a:ext cx="1066603" cy="382526"/>
            </a:xfrm>
            <a:prstGeom prst="ellipse">
              <a:avLst/>
            </a:prstGeom>
            <a:solidFill>
              <a:srgbClr val="C9E7A7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deposit()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3761570" y="4035462"/>
              <a:ext cx="1066603" cy="464912"/>
            </a:xfrm>
            <a:prstGeom prst="ellipse">
              <a:avLst/>
            </a:prstGeom>
            <a:solidFill>
              <a:srgbClr val="C9E7A7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withdraw()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40909" y="3316574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자바스크립트 객체 </a:t>
              </a:r>
              <a:endParaRPr lang="en-US" altLang="ko-KR" sz="1200" dirty="0"/>
            </a:p>
            <a:p>
              <a:r>
                <a:rPr lang="en-US" altLang="ko-KR" sz="1200" dirty="0"/>
                <a:t>   account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11757" y="2876856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>
                  <a:solidFill>
                    <a:srgbClr val="C00000"/>
                  </a:solidFill>
                </a:rPr>
                <a:t>프로퍼티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80198" y="376528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>
                  <a:solidFill>
                    <a:srgbClr val="C00000"/>
                  </a:solidFill>
                </a:rPr>
                <a:t>메소드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06355" y="2817587"/>
              <a:ext cx="788518" cy="280928"/>
            </a:xfrm>
            <a:prstGeom prst="round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code</a:t>
              </a:r>
              <a:endParaRPr lang="ko-KR" altLang="en-US" sz="105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06353" y="3159267"/>
              <a:ext cx="788519" cy="280928"/>
            </a:xfrm>
            <a:prstGeom prst="round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balance</a:t>
              </a:r>
              <a:endParaRPr lang="ko-KR" altLang="en-US" sz="105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07172" y="2476037"/>
              <a:ext cx="615574" cy="280928"/>
            </a:xfrm>
            <a:prstGeom prst="round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owner</a:t>
              </a:r>
              <a:endParaRPr lang="ko-KR" altLang="en-US" sz="105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45205" y="2829523"/>
              <a:ext cx="787982" cy="28092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00B0F0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“111”</a:t>
              </a:r>
              <a:endParaRPr lang="ko-KR" altLang="en-US" sz="105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45204" y="3171203"/>
              <a:ext cx="787982" cy="28092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00B0F0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35000</a:t>
              </a:r>
              <a:endParaRPr lang="ko-KR" altLang="en-US" sz="105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46022" y="2487973"/>
              <a:ext cx="787458" cy="28092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00B0F0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“</a:t>
              </a:r>
              <a:r>
                <a:rPr lang="ko-KR" altLang="en-US" sz="1050" dirty="0"/>
                <a:t>유상현</a:t>
              </a:r>
              <a:r>
                <a:rPr lang="en-US" altLang="ko-KR" sz="1050" dirty="0"/>
                <a:t>”</a:t>
              </a:r>
              <a:endParaRPr lang="ko-KR" altLang="en-US" sz="1050" dirty="0"/>
            </a:p>
          </p:txBody>
        </p:sp>
        <p:sp>
          <p:nvSpPr>
            <p:cNvPr id="16" name="타원 15"/>
            <p:cNvSpPr/>
            <p:nvPr/>
          </p:nvSpPr>
          <p:spPr>
            <a:xfrm rot="19331601">
              <a:off x="4934386" y="3559577"/>
              <a:ext cx="1066603" cy="464912"/>
            </a:xfrm>
            <a:prstGeom prst="ellipse">
              <a:avLst/>
            </a:prstGeom>
            <a:solidFill>
              <a:srgbClr val="C9E7A7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inquiry()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748633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/>
              <a:t>Object()</a:t>
            </a:r>
            <a:r>
              <a:rPr lang="ko-KR" altLang="en-US" dirty="0"/>
              <a:t>로 객체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과정</a:t>
            </a:r>
            <a:endParaRPr lang="en-US" altLang="ko-KR" dirty="0"/>
          </a:p>
          <a:p>
            <a:pPr lvl="1"/>
            <a:r>
              <a:rPr lang="en-US" altLang="ko-KR" dirty="0"/>
              <a:t>1. new Object()</a:t>
            </a:r>
            <a:r>
              <a:rPr lang="ko-KR" altLang="en-US" dirty="0"/>
              <a:t>로 빈 객체 생성</a:t>
            </a:r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빈 객체에 </a:t>
            </a:r>
            <a:r>
              <a:rPr lang="ko-KR" altLang="en-US" dirty="0" err="1"/>
              <a:t>프로퍼티</a:t>
            </a:r>
            <a:r>
              <a:rPr lang="ko-KR" altLang="en-US" dirty="0"/>
              <a:t> 추가</a:t>
            </a:r>
            <a:endParaRPr lang="en-US" altLang="ko-KR" dirty="0"/>
          </a:p>
          <a:p>
            <a:pPr lvl="2"/>
            <a:r>
              <a:rPr lang="ko-KR" altLang="en-US" dirty="0"/>
              <a:t>새로운 </a:t>
            </a:r>
            <a:r>
              <a:rPr lang="ko-KR" altLang="en-US" dirty="0" err="1"/>
              <a:t>프로퍼티</a:t>
            </a:r>
            <a:r>
              <a:rPr lang="ko-KR" altLang="en-US" dirty="0"/>
              <a:t> 추가</a:t>
            </a:r>
            <a:r>
              <a:rPr lang="en-US" altLang="ko-KR" dirty="0"/>
              <a:t>(</a:t>
            </a:r>
            <a:r>
              <a:rPr lang="ko-KR" altLang="en-US" dirty="0" err="1"/>
              <a:t>프로퍼티</a:t>
            </a:r>
            <a:r>
              <a:rPr lang="ko-KR" altLang="en-US" dirty="0"/>
              <a:t> 이름과 초기값 지정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빈 객체에 </a:t>
            </a:r>
            <a:r>
              <a:rPr lang="ko-KR" altLang="en-US" dirty="0" err="1"/>
              <a:t>메소드</a:t>
            </a:r>
            <a:r>
              <a:rPr lang="ko-KR" altLang="en-US" dirty="0"/>
              <a:t> 추가</a:t>
            </a:r>
            <a:endParaRPr lang="en-US" altLang="ko-KR" dirty="0"/>
          </a:p>
          <a:p>
            <a:pPr lvl="2"/>
            <a:r>
              <a:rPr lang="ko-KR" altLang="en-US" dirty="0" err="1"/>
              <a:t>메소드로</a:t>
            </a:r>
            <a:r>
              <a:rPr lang="ko-KR" altLang="en-US" dirty="0"/>
              <a:t> 사용할 함수 미리 작성</a:t>
            </a:r>
            <a:endParaRPr lang="en-US" altLang="ko-KR" dirty="0"/>
          </a:p>
          <a:p>
            <a:pPr lvl="2"/>
            <a:r>
              <a:rPr lang="ko-KR" altLang="en-US" dirty="0"/>
              <a:t>새 </a:t>
            </a:r>
            <a:r>
              <a:rPr lang="ko-KR" altLang="en-US" dirty="0" err="1"/>
              <a:t>메소드</a:t>
            </a:r>
            <a:r>
              <a:rPr lang="ko-KR" altLang="en-US" dirty="0"/>
              <a:t> 추가</a:t>
            </a:r>
            <a:r>
              <a:rPr lang="en-US" altLang="ko-KR" dirty="0"/>
              <a:t>(</a:t>
            </a:r>
            <a:r>
              <a:rPr lang="ko-KR" altLang="en-US" dirty="0" err="1"/>
              <a:t>메소드</a:t>
            </a:r>
            <a:r>
              <a:rPr lang="ko-KR" altLang="en-US" dirty="0"/>
              <a:t> 이름에 함수 지정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81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80816" y="4534614"/>
            <a:ext cx="691276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account  = new Object();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account.owner</a:t>
            </a:r>
            <a:r>
              <a:rPr lang="en-US" altLang="ko-KR" sz="1600" dirty="0"/>
              <a:t> = </a:t>
            </a:r>
            <a:r>
              <a:rPr lang="ko-KR" altLang="en-US" sz="1600" dirty="0"/>
              <a:t>＂유상현</a:t>
            </a:r>
            <a:r>
              <a:rPr lang="en-US" altLang="ko-KR" sz="1600" dirty="0"/>
              <a:t>"; 			// </a:t>
            </a:r>
            <a:r>
              <a:rPr lang="ko-KR" altLang="en-US" sz="1600" dirty="0"/>
              <a:t>계좌 주인 </a:t>
            </a:r>
            <a:r>
              <a:rPr lang="ko-KR" altLang="en-US" sz="1600" dirty="0" err="1"/>
              <a:t>프로퍼티</a:t>
            </a:r>
            <a:r>
              <a:rPr lang="ko-KR" altLang="en-US" sz="1600" dirty="0"/>
              <a:t> 생성 및 초기화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account.code</a:t>
            </a:r>
            <a:r>
              <a:rPr lang="en-US" altLang="ko-KR" sz="1600" dirty="0"/>
              <a:t> = "111"; 					// </a:t>
            </a:r>
            <a:r>
              <a:rPr lang="ko-KR" altLang="en-US" sz="1600" dirty="0"/>
              <a:t>코드 </a:t>
            </a:r>
            <a:r>
              <a:rPr lang="ko-KR" altLang="en-US" sz="1600" dirty="0" err="1"/>
              <a:t>프로퍼티</a:t>
            </a:r>
            <a:r>
              <a:rPr lang="ko-KR" altLang="en-US" sz="1600" dirty="0"/>
              <a:t> 생성 및 초기화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account.balance</a:t>
            </a:r>
            <a:r>
              <a:rPr lang="en-US" altLang="ko-KR" sz="1600" dirty="0"/>
              <a:t> = 35000; 			// </a:t>
            </a:r>
            <a:r>
              <a:rPr lang="ko-KR" altLang="en-US" sz="1600" dirty="0"/>
              <a:t>잔액 </a:t>
            </a:r>
            <a:r>
              <a:rPr lang="ko-KR" altLang="en-US" sz="1600" dirty="0" err="1"/>
              <a:t>프로퍼티</a:t>
            </a:r>
            <a:r>
              <a:rPr lang="ko-KR" altLang="en-US" sz="1600" dirty="0"/>
              <a:t> 생성 및 초기화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account.inquiry</a:t>
            </a:r>
            <a:r>
              <a:rPr lang="en-US" altLang="ko-KR" sz="1600" dirty="0"/>
              <a:t> = inquiry; 			//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작성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account.deposit</a:t>
            </a:r>
            <a:r>
              <a:rPr lang="en-US" altLang="ko-KR" sz="1600" dirty="0"/>
              <a:t> = deposit; 		//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작성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account.withdraw</a:t>
            </a:r>
            <a:r>
              <a:rPr lang="en-US" altLang="ko-KR" sz="1600" dirty="0"/>
              <a:t> = withdraw; //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작성</a:t>
            </a:r>
          </a:p>
        </p:txBody>
      </p:sp>
    </p:spTree>
    <p:extLst>
      <p:ext uri="{BB962C8B-B14F-4D97-AF65-F5344CB8AC3E}">
        <p14:creationId xmlns:p14="http://schemas.microsoft.com/office/powerpoint/2010/main" val="12963924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10617885" y="5860317"/>
            <a:ext cx="560173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82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13888" y="828577"/>
            <a:ext cx="4898504" cy="5216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/>
              <a:t>&lt;!DOCTYPE html&gt;</a:t>
            </a:r>
          </a:p>
          <a:p>
            <a:pPr defTabSz="180000"/>
            <a:r>
              <a:rPr lang="en-US" altLang="ko-KR" sz="900" dirty="0"/>
              <a:t>&lt;html&gt;&lt;head&gt;&lt;title&gt;new Object()</a:t>
            </a:r>
            <a:r>
              <a:rPr lang="ko-KR" altLang="en-US" sz="900" dirty="0"/>
              <a:t>로 사용자 객체 만들기</a:t>
            </a:r>
            <a:r>
              <a:rPr lang="en-US" altLang="ko-KR" sz="900" dirty="0"/>
              <a:t>&lt;/title&gt;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/>
              <a:t>	//</a:t>
            </a:r>
            <a:r>
              <a:rPr lang="ko-KR" altLang="en-US" sz="900" dirty="0" err="1"/>
              <a:t>메소드로</a:t>
            </a:r>
            <a:r>
              <a:rPr lang="ko-KR" altLang="en-US" sz="900" dirty="0"/>
              <a:t> 사용할 </a:t>
            </a:r>
            <a:r>
              <a:rPr lang="en-US" altLang="ko-KR" sz="900" dirty="0"/>
              <a:t>3 </a:t>
            </a:r>
            <a:r>
              <a:rPr lang="ko-KR" altLang="en-US" sz="900" dirty="0"/>
              <a:t>개의 함수 작성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b="1" dirty="0"/>
              <a:t>function inquiry() { return 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; </a:t>
            </a:r>
            <a:r>
              <a:rPr lang="en-US" altLang="ko-KR" sz="900" dirty="0"/>
              <a:t>} // </a:t>
            </a:r>
            <a:r>
              <a:rPr lang="ko-KR" altLang="en-US" sz="900" dirty="0"/>
              <a:t>잔금 조회</a:t>
            </a:r>
          </a:p>
          <a:p>
            <a:pPr defTabSz="180000"/>
            <a:r>
              <a:rPr lang="en-US" altLang="ko-KR" sz="900" b="1" dirty="0"/>
              <a:t>	function deposit(money) { 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 += money; } </a:t>
            </a:r>
            <a:r>
              <a:rPr lang="en-US" altLang="ko-KR" sz="900" dirty="0"/>
              <a:t>// money </a:t>
            </a:r>
            <a:r>
              <a:rPr lang="ko-KR" altLang="en-US" sz="900" dirty="0"/>
              <a:t>만큼 저금</a:t>
            </a:r>
          </a:p>
          <a:p>
            <a:pPr defTabSz="180000"/>
            <a:r>
              <a:rPr lang="en-US" altLang="ko-KR" sz="900" b="1" dirty="0"/>
              <a:t>	function withdraw(money) { </a:t>
            </a:r>
            <a:r>
              <a:rPr lang="en-US" altLang="ko-KR" sz="900" dirty="0"/>
              <a:t>// </a:t>
            </a:r>
            <a:r>
              <a:rPr lang="ko-KR" altLang="en-US" sz="900" dirty="0"/>
              <a:t>예금 인출</a:t>
            </a:r>
            <a:r>
              <a:rPr lang="en-US" altLang="ko-KR" sz="900" dirty="0"/>
              <a:t>, money</a:t>
            </a:r>
            <a:r>
              <a:rPr lang="ko-KR" altLang="en-US" sz="900" dirty="0"/>
              <a:t>는 인출하고자 하는 액수</a:t>
            </a:r>
          </a:p>
          <a:p>
            <a:pPr defTabSz="180000"/>
            <a:r>
              <a:rPr lang="en-US" altLang="ko-KR" sz="900" b="1" dirty="0"/>
              <a:t>											</a:t>
            </a:r>
            <a:r>
              <a:rPr lang="en-US" altLang="ko-KR" sz="900" dirty="0"/>
              <a:t>// money</a:t>
            </a:r>
            <a:r>
              <a:rPr lang="ko-KR" altLang="en-US" sz="900" dirty="0"/>
              <a:t>가 </a:t>
            </a:r>
            <a:r>
              <a:rPr lang="en-US" altLang="ko-KR" sz="900" dirty="0"/>
              <a:t>balance</a:t>
            </a:r>
            <a:r>
              <a:rPr lang="ko-KR" altLang="en-US" sz="900" dirty="0"/>
              <a:t>보다 작다고 가정</a:t>
            </a:r>
          </a:p>
          <a:p>
            <a:pPr defTabSz="180000"/>
            <a:r>
              <a:rPr lang="en-US" altLang="ko-KR" sz="900" b="1" dirty="0"/>
              <a:t>		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 -= money; </a:t>
            </a:r>
          </a:p>
          <a:p>
            <a:pPr defTabSz="180000"/>
            <a:r>
              <a:rPr lang="en-US" altLang="ko-KR" sz="900" b="1" dirty="0"/>
              <a:t>		return money;</a:t>
            </a:r>
          </a:p>
          <a:p>
            <a:pPr defTabSz="180000"/>
            <a:r>
              <a:rPr lang="en-US" altLang="ko-KR" sz="900" b="1" dirty="0"/>
              <a:t>	} </a:t>
            </a:r>
          </a:p>
          <a:p>
            <a:pPr defTabSz="180000"/>
            <a:endParaRPr lang="ko-KR" altLang="en-US" sz="900" b="1" dirty="0"/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dirty="0"/>
              <a:t>// </a:t>
            </a:r>
            <a:r>
              <a:rPr lang="ko-KR" altLang="en-US" sz="900" dirty="0"/>
              <a:t>사용자 객체 만들기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var</a:t>
            </a:r>
            <a:r>
              <a:rPr lang="en-US" altLang="ko-KR" sz="900" b="1" dirty="0"/>
              <a:t> account  = new Object(); 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account.owner</a:t>
            </a:r>
            <a:r>
              <a:rPr lang="en-US" altLang="ko-KR" sz="900" b="1" dirty="0"/>
              <a:t> = "</a:t>
            </a:r>
            <a:r>
              <a:rPr lang="ko-KR" altLang="en-US" sz="900" b="1" dirty="0"/>
              <a:t>황기태</a:t>
            </a:r>
            <a:r>
              <a:rPr lang="en-US" altLang="ko-KR" sz="900" b="1" dirty="0"/>
              <a:t>"; </a:t>
            </a:r>
            <a:r>
              <a:rPr lang="en-US" altLang="ko-KR" sz="900" dirty="0"/>
              <a:t>// </a:t>
            </a:r>
            <a:r>
              <a:rPr lang="ko-KR" altLang="en-US" sz="900" dirty="0"/>
              <a:t>계좌 주인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생성 및 초기화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account.code</a:t>
            </a:r>
            <a:r>
              <a:rPr lang="en-US" altLang="ko-KR" sz="900" b="1" dirty="0"/>
              <a:t> = "111"; </a:t>
            </a:r>
            <a:r>
              <a:rPr lang="en-US" altLang="ko-KR" sz="900" dirty="0"/>
              <a:t>// </a:t>
            </a:r>
            <a:r>
              <a:rPr lang="ko-KR" altLang="en-US" sz="900" dirty="0"/>
              <a:t>코드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생성 및 초기화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account.balance</a:t>
            </a:r>
            <a:r>
              <a:rPr lang="en-US" altLang="ko-KR" sz="900" b="1" dirty="0"/>
              <a:t> = 35000; </a:t>
            </a:r>
            <a:r>
              <a:rPr lang="en-US" altLang="ko-KR" sz="900" dirty="0"/>
              <a:t>// </a:t>
            </a:r>
            <a:r>
              <a:rPr lang="ko-KR" altLang="en-US" sz="900" dirty="0"/>
              <a:t>잔액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생성 및 초기화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account.inquiry</a:t>
            </a:r>
            <a:r>
              <a:rPr lang="en-US" altLang="ko-KR" sz="900" b="1" dirty="0"/>
              <a:t> = inquiry; </a:t>
            </a:r>
            <a:r>
              <a:rPr lang="en-US" altLang="ko-KR" sz="900" dirty="0"/>
              <a:t>//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작성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account.deposit</a:t>
            </a:r>
            <a:r>
              <a:rPr lang="en-US" altLang="ko-KR" sz="900" b="1" dirty="0"/>
              <a:t> = deposit; </a:t>
            </a:r>
            <a:r>
              <a:rPr lang="en-US" altLang="ko-KR" sz="900" dirty="0"/>
              <a:t>//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작성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account.withdraw</a:t>
            </a:r>
            <a:r>
              <a:rPr lang="en-US" altLang="ko-KR" sz="900" b="1" dirty="0"/>
              <a:t> = withdraw; </a:t>
            </a:r>
            <a:r>
              <a:rPr lang="en-US" altLang="ko-KR" sz="900" dirty="0"/>
              <a:t>//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작성</a:t>
            </a:r>
          </a:p>
          <a:p>
            <a:pPr defTabSz="180000"/>
            <a:r>
              <a:rPr lang="en-US" altLang="ko-KR" sz="900" dirty="0"/>
              <a:t>&lt;/script&gt;&lt;/head&gt;</a:t>
            </a:r>
          </a:p>
          <a:p>
            <a:pPr defTabSz="180000"/>
            <a:r>
              <a:rPr lang="en-US" altLang="ko-KR" sz="900" dirty="0"/>
              <a:t>&lt;body&gt;</a:t>
            </a:r>
          </a:p>
          <a:p>
            <a:pPr defTabSz="180000"/>
            <a:r>
              <a:rPr lang="en-US" altLang="ko-KR" sz="900" dirty="0"/>
              <a:t>&lt;h3&gt;new Object()</a:t>
            </a:r>
            <a:r>
              <a:rPr lang="ko-KR" altLang="en-US" sz="900" dirty="0"/>
              <a:t>로 사용자 객체 만들기</a:t>
            </a:r>
            <a:r>
              <a:rPr lang="en-US" altLang="ko-KR" sz="900" dirty="0"/>
              <a:t>&lt;/h3&gt;</a:t>
            </a:r>
          </a:p>
          <a:p>
            <a:pPr defTabSz="180000"/>
            <a:r>
              <a:rPr lang="en-US" altLang="ko-KR" sz="900" dirty="0"/>
              <a:t>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/>
              <a:t>	// </a:t>
            </a:r>
            <a:r>
              <a:rPr lang="ko-KR" altLang="en-US" sz="900" dirty="0"/>
              <a:t>객체 활용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("account :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dirty="0" err="1"/>
              <a:t>account.owner</a:t>
            </a:r>
            <a:r>
              <a:rPr lang="en-US" altLang="ko-KR" sz="900" dirty="0"/>
              <a:t> + ",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dirty="0" err="1"/>
              <a:t>account.code</a:t>
            </a:r>
            <a:r>
              <a:rPr lang="en-US" altLang="ko-KR" sz="900" dirty="0"/>
              <a:t> + ",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dirty="0" err="1"/>
              <a:t>account.balance</a:t>
            </a:r>
            <a:r>
              <a:rPr lang="en-US" altLang="ko-KR" sz="900" dirty="0"/>
              <a:t>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account.deposit</a:t>
            </a:r>
            <a:r>
              <a:rPr lang="en-US" altLang="ko-KR" sz="900" dirty="0"/>
              <a:t>(10000); // 10000</a:t>
            </a:r>
            <a:r>
              <a:rPr lang="ko-KR" altLang="en-US" sz="900" dirty="0"/>
              <a:t>원 저금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("10000</a:t>
            </a:r>
            <a:r>
              <a:rPr lang="ko-KR" altLang="en-US" sz="900" dirty="0"/>
              <a:t>원 저금 후 잔액은 </a:t>
            </a:r>
            <a:r>
              <a:rPr lang="en-US" altLang="ko-KR" sz="900" dirty="0"/>
              <a:t>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account.inquiry</a:t>
            </a:r>
            <a:r>
              <a:rPr lang="en-US" altLang="ko-KR" sz="900" dirty="0"/>
              <a:t>()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account.withdraw</a:t>
            </a:r>
            <a:r>
              <a:rPr lang="en-US" altLang="ko-KR" sz="900" dirty="0"/>
              <a:t>(5000); // 5000</a:t>
            </a:r>
            <a:r>
              <a:rPr lang="ko-KR" altLang="en-US" sz="900" dirty="0"/>
              <a:t>원 인출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("5000</a:t>
            </a:r>
            <a:r>
              <a:rPr lang="ko-KR" altLang="en-US" sz="900" dirty="0"/>
              <a:t>원 인출 후 잔액은 </a:t>
            </a:r>
            <a:r>
              <a:rPr lang="en-US" altLang="ko-KR" sz="900" dirty="0"/>
              <a:t>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account.inquiry</a:t>
            </a:r>
            <a:r>
              <a:rPr lang="en-US" altLang="ko-KR" sz="900" dirty="0"/>
              <a:t>()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r>
              <a:rPr lang="en-US" altLang="ko-KR" sz="900" dirty="0"/>
              <a:t>&lt;/script&gt;</a:t>
            </a:r>
          </a:p>
          <a:p>
            <a:pPr defTabSz="180000"/>
            <a:r>
              <a:rPr lang="en-US" altLang="ko-KR" sz="900" dirty="0"/>
              <a:t>&lt;/body&gt;&lt;/html&gt;</a:t>
            </a:r>
            <a:endParaRPr lang="ko-KR" altLang="en-US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4338216" y="2124720"/>
            <a:ext cx="1656184" cy="442674"/>
          </a:xfrm>
          <a:prstGeom prst="wedgeRoundRectCallout">
            <a:avLst>
              <a:gd name="adj1" fmla="val -121638"/>
              <a:gd name="adj2" fmla="val -562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this.balance</a:t>
            </a:r>
            <a:r>
              <a:rPr lang="ko-KR" altLang="en-US" sz="1000" dirty="0"/>
              <a:t>는 객체의 </a:t>
            </a:r>
            <a:endParaRPr lang="en-US" altLang="ko-KR" sz="1000" dirty="0"/>
          </a:p>
          <a:p>
            <a:r>
              <a:rPr lang="en-US" altLang="ko-KR" sz="1000" dirty="0"/>
              <a:t>balance </a:t>
            </a:r>
            <a:r>
              <a:rPr lang="ko-KR" altLang="en-US" sz="1000" dirty="0" err="1"/>
              <a:t>프로퍼티</a:t>
            </a:r>
            <a:endParaRPr lang="ko-KR" altLang="en-US" sz="1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715" y="1476648"/>
            <a:ext cx="3026514" cy="293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1170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리터럴</a:t>
            </a:r>
            <a:r>
              <a:rPr lang="ko-KR" altLang="en-US" dirty="0"/>
              <a:t> 표기법으로 만들기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과정</a:t>
            </a:r>
            <a:endParaRPr lang="en-US" altLang="ko-KR" dirty="0"/>
          </a:p>
          <a:p>
            <a:pPr lvl="1"/>
            <a:r>
              <a:rPr lang="ko-KR" altLang="en-US" dirty="0"/>
              <a:t>중괄호를 이용하여 객체의 </a:t>
            </a:r>
            <a:r>
              <a:rPr lang="ko-KR" altLang="en-US" dirty="0" err="1"/>
              <a:t>프로퍼티와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지정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83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90700" y="2848165"/>
            <a:ext cx="6984776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var</a:t>
            </a:r>
            <a:r>
              <a:rPr lang="en-US" altLang="ko-KR" sz="1400" dirty="0"/>
              <a:t> account = {</a:t>
            </a:r>
          </a:p>
          <a:p>
            <a:pPr defTabSz="180000"/>
            <a:r>
              <a:rPr lang="en-US" altLang="ko-KR" sz="1400" dirty="0"/>
              <a:t>	// </a:t>
            </a:r>
            <a:r>
              <a:rPr lang="ko-KR" altLang="en-US" sz="1400" dirty="0" err="1"/>
              <a:t>프로퍼티</a:t>
            </a:r>
            <a:r>
              <a:rPr lang="ko-KR" altLang="en-US" sz="1400" dirty="0"/>
              <a:t> 생성 및 초기화</a:t>
            </a:r>
          </a:p>
          <a:p>
            <a:pPr defTabSz="180000"/>
            <a:r>
              <a:rPr lang="en-US" altLang="ko-KR" sz="1400" dirty="0"/>
              <a:t>	owner : "</a:t>
            </a:r>
            <a:r>
              <a:rPr lang="ko-KR" altLang="en-US" sz="1400" dirty="0"/>
              <a:t>황기태</a:t>
            </a:r>
            <a:r>
              <a:rPr lang="en-US" altLang="ko-KR" sz="1400" dirty="0"/>
              <a:t>", 		// </a:t>
            </a:r>
            <a:r>
              <a:rPr lang="ko-KR" altLang="en-US" sz="1400" dirty="0"/>
              <a:t>계좌 주인 </a:t>
            </a:r>
            <a:r>
              <a:rPr lang="ko-KR" altLang="en-US" sz="1400" dirty="0" err="1"/>
              <a:t>프로퍼티</a:t>
            </a:r>
            <a:r>
              <a:rPr lang="ko-KR" altLang="en-US" sz="1400" dirty="0"/>
              <a:t> 추가</a:t>
            </a:r>
          </a:p>
          <a:p>
            <a:pPr defTabSz="180000"/>
            <a:r>
              <a:rPr lang="en-US" altLang="ko-KR" sz="1400" dirty="0"/>
              <a:t>	code : "111", 			// </a:t>
            </a:r>
            <a:r>
              <a:rPr lang="ko-KR" altLang="en-US" sz="1400" dirty="0"/>
              <a:t>계좌 코드 </a:t>
            </a:r>
            <a:r>
              <a:rPr lang="ko-KR" altLang="en-US" sz="1400" dirty="0" err="1"/>
              <a:t>프로퍼티</a:t>
            </a:r>
            <a:r>
              <a:rPr lang="ko-KR" altLang="en-US" sz="1400" dirty="0"/>
              <a:t> 추가</a:t>
            </a:r>
          </a:p>
          <a:p>
            <a:pPr defTabSz="180000"/>
            <a:r>
              <a:rPr lang="en-US" altLang="ko-KR" sz="1400" dirty="0"/>
              <a:t>	balance : 35000, 		// </a:t>
            </a:r>
            <a:r>
              <a:rPr lang="ko-KR" altLang="en-US" sz="1400" dirty="0"/>
              <a:t>잔액 </a:t>
            </a:r>
            <a:r>
              <a:rPr lang="ko-KR" altLang="en-US" sz="1400" dirty="0" err="1"/>
              <a:t>프로퍼티</a:t>
            </a:r>
            <a:r>
              <a:rPr lang="ko-KR" altLang="en-US" sz="1400" dirty="0"/>
              <a:t> 추가</a:t>
            </a:r>
            <a:endParaRPr lang="en-US" altLang="ko-KR" sz="1400" dirty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/>
              <a:t>	//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작성</a:t>
            </a:r>
          </a:p>
          <a:p>
            <a:pPr defTabSz="180000"/>
            <a:r>
              <a:rPr lang="en-US" altLang="ko-KR" sz="1400" dirty="0"/>
              <a:t>	inquiry : function () { return </a:t>
            </a:r>
            <a:r>
              <a:rPr lang="en-US" altLang="ko-KR" sz="1400" dirty="0" err="1"/>
              <a:t>this.balance</a:t>
            </a:r>
            <a:r>
              <a:rPr lang="en-US" altLang="ko-KR" sz="1400" dirty="0"/>
              <a:t>; }, // </a:t>
            </a:r>
            <a:r>
              <a:rPr lang="ko-KR" altLang="en-US" sz="1400" dirty="0"/>
              <a:t>잔금 조회</a:t>
            </a:r>
          </a:p>
          <a:p>
            <a:pPr defTabSz="180000"/>
            <a:r>
              <a:rPr lang="en-US" altLang="ko-KR" sz="1400" dirty="0"/>
              <a:t>	deposit : function(money) { </a:t>
            </a:r>
            <a:r>
              <a:rPr lang="en-US" altLang="ko-KR" sz="1400" dirty="0" err="1"/>
              <a:t>this.balance</a:t>
            </a:r>
            <a:r>
              <a:rPr lang="en-US" altLang="ko-KR" sz="1400" dirty="0"/>
              <a:t> += money; }, // </a:t>
            </a:r>
            <a:r>
              <a:rPr lang="ko-KR" altLang="en-US" sz="1400" dirty="0"/>
              <a:t>저금</a:t>
            </a:r>
            <a:r>
              <a:rPr lang="en-US" altLang="ko-KR" sz="1400" dirty="0"/>
              <a:t>. money </a:t>
            </a:r>
            <a:r>
              <a:rPr lang="ko-KR" altLang="en-US" sz="1400" dirty="0"/>
              <a:t>만큼 저금</a:t>
            </a:r>
          </a:p>
          <a:p>
            <a:pPr defTabSz="180000"/>
            <a:r>
              <a:rPr lang="en-US" altLang="ko-KR" sz="1400" dirty="0"/>
              <a:t>	withdraw : function (money) { // </a:t>
            </a:r>
            <a:r>
              <a:rPr lang="ko-KR" altLang="en-US" sz="1400" dirty="0"/>
              <a:t>예금 인출</a:t>
            </a:r>
            <a:r>
              <a:rPr lang="en-US" altLang="ko-KR" sz="1400" dirty="0"/>
              <a:t>, money</a:t>
            </a:r>
            <a:r>
              <a:rPr lang="ko-KR" altLang="en-US" sz="1400" dirty="0"/>
              <a:t>는 인출하고자 하는 액수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i="1" dirty="0"/>
              <a:t>// money</a:t>
            </a:r>
            <a:r>
              <a:rPr lang="ko-KR" altLang="en-US" sz="1400" i="1" dirty="0"/>
              <a:t>가 </a:t>
            </a:r>
            <a:r>
              <a:rPr lang="en-US" altLang="ko-KR" sz="1400" i="1" dirty="0"/>
              <a:t>balance</a:t>
            </a:r>
            <a:r>
              <a:rPr lang="ko-KR" altLang="en-US" sz="1400" i="1" dirty="0"/>
              <a:t>보다 작다고 가정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this.balance</a:t>
            </a:r>
            <a:r>
              <a:rPr lang="en-US" altLang="ko-KR" sz="1400" dirty="0"/>
              <a:t> -= money; </a:t>
            </a:r>
          </a:p>
          <a:p>
            <a:pPr defTabSz="180000"/>
            <a:r>
              <a:rPr lang="en-US" altLang="ko-KR" sz="1400" dirty="0"/>
              <a:t>		return money;</a:t>
            </a:r>
          </a:p>
          <a:p>
            <a:pPr defTabSz="180000"/>
            <a:r>
              <a:rPr lang="en-US" altLang="ko-KR" sz="1400" dirty="0"/>
              <a:t>	} </a:t>
            </a:r>
          </a:p>
          <a:p>
            <a:pPr defTabSz="180000"/>
            <a:r>
              <a:rPr lang="en-US" altLang="ko-KR" sz="14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6459532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10579785" y="5847617"/>
            <a:ext cx="560173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84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79837" y="815877"/>
            <a:ext cx="5353579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/>
              <a:t>&lt;!DOCTYPE html&gt;</a:t>
            </a:r>
          </a:p>
          <a:p>
            <a:pPr defTabSz="180000"/>
            <a:r>
              <a:rPr lang="en-US" altLang="ko-KR" sz="900" dirty="0"/>
              <a:t>&lt;html&gt;</a:t>
            </a:r>
          </a:p>
          <a:p>
            <a:pPr defTabSz="180000"/>
            <a:r>
              <a:rPr lang="en-US" altLang="ko-KR" sz="900" dirty="0"/>
              <a:t>&lt;head&gt;&lt;title&gt;</a:t>
            </a:r>
            <a:r>
              <a:rPr lang="ko-KR" altLang="en-US" sz="900" dirty="0" err="1"/>
              <a:t>리터럴</a:t>
            </a:r>
            <a:r>
              <a:rPr lang="ko-KR" altLang="en-US" sz="900" dirty="0"/>
              <a:t> 표기법으로 사용자 객체 만들기</a:t>
            </a:r>
            <a:r>
              <a:rPr lang="en-US" altLang="ko-KR" sz="900" dirty="0"/>
              <a:t>&lt;/title&gt;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/>
              <a:t>//</a:t>
            </a:r>
            <a:r>
              <a:rPr lang="ko-KR" altLang="en-US" sz="900" dirty="0"/>
              <a:t>사용자 객체 만들기</a:t>
            </a:r>
          </a:p>
          <a:p>
            <a:pPr defTabSz="180000"/>
            <a:r>
              <a:rPr lang="en-US" altLang="ko-KR" sz="900" b="1" dirty="0" err="1"/>
              <a:t>var</a:t>
            </a:r>
            <a:r>
              <a:rPr lang="en-US" altLang="ko-KR" sz="900" b="1" dirty="0"/>
              <a:t> account = {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dirty="0"/>
              <a:t>//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생성 및 초기화</a:t>
            </a:r>
          </a:p>
          <a:p>
            <a:pPr defTabSz="180000"/>
            <a:r>
              <a:rPr lang="en-US" altLang="ko-KR" sz="900" b="1" dirty="0"/>
              <a:t>	owner : "</a:t>
            </a:r>
            <a:r>
              <a:rPr lang="ko-KR" altLang="en-US" sz="900" b="1" dirty="0"/>
              <a:t>황기태</a:t>
            </a:r>
            <a:r>
              <a:rPr lang="en-US" altLang="ko-KR" sz="900" b="1" dirty="0"/>
              <a:t>", </a:t>
            </a:r>
            <a:r>
              <a:rPr lang="en-US" altLang="ko-KR" sz="900" dirty="0"/>
              <a:t>// </a:t>
            </a:r>
            <a:r>
              <a:rPr lang="ko-KR" altLang="en-US" sz="900" dirty="0"/>
              <a:t>계좌 주인</a:t>
            </a:r>
          </a:p>
          <a:p>
            <a:pPr defTabSz="180000"/>
            <a:r>
              <a:rPr lang="en-US" altLang="ko-KR" sz="900" b="1" dirty="0"/>
              <a:t>	code : "111", </a:t>
            </a:r>
            <a:r>
              <a:rPr lang="en-US" altLang="ko-KR" sz="900" dirty="0"/>
              <a:t>// </a:t>
            </a:r>
            <a:r>
              <a:rPr lang="ko-KR" altLang="en-US" sz="900" dirty="0"/>
              <a:t>계좌 코드</a:t>
            </a:r>
          </a:p>
          <a:p>
            <a:pPr defTabSz="180000"/>
            <a:r>
              <a:rPr lang="en-US" altLang="ko-KR" sz="900" b="1" dirty="0"/>
              <a:t>	balance : 35000, </a:t>
            </a:r>
            <a:r>
              <a:rPr lang="en-US" altLang="ko-KR" sz="900" dirty="0"/>
              <a:t>// </a:t>
            </a:r>
            <a:r>
              <a:rPr lang="ko-KR" altLang="en-US" sz="900" dirty="0"/>
              <a:t>잔액 </a:t>
            </a:r>
            <a:r>
              <a:rPr lang="ko-KR" altLang="en-US" sz="900" dirty="0" err="1"/>
              <a:t>프로퍼티</a:t>
            </a:r>
            <a:endParaRPr lang="ko-KR" altLang="en-US" sz="900" dirty="0"/>
          </a:p>
          <a:p>
            <a:pPr defTabSz="180000"/>
            <a:endParaRPr lang="ko-KR" altLang="en-US" sz="900" b="1" dirty="0"/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dirty="0"/>
              <a:t>//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작성</a:t>
            </a:r>
          </a:p>
          <a:p>
            <a:pPr defTabSz="180000"/>
            <a:r>
              <a:rPr lang="en-US" altLang="ko-KR" sz="900" b="1" dirty="0"/>
              <a:t>	inquiry : function () { return 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; }, </a:t>
            </a:r>
            <a:r>
              <a:rPr lang="en-US" altLang="ko-KR" sz="900" dirty="0"/>
              <a:t>// </a:t>
            </a:r>
            <a:r>
              <a:rPr lang="ko-KR" altLang="en-US" sz="900" dirty="0"/>
              <a:t>잔금 조회</a:t>
            </a:r>
          </a:p>
          <a:p>
            <a:pPr defTabSz="180000"/>
            <a:r>
              <a:rPr lang="en-US" altLang="ko-KR" sz="900" b="1" dirty="0"/>
              <a:t>	deposit : function(money) { 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 += money; }, </a:t>
            </a:r>
            <a:r>
              <a:rPr lang="en-US" altLang="ko-KR" sz="900" dirty="0"/>
              <a:t>// </a:t>
            </a:r>
            <a:r>
              <a:rPr lang="ko-KR" altLang="en-US" sz="900" dirty="0"/>
              <a:t>저금</a:t>
            </a:r>
            <a:r>
              <a:rPr lang="en-US" altLang="ko-KR" sz="900" dirty="0"/>
              <a:t>. money </a:t>
            </a:r>
            <a:r>
              <a:rPr lang="ko-KR" altLang="en-US" sz="900" dirty="0"/>
              <a:t>만큼 저금</a:t>
            </a:r>
          </a:p>
          <a:p>
            <a:pPr defTabSz="180000"/>
            <a:r>
              <a:rPr lang="en-US" altLang="ko-KR" sz="900" b="1" dirty="0"/>
              <a:t>	withdraw : function (money) { </a:t>
            </a:r>
            <a:r>
              <a:rPr lang="en-US" altLang="ko-KR" sz="900" dirty="0"/>
              <a:t>// </a:t>
            </a:r>
            <a:r>
              <a:rPr lang="ko-KR" altLang="en-US" sz="900" dirty="0"/>
              <a:t>예금 인출</a:t>
            </a:r>
            <a:r>
              <a:rPr lang="en-US" altLang="ko-KR" sz="900" dirty="0"/>
              <a:t>, money</a:t>
            </a:r>
            <a:r>
              <a:rPr lang="ko-KR" altLang="en-US" sz="900" dirty="0"/>
              <a:t>는 인출하고자 하는 액수</a:t>
            </a:r>
          </a:p>
          <a:p>
            <a:pPr defTabSz="180000"/>
            <a:r>
              <a:rPr lang="en-US" altLang="ko-KR" sz="900" b="1" dirty="0"/>
              <a:t>											</a:t>
            </a:r>
            <a:r>
              <a:rPr lang="en-US" altLang="ko-KR" sz="900" b="1" i="1" dirty="0"/>
              <a:t>// money</a:t>
            </a:r>
            <a:r>
              <a:rPr lang="ko-KR" altLang="en-US" sz="900" b="1" i="1" dirty="0"/>
              <a:t>가 </a:t>
            </a:r>
            <a:r>
              <a:rPr lang="en-US" altLang="ko-KR" sz="900" b="1" i="1" dirty="0"/>
              <a:t>balance</a:t>
            </a:r>
            <a:r>
              <a:rPr lang="ko-KR" altLang="en-US" sz="900" b="1" i="1" dirty="0"/>
              <a:t>보다 작다고 가정</a:t>
            </a:r>
          </a:p>
          <a:p>
            <a:pPr defTabSz="180000"/>
            <a:r>
              <a:rPr lang="en-US" altLang="ko-KR" sz="900" b="1" dirty="0"/>
              <a:t>		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 -= money; </a:t>
            </a:r>
          </a:p>
          <a:p>
            <a:pPr defTabSz="180000"/>
            <a:r>
              <a:rPr lang="en-US" altLang="ko-KR" sz="900" b="1" dirty="0"/>
              <a:t>		return money;</a:t>
            </a:r>
          </a:p>
          <a:p>
            <a:pPr defTabSz="180000"/>
            <a:r>
              <a:rPr lang="en-US" altLang="ko-KR" sz="900" b="1" dirty="0"/>
              <a:t>	} </a:t>
            </a:r>
          </a:p>
          <a:p>
            <a:pPr defTabSz="180000"/>
            <a:r>
              <a:rPr lang="en-US" altLang="ko-KR" sz="900" b="1" dirty="0"/>
              <a:t>};</a:t>
            </a:r>
          </a:p>
          <a:p>
            <a:pPr defTabSz="180000"/>
            <a:r>
              <a:rPr lang="en-US" altLang="ko-KR" sz="900" dirty="0"/>
              <a:t>&lt;/script&gt;&lt;/head&gt;</a:t>
            </a:r>
          </a:p>
          <a:p>
            <a:pPr defTabSz="180000"/>
            <a:r>
              <a:rPr lang="en-US" altLang="ko-KR" sz="900" dirty="0"/>
              <a:t>&lt;body&gt;</a:t>
            </a:r>
          </a:p>
          <a:p>
            <a:pPr defTabSz="180000"/>
            <a:r>
              <a:rPr lang="en-US" altLang="ko-KR" sz="900" dirty="0"/>
              <a:t>&lt;h3&gt;</a:t>
            </a:r>
            <a:r>
              <a:rPr lang="ko-KR" altLang="en-US" sz="900" dirty="0" err="1"/>
              <a:t>리터럴</a:t>
            </a:r>
            <a:r>
              <a:rPr lang="ko-KR" altLang="en-US" sz="900" dirty="0"/>
              <a:t> 표기법으로 사용자 객체 만들기</a:t>
            </a:r>
            <a:r>
              <a:rPr lang="en-US" altLang="ko-KR" sz="900" dirty="0"/>
              <a:t>&lt;/h3&gt;</a:t>
            </a:r>
          </a:p>
          <a:p>
            <a:pPr defTabSz="180000"/>
            <a:r>
              <a:rPr lang="en-US" altLang="ko-KR" sz="900" dirty="0"/>
              <a:t>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("account :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dirty="0" err="1"/>
              <a:t>account.owner</a:t>
            </a:r>
            <a:r>
              <a:rPr lang="en-US" altLang="ko-KR" sz="900" dirty="0"/>
              <a:t> + ",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dirty="0" err="1"/>
              <a:t>account.code</a:t>
            </a:r>
            <a:r>
              <a:rPr lang="en-US" altLang="ko-KR" sz="900" dirty="0"/>
              <a:t> + ",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dirty="0" err="1"/>
              <a:t>account.balance</a:t>
            </a:r>
            <a:r>
              <a:rPr lang="en-US" altLang="ko-KR" sz="900" dirty="0"/>
              <a:t>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account.deposit</a:t>
            </a:r>
            <a:r>
              <a:rPr lang="en-US" altLang="ko-KR" sz="900" dirty="0"/>
              <a:t>(10000); // 10000</a:t>
            </a:r>
            <a:r>
              <a:rPr lang="ko-KR" altLang="en-US" sz="900" dirty="0"/>
              <a:t>원 저금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("10000</a:t>
            </a:r>
            <a:r>
              <a:rPr lang="ko-KR" altLang="en-US" sz="900" dirty="0"/>
              <a:t>원 저금 후 잔액은 </a:t>
            </a:r>
            <a:r>
              <a:rPr lang="en-US" altLang="ko-KR" sz="900" dirty="0"/>
              <a:t>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account.inquiry</a:t>
            </a:r>
            <a:r>
              <a:rPr lang="en-US" altLang="ko-KR" sz="900" dirty="0"/>
              <a:t>()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account.withdraw</a:t>
            </a:r>
            <a:r>
              <a:rPr lang="en-US" altLang="ko-KR" sz="900" dirty="0"/>
              <a:t>(5000); // 5000</a:t>
            </a:r>
            <a:r>
              <a:rPr lang="ko-KR" altLang="en-US" sz="900" dirty="0"/>
              <a:t>원 인출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("5000</a:t>
            </a:r>
            <a:r>
              <a:rPr lang="ko-KR" altLang="en-US" sz="900" dirty="0"/>
              <a:t>원 인출 후 잔액은 </a:t>
            </a:r>
            <a:r>
              <a:rPr lang="en-US" altLang="ko-KR" sz="900" dirty="0"/>
              <a:t>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account.inquiry</a:t>
            </a:r>
            <a:r>
              <a:rPr lang="en-US" altLang="ko-KR" sz="900" dirty="0"/>
              <a:t>()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r>
              <a:rPr lang="en-US" altLang="ko-KR" sz="900" dirty="0"/>
              <a:t>&lt;/script&gt;</a:t>
            </a:r>
          </a:p>
          <a:p>
            <a:pPr defTabSz="180000"/>
            <a:r>
              <a:rPr lang="en-US" altLang="ko-KR" sz="900" dirty="0"/>
              <a:t>&lt;/body&gt;&lt;/html&gt;</a:t>
            </a:r>
            <a:endParaRPr lang="ko-KR" altLang="en-US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444" y="1175917"/>
            <a:ext cx="3089440" cy="279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810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프로토타입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프로토타입</a:t>
            </a:r>
            <a:r>
              <a:rPr lang="en-US" altLang="ko-KR" dirty="0"/>
              <a:t>(prototype)</a:t>
            </a:r>
            <a:r>
              <a:rPr lang="ko-KR" altLang="en-US" dirty="0"/>
              <a:t>이란</a:t>
            </a:r>
            <a:r>
              <a:rPr lang="en-US" altLang="ko-KR" dirty="0"/>
              <a:t>? </a:t>
            </a:r>
          </a:p>
          <a:p>
            <a:pPr lvl="1"/>
            <a:r>
              <a:rPr lang="ko-KR" altLang="en-US" dirty="0"/>
              <a:t>객체의 모양을 가진 틀</a:t>
            </a:r>
            <a:endParaRPr lang="en-US" altLang="ko-KR" dirty="0"/>
          </a:p>
          <a:p>
            <a:pPr lvl="1"/>
            <a:r>
              <a:rPr lang="ko-KR" altLang="en-US" dirty="0"/>
              <a:t>붕어빵은 객체이고</a:t>
            </a:r>
            <a:r>
              <a:rPr lang="en-US" altLang="ko-KR" dirty="0"/>
              <a:t>, </a:t>
            </a:r>
            <a:r>
              <a:rPr lang="ko-KR" altLang="en-US" dirty="0"/>
              <a:t>붕어빵을 찍어내는 틀은 </a:t>
            </a:r>
            <a:r>
              <a:rPr lang="ko-KR" altLang="en-US" dirty="0" err="1"/>
              <a:t>프로토타입</a:t>
            </a:r>
            <a:endParaRPr lang="en-US" altLang="ko-KR" dirty="0"/>
          </a:p>
          <a:p>
            <a:pPr lvl="1"/>
            <a:r>
              <a:rPr lang="en-US" altLang="ko-KR" dirty="0"/>
              <a:t>C++, Java</a:t>
            </a:r>
            <a:r>
              <a:rPr lang="ko-KR" altLang="en-US" dirty="0"/>
              <a:t>에서는 </a:t>
            </a:r>
            <a:r>
              <a:rPr lang="ko-KR" altLang="en-US" dirty="0" err="1"/>
              <a:t>프로토타입을</a:t>
            </a:r>
            <a:r>
              <a:rPr lang="ko-KR" altLang="en-US" dirty="0"/>
              <a:t> 클래스라고 부름</a:t>
            </a:r>
          </a:p>
          <a:p>
            <a:pPr lvl="1"/>
            <a:r>
              <a:rPr lang="en-US" altLang="ko-KR" dirty="0"/>
              <a:t>Array, Date, String :</a:t>
            </a:r>
            <a:r>
              <a:rPr lang="ko-KR" altLang="en-US" dirty="0"/>
              <a:t> 자바스크립트에서 제공하는 </a:t>
            </a:r>
            <a:r>
              <a:rPr lang="ko-KR" altLang="en-US" dirty="0" err="1"/>
              <a:t>프로토타입</a:t>
            </a:r>
            <a:endParaRPr lang="en-US" altLang="ko-KR" dirty="0"/>
          </a:p>
          <a:p>
            <a:pPr lvl="1"/>
            <a:r>
              <a:rPr lang="ko-KR" altLang="en-US" dirty="0"/>
              <a:t>객체 생성시 </a:t>
            </a:r>
            <a:r>
              <a:rPr lang="en-US" altLang="ko-KR" dirty="0"/>
              <a:t>‘new </a:t>
            </a:r>
            <a:r>
              <a:rPr lang="ko-KR" altLang="en-US" dirty="0" err="1"/>
              <a:t>프로토타입</a:t>
            </a:r>
            <a:r>
              <a:rPr lang="en-US" altLang="ko-KR" dirty="0"/>
              <a:t>’</a:t>
            </a:r>
            <a:r>
              <a:rPr lang="ko-KR" altLang="en-US" dirty="0"/>
              <a:t> 이용</a:t>
            </a:r>
          </a:p>
          <a:p>
            <a:pPr lvl="2" fontAlgn="base" latinLnBrk="0"/>
            <a:r>
              <a:rPr lang="en-US" altLang="ko-KR" dirty="0" err="1"/>
              <a:t>var</a:t>
            </a:r>
            <a:r>
              <a:rPr lang="en-US" altLang="ko-KR" dirty="0"/>
              <a:t> week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en-US" altLang="ko-KR" b="1" dirty="0"/>
              <a:t>new Array</a:t>
            </a:r>
            <a:r>
              <a:rPr lang="en-US" altLang="ko-KR" dirty="0"/>
              <a:t>(7); // Array</a:t>
            </a:r>
            <a:r>
              <a:rPr lang="ko-KR" altLang="en-US" dirty="0"/>
              <a:t>는 </a:t>
            </a:r>
            <a:r>
              <a:rPr lang="ko-KR" altLang="en-US" dirty="0" err="1"/>
              <a:t>프로토타입임</a:t>
            </a:r>
            <a:endParaRPr lang="en-US" altLang="ko-KR" dirty="0"/>
          </a:p>
          <a:p>
            <a:pPr lvl="2" fontAlgn="base" latinLnBrk="0"/>
            <a:r>
              <a:rPr lang="en-US" altLang="ko-KR" dirty="0" err="1"/>
              <a:t>var</a:t>
            </a:r>
            <a:r>
              <a:rPr lang="en-US" altLang="ko-KR" dirty="0"/>
              <a:t> hello = </a:t>
            </a:r>
            <a:r>
              <a:rPr lang="en-US" altLang="ko-KR" b="1" dirty="0"/>
              <a:t>new String</a:t>
            </a:r>
            <a:r>
              <a:rPr lang="en-US" altLang="ko-KR" dirty="0"/>
              <a:t>(“hello</a:t>
            </a:r>
            <a:r>
              <a:rPr lang="ko-KR" altLang="en-US" dirty="0"/>
              <a:t>”</a:t>
            </a:r>
            <a:r>
              <a:rPr lang="en-US" altLang="ko-KR" dirty="0"/>
              <a:t>); // String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 err="1"/>
              <a:t>프로토타입임</a:t>
            </a:r>
            <a:endParaRPr lang="en-US" altLang="ko-KR" dirty="0"/>
          </a:p>
          <a:p>
            <a:pPr lvl="2" fontAlgn="base" latinLnBrk="0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2413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프로토타입</a:t>
            </a:r>
            <a:r>
              <a:rPr lang="ko-KR" altLang="en-US" dirty="0"/>
              <a:t> 만드는 사례 </a:t>
            </a:r>
            <a:r>
              <a:rPr lang="en-US" altLang="ko-KR" dirty="0"/>
              <a:t>: Student </a:t>
            </a:r>
            <a:r>
              <a:rPr lang="ko-KR" altLang="en-US" dirty="0" err="1"/>
              <a:t>프로토타입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err="1"/>
              <a:t>프로토타입은</a:t>
            </a:r>
            <a:r>
              <a:rPr lang="ko-KR" altLang="en-US" dirty="0"/>
              <a:t> 함수로 만든다</a:t>
            </a:r>
            <a:endParaRPr lang="en-US" altLang="ko-KR" dirty="0"/>
          </a:p>
          <a:p>
            <a:pPr lvl="2"/>
            <a:r>
              <a:rPr lang="ko-KR" altLang="en-US" dirty="0" err="1"/>
              <a:t>프로토타입</a:t>
            </a:r>
            <a:r>
              <a:rPr lang="ko-KR" altLang="en-US" dirty="0"/>
              <a:t> 함수를 </a:t>
            </a:r>
            <a:r>
              <a:rPr lang="ko-KR" altLang="en-US" dirty="0" err="1"/>
              <a:t>생성자</a:t>
            </a:r>
            <a:r>
              <a:rPr lang="ko-KR" altLang="en-US" dirty="0"/>
              <a:t> 함수라고도 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new </a:t>
            </a:r>
            <a:r>
              <a:rPr lang="ko-KR" altLang="en-US" dirty="0"/>
              <a:t>연산자로 객체를 생성한다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86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072308" y="2638806"/>
            <a:ext cx="4752528" cy="19543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100" dirty="0"/>
              <a:t>// </a:t>
            </a:r>
            <a:r>
              <a:rPr lang="ko-KR" altLang="en-US" sz="1100" dirty="0" err="1"/>
              <a:t>프로토타입</a:t>
            </a:r>
            <a:r>
              <a:rPr lang="ko-KR" altLang="en-US" sz="1100" dirty="0"/>
              <a:t> Student 작성</a:t>
            </a:r>
          </a:p>
          <a:p>
            <a:pPr defTabSz="180000"/>
            <a:r>
              <a:rPr lang="ko-KR" altLang="en-US" sz="1100" b="1" dirty="0"/>
              <a:t>function Student(name, score</a:t>
            </a:r>
            <a:r>
              <a:rPr lang="ko-KR" altLang="en-US" sz="1100" dirty="0"/>
              <a:t>) { 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 err="1"/>
              <a:t>this.univ</a:t>
            </a:r>
            <a:r>
              <a:rPr lang="en-US" altLang="ko-KR" sz="1100" b="1" dirty="0"/>
              <a:t> </a:t>
            </a:r>
            <a:r>
              <a:rPr lang="en-US" altLang="ko-KR" sz="1100" dirty="0"/>
              <a:t>= </a:t>
            </a:r>
            <a:r>
              <a:rPr lang="ko-KR" altLang="en-US" sz="1100" dirty="0"/>
              <a:t>"한국대학"</a:t>
            </a:r>
            <a:r>
              <a:rPr lang="en-US" altLang="ko-KR" sz="1100" dirty="0"/>
              <a:t>; // </a:t>
            </a:r>
            <a:r>
              <a:rPr lang="en-US" altLang="ko-KR" sz="1100" dirty="0" err="1"/>
              <a:t>this.univ</a:t>
            </a:r>
            <a:r>
              <a:rPr lang="ko-KR" altLang="en-US" sz="1100" dirty="0"/>
              <a:t>을 이용하여 </a:t>
            </a:r>
            <a:r>
              <a:rPr lang="en-US" altLang="ko-KR" sz="1100" dirty="0" err="1"/>
              <a:t>univ</a:t>
            </a:r>
            <a:r>
              <a:rPr lang="en-US" altLang="ko-KR" sz="1100" dirty="0"/>
              <a:t> </a:t>
            </a:r>
            <a:r>
              <a:rPr lang="ko-KR" altLang="en-US" sz="1100" dirty="0" err="1"/>
              <a:t>프로퍼티</a:t>
            </a:r>
            <a:r>
              <a:rPr lang="ko-KR" altLang="en-US" sz="1100" dirty="0"/>
              <a:t> 작성</a:t>
            </a:r>
          </a:p>
          <a:p>
            <a:pPr defTabSz="180000"/>
            <a:r>
              <a:rPr lang="ko-KR" altLang="en-US" sz="1100" dirty="0"/>
              <a:t>	</a:t>
            </a:r>
            <a:r>
              <a:rPr lang="ko-KR" altLang="en-US" sz="1100" b="1" dirty="0"/>
              <a:t>this.name</a:t>
            </a:r>
            <a:r>
              <a:rPr lang="ko-KR" altLang="en-US" sz="1100" dirty="0"/>
              <a:t> = name; // this.name을 이용하여 name </a:t>
            </a:r>
            <a:r>
              <a:rPr lang="ko-KR" altLang="en-US" sz="1100" dirty="0" err="1"/>
              <a:t>프로퍼티</a:t>
            </a:r>
            <a:r>
              <a:rPr lang="ko-KR" altLang="en-US" sz="1100" dirty="0"/>
              <a:t> 작성</a:t>
            </a:r>
          </a:p>
          <a:p>
            <a:pPr defTabSz="180000"/>
            <a:r>
              <a:rPr lang="ko-KR" altLang="en-US" sz="1100" dirty="0"/>
              <a:t>	</a:t>
            </a:r>
            <a:r>
              <a:rPr lang="ko-KR" altLang="en-US" sz="1100" b="1" dirty="0"/>
              <a:t>this.score</a:t>
            </a:r>
            <a:r>
              <a:rPr lang="ko-KR" altLang="en-US" sz="1100" dirty="0"/>
              <a:t> = score; // this.score를 이용하여 score </a:t>
            </a:r>
            <a:r>
              <a:rPr lang="ko-KR" altLang="en-US" sz="1100" dirty="0" err="1"/>
              <a:t>프로퍼티</a:t>
            </a:r>
            <a:r>
              <a:rPr lang="ko-KR" altLang="en-US" sz="1100" dirty="0"/>
              <a:t> 작성</a:t>
            </a:r>
          </a:p>
          <a:p>
            <a:pPr defTabSz="180000"/>
            <a:r>
              <a:rPr lang="ko-KR" altLang="en-US" sz="1100" dirty="0"/>
              <a:t>	</a:t>
            </a:r>
            <a:r>
              <a:rPr lang="ko-KR" altLang="en-US" sz="1100" b="1" dirty="0"/>
              <a:t>this.getGrade</a:t>
            </a:r>
            <a:r>
              <a:rPr lang="ko-KR" altLang="en-US" sz="1100" dirty="0"/>
              <a:t> = </a:t>
            </a:r>
            <a:r>
              <a:rPr lang="ko-KR" altLang="en-US" sz="1100" b="1" dirty="0"/>
              <a:t>function () { </a:t>
            </a:r>
            <a:r>
              <a:rPr lang="ko-KR" altLang="en-US" sz="1100" dirty="0"/>
              <a:t>// getGrade()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작성</a:t>
            </a:r>
          </a:p>
          <a:p>
            <a:pPr defTabSz="180000"/>
            <a:r>
              <a:rPr lang="ko-KR" altLang="en-US" sz="1100" dirty="0"/>
              <a:t>				if(this.score &gt; 80) return "A";</a:t>
            </a:r>
          </a:p>
          <a:p>
            <a:pPr defTabSz="180000"/>
            <a:r>
              <a:rPr lang="ko-KR" altLang="en-US" sz="1100" dirty="0"/>
              <a:t>				else if(this.score &gt; 60) return "B";</a:t>
            </a:r>
          </a:p>
          <a:p>
            <a:pPr defTabSz="180000"/>
            <a:r>
              <a:rPr lang="ko-KR" altLang="en-US" sz="1100" dirty="0"/>
              <a:t>				else return "F";</a:t>
            </a:r>
          </a:p>
          <a:p>
            <a:pPr defTabSz="180000"/>
            <a:r>
              <a:rPr lang="ko-KR" altLang="en-US" sz="1100" dirty="0"/>
              <a:t>	}</a:t>
            </a:r>
          </a:p>
          <a:p>
            <a:pPr defTabSz="180000"/>
            <a:r>
              <a:rPr lang="ko-KR" altLang="en-US" sz="1100" dirty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072308" y="5486795"/>
            <a:ext cx="640871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050" dirty="0"/>
              <a:t>var kitae = </a:t>
            </a:r>
            <a:r>
              <a:rPr lang="ko-KR" altLang="en-US" sz="1050" b="1" dirty="0"/>
              <a:t>new Student("황기태", 75); </a:t>
            </a:r>
            <a:r>
              <a:rPr lang="ko-KR" altLang="en-US" sz="1050" dirty="0"/>
              <a:t>		</a:t>
            </a:r>
            <a:r>
              <a:rPr lang="en-US" altLang="ko-KR" sz="1050" dirty="0"/>
              <a:t>	</a:t>
            </a:r>
            <a:r>
              <a:rPr lang="ko-KR" altLang="en-US" sz="1050" dirty="0"/>
              <a:t>// Student 객체 생성</a:t>
            </a:r>
          </a:p>
          <a:p>
            <a:pPr defTabSz="180000"/>
            <a:r>
              <a:rPr lang="ko-KR" altLang="en-US" sz="1050" dirty="0"/>
              <a:t>var jaemoon = </a:t>
            </a:r>
            <a:r>
              <a:rPr lang="ko-KR" altLang="en-US" sz="1050" b="1" dirty="0"/>
              <a:t>new Student("이재문", 93);</a:t>
            </a:r>
            <a:r>
              <a:rPr lang="ko-KR" altLang="en-US" sz="1050" dirty="0"/>
              <a:t>	// Student 객체 생성</a:t>
            </a:r>
          </a:p>
          <a:p>
            <a:pPr defTabSz="180000"/>
            <a:r>
              <a:rPr lang="ko-KR" altLang="en-US" sz="1050" dirty="0"/>
              <a:t>document.write(kitae.univ + ", " + kitae.name + "의 학점은 " + kitae.getGrade() + "&lt;br&gt;");</a:t>
            </a:r>
          </a:p>
          <a:p>
            <a:pPr defTabSz="180000"/>
            <a:r>
              <a:rPr lang="ko-KR" altLang="en-US" sz="1050" dirty="0"/>
              <a:t>document.write(jaemoon.univ + ", " + jaemoon.name + "의 학점은 " + jaemoon.getGrade() + "&lt;br&gt;")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908" y="2568411"/>
            <a:ext cx="2578224" cy="210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7446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87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94027" y="682094"/>
            <a:ext cx="4608512" cy="54938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/>
              <a:t>&lt;!DOCTYPE html&gt;</a:t>
            </a:r>
          </a:p>
          <a:p>
            <a:pPr defTabSz="180000"/>
            <a:r>
              <a:rPr lang="en-US" altLang="ko-KR" sz="900" dirty="0"/>
              <a:t>&lt;html&gt;&lt;head&gt;&lt;title&gt;</a:t>
            </a:r>
            <a:r>
              <a:rPr lang="ko-KR" altLang="en-US" sz="900" dirty="0" err="1"/>
              <a:t>프로토타입으로</a:t>
            </a:r>
            <a:r>
              <a:rPr lang="ko-KR" altLang="en-US" sz="900" dirty="0"/>
              <a:t> 객체 만들기</a:t>
            </a:r>
            <a:r>
              <a:rPr lang="en-US" altLang="ko-KR" sz="900" dirty="0"/>
              <a:t>&lt;/title&gt;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/>
              <a:t>	// </a:t>
            </a:r>
            <a:r>
              <a:rPr lang="ko-KR" altLang="en-US" sz="900" dirty="0" err="1"/>
              <a:t>프로토타입</a:t>
            </a:r>
            <a:r>
              <a:rPr lang="ko-KR" altLang="en-US" sz="900" dirty="0"/>
              <a:t> 만들기 </a:t>
            </a:r>
            <a:r>
              <a:rPr lang="en-US" altLang="ko-KR" sz="900" dirty="0"/>
              <a:t>: </a:t>
            </a:r>
            <a:r>
              <a:rPr lang="ko-KR" altLang="en-US" sz="900" dirty="0" err="1"/>
              <a:t>생성자</a:t>
            </a:r>
            <a:r>
              <a:rPr lang="ko-KR" altLang="en-US" sz="900" dirty="0"/>
              <a:t> 함수 작성</a:t>
            </a:r>
          </a:p>
          <a:p>
            <a:pPr defTabSz="180000"/>
            <a:r>
              <a:rPr lang="ko-KR" altLang="en-US" sz="900" dirty="0"/>
              <a:t>	</a:t>
            </a:r>
            <a:r>
              <a:rPr lang="en-US" altLang="ko-KR" sz="900" b="1" dirty="0"/>
              <a:t>function Account(owner, code, balance) {</a:t>
            </a:r>
          </a:p>
          <a:p>
            <a:pPr defTabSz="180000"/>
            <a:r>
              <a:rPr lang="en-US" altLang="ko-KR" sz="900" dirty="0"/>
              <a:t>		//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만들기</a:t>
            </a:r>
          </a:p>
          <a:p>
            <a:pPr defTabSz="180000"/>
            <a:r>
              <a:rPr lang="ko-KR" altLang="en-US" sz="900" dirty="0"/>
              <a:t>		</a:t>
            </a:r>
            <a:r>
              <a:rPr lang="en-US" altLang="ko-KR" sz="900" b="1" dirty="0" err="1"/>
              <a:t>this.owner</a:t>
            </a:r>
            <a:r>
              <a:rPr lang="en-US" altLang="ko-KR" sz="900" b="1" dirty="0"/>
              <a:t> </a:t>
            </a:r>
            <a:r>
              <a:rPr lang="en-US" altLang="ko-KR" sz="900" dirty="0"/>
              <a:t>= owner; 	// </a:t>
            </a:r>
            <a:r>
              <a:rPr lang="ko-KR" altLang="en-US" sz="900" dirty="0"/>
              <a:t>계좌 주인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만들기 </a:t>
            </a:r>
          </a:p>
          <a:p>
            <a:pPr defTabSz="180000"/>
            <a:r>
              <a:rPr lang="ko-KR" altLang="en-US" sz="900" dirty="0"/>
              <a:t>		</a:t>
            </a:r>
            <a:r>
              <a:rPr lang="en-US" altLang="ko-KR" sz="900" b="1" dirty="0" err="1"/>
              <a:t>this.code</a:t>
            </a:r>
            <a:r>
              <a:rPr lang="en-US" altLang="ko-KR" sz="900" b="1" dirty="0"/>
              <a:t> </a:t>
            </a:r>
            <a:r>
              <a:rPr lang="en-US" altLang="ko-KR" sz="900" dirty="0"/>
              <a:t>= code; 		// </a:t>
            </a:r>
            <a:r>
              <a:rPr lang="ko-KR" altLang="en-US" sz="900" dirty="0"/>
              <a:t>계좌 코드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만들기 </a:t>
            </a:r>
          </a:p>
          <a:p>
            <a:pPr defTabSz="180000"/>
            <a:r>
              <a:rPr lang="ko-KR" altLang="en-US" sz="900" dirty="0"/>
              <a:t>		</a:t>
            </a:r>
            <a:r>
              <a:rPr lang="en-US" altLang="ko-KR" sz="900" b="1" dirty="0" err="1"/>
              <a:t>this.balance</a:t>
            </a:r>
            <a:r>
              <a:rPr lang="en-US" altLang="ko-KR" sz="900" dirty="0"/>
              <a:t> = balance; // </a:t>
            </a:r>
            <a:r>
              <a:rPr lang="ko-KR" altLang="en-US" sz="900" dirty="0"/>
              <a:t>잔액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만들기 </a:t>
            </a:r>
          </a:p>
          <a:p>
            <a:pPr defTabSz="180000"/>
            <a:r>
              <a:rPr lang="ko-KR" altLang="en-US" sz="900" dirty="0"/>
              <a:t>		</a:t>
            </a:r>
          </a:p>
          <a:p>
            <a:pPr defTabSz="180000"/>
            <a:r>
              <a:rPr lang="ko-KR" altLang="en-US" sz="900" dirty="0"/>
              <a:t>		</a:t>
            </a:r>
            <a:r>
              <a:rPr lang="en-US" altLang="ko-KR" sz="900" dirty="0"/>
              <a:t>//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만들기</a:t>
            </a:r>
          </a:p>
          <a:p>
            <a:pPr defTabSz="180000"/>
            <a:r>
              <a:rPr lang="ko-KR" altLang="en-US" sz="900" dirty="0"/>
              <a:t>		</a:t>
            </a:r>
            <a:r>
              <a:rPr lang="en-US" altLang="ko-KR" sz="900" b="1" dirty="0" err="1"/>
              <a:t>this.inquiry</a:t>
            </a:r>
            <a:r>
              <a:rPr lang="en-US" altLang="ko-KR" sz="900" b="1" dirty="0"/>
              <a:t> = function () { return 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; }</a:t>
            </a:r>
          </a:p>
          <a:p>
            <a:pPr defTabSz="180000"/>
            <a:r>
              <a:rPr lang="en-US" altLang="ko-KR" sz="900" b="1" dirty="0"/>
              <a:t>		</a:t>
            </a:r>
            <a:r>
              <a:rPr lang="en-US" altLang="ko-KR" sz="900" b="1" dirty="0" err="1"/>
              <a:t>this.deposit</a:t>
            </a:r>
            <a:r>
              <a:rPr lang="en-US" altLang="ko-KR" sz="900" b="1" dirty="0"/>
              <a:t> = function (money) { 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 += money; } </a:t>
            </a:r>
          </a:p>
          <a:p>
            <a:pPr defTabSz="180000"/>
            <a:r>
              <a:rPr lang="en-US" altLang="ko-KR" sz="900" b="1" dirty="0"/>
              <a:t>		</a:t>
            </a:r>
            <a:r>
              <a:rPr lang="en-US" altLang="ko-KR" sz="900" b="1" dirty="0" err="1"/>
              <a:t>this.withdraw</a:t>
            </a:r>
            <a:r>
              <a:rPr lang="en-US" altLang="ko-KR" sz="900" b="1" dirty="0"/>
              <a:t> = function (money) {</a:t>
            </a:r>
            <a:r>
              <a:rPr lang="en-US" altLang="ko-KR" sz="900" dirty="0"/>
              <a:t> // </a:t>
            </a:r>
            <a:r>
              <a:rPr lang="ko-KR" altLang="en-US" sz="900" dirty="0"/>
              <a:t>예금 인출</a:t>
            </a:r>
            <a:r>
              <a:rPr lang="en-US" altLang="ko-KR" sz="900" dirty="0"/>
              <a:t>, money</a:t>
            </a:r>
            <a:r>
              <a:rPr lang="ko-KR" altLang="en-US" sz="900" dirty="0"/>
              <a:t>는 인출하는 액수</a:t>
            </a:r>
          </a:p>
          <a:p>
            <a:pPr defTabSz="180000"/>
            <a:r>
              <a:rPr lang="ko-KR" altLang="en-US" sz="900" dirty="0"/>
              <a:t>			</a:t>
            </a:r>
            <a:r>
              <a:rPr lang="en-US" altLang="ko-KR" sz="900" dirty="0"/>
              <a:t>// money</a:t>
            </a:r>
            <a:r>
              <a:rPr lang="ko-KR" altLang="en-US" sz="900" dirty="0"/>
              <a:t>가 </a:t>
            </a:r>
            <a:r>
              <a:rPr lang="en-US" altLang="ko-KR" sz="900" dirty="0"/>
              <a:t>balance</a:t>
            </a:r>
            <a:r>
              <a:rPr lang="ko-KR" altLang="en-US" sz="900" dirty="0"/>
              <a:t>보다 작다고 가정</a:t>
            </a:r>
          </a:p>
          <a:p>
            <a:pPr defTabSz="180000"/>
            <a:r>
              <a:rPr lang="ko-KR" altLang="en-US" sz="900" dirty="0"/>
              <a:t>			</a:t>
            </a:r>
            <a:r>
              <a:rPr lang="en-US" altLang="ko-KR" sz="900" dirty="0" err="1"/>
              <a:t>this.balance</a:t>
            </a:r>
            <a:r>
              <a:rPr lang="en-US" altLang="ko-KR" sz="900" dirty="0"/>
              <a:t> -= money; </a:t>
            </a:r>
          </a:p>
          <a:p>
            <a:pPr defTabSz="180000"/>
            <a:r>
              <a:rPr lang="en-US" altLang="ko-KR" sz="900" dirty="0"/>
              <a:t>			return money;</a:t>
            </a:r>
          </a:p>
          <a:p>
            <a:pPr defTabSz="180000"/>
            <a:r>
              <a:rPr lang="en-US" altLang="ko-KR" sz="900" dirty="0"/>
              <a:t>		</a:t>
            </a:r>
            <a:r>
              <a:rPr lang="en-US" altLang="ko-KR" sz="900" b="1" dirty="0"/>
              <a:t>} 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b="1" dirty="0"/>
              <a:t>}</a:t>
            </a:r>
          </a:p>
          <a:p>
            <a:pPr defTabSz="180000"/>
            <a:r>
              <a:rPr lang="en-US" altLang="ko-KR" sz="900" dirty="0"/>
              <a:t>&lt;/script&gt;&lt;/head&gt;</a:t>
            </a:r>
          </a:p>
          <a:p>
            <a:pPr defTabSz="180000"/>
            <a:r>
              <a:rPr lang="en-US" altLang="ko-KR" sz="900" dirty="0"/>
              <a:t>&lt;body&gt;</a:t>
            </a:r>
          </a:p>
          <a:p>
            <a:pPr defTabSz="180000"/>
            <a:r>
              <a:rPr lang="en-US" altLang="ko-KR" sz="900" dirty="0"/>
              <a:t>&lt;h3&gt;Account </a:t>
            </a:r>
            <a:r>
              <a:rPr lang="ko-KR" altLang="en-US" sz="900" dirty="0" err="1"/>
              <a:t>프로토타입</a:t>
            </a:r>
            <a:r>
              <a:rPr lang="ko-KR" altLang="en-US" sz="900" dirty="0"/>
              <a:t> 만들기</a:t>
            </a:r>
            <a:r>
              <a:rPr lang="en-US" altLang="ko-KR" sz="900" dirty="0"/>
              <a:t>&lt;/h3&gt;</a:t>
            </a:r>
          </a:p>
          <a:p>
            <a:pPr defTabSz="180000"/>
            <a:r>
              <a:rPr lang="en-US" altLang="ko-KR" sz="900" dirty="0"/>
              <a:t>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/>
              <a:t>	// new </a:t>
            </a:r>
            <a:r>
              <a:rPr lang="ko-KR" altLang="en-US" sz="900" dirty="0"/>
              <a:t>연산자 이용하여 계좌 객체 생성</a:t>
            </a:r>
          </a:p>
          <a:p>
            <a:pPr defTabSz="180000"/>
            <a:r>
              <a:rPr lang="ko-KR" altLang="en-US" sz="900" dirty="0"/>
              <a:t>	</a:t>
            </a:r>
            <a:r>
              <a:rPr lang="en-US" altLang="ko-KR" sz="900" b="1" dirty="0" err="1"/>
              <a:t>var</a:t>
            </a:r>
            <a:r>
              <a:rPr lang="en-US" altLang="ko-KR" sz="900" b="1" dirty="0"/>
              <a:t> account = new Account("</a:t>
            </a:r>
            <a:r>
              <a:rPr lang="ko-KR" altLang="en-US" sz="900" b="1" dirty="0"/>
              <a:t>황기태</a:t>
            </a:r>
            <a:r>
              <a:rPr lang="en-US" altLang="ko-KR" sz="900" b="1" dirty="0"/>
              <a:t>", "111", 35000);</a:t>
            </a:r>
          </a:p>
          <a:p>
            <a:pPr defTabSz="180000"/>
            <a:endParaRPr lang="en-US" altLang="ko-KR" sz="900" dirty="0"/>
          </a:p>
          <a:p>
            <a:pPr defTabSz="180000"/>
            <a:r>
              <a:rPr lang="en-US" altLang="ko-KR" sz="900" dirty="0"/>
              <a:t>	// </a:t>
            </a:r>
            <a:r>
              <a:rPr lang="ko-KR" altLang="en-US" sz="900" dirty="0"/>
              <a:t>객체 활용</a:t>
            </a:r>
          </a:p>
          <a:p>
            <a:pPr defTabSz="180000"/>
            <a:r>
              <a:rPr lang="ko-KR" altLang="en-US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("account :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b="1" dirty="0" err="1"/>
              <a:t>account.owner</a:t>
            </a:r>
            <a:r>
              <a:rPr lang="en-US" altLang="ko-KR" sz="900" dirty="0"/>
              <a:t> + ",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b="1" dirty="0" err="1"/>
              <a:t>account.code</a:t>
            </a:r>
            <a:r>
              <a:rPr lang="en-US" altLang="ko-KR" sz="900" dirty="0"/>
              <a:t> + ",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b="1" dirty="0" err="1"/>
              <a:t>account.balance</a:t>
            </a:r>
            <a:r>
              <a:rPr lang="en-US" altLang="ko-KR" sz="900" dirty="0"/>
              <a:t>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endParaRPr lang="en-US" altLang="ko-KR" sz="900" dirty="0"/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b="1" dirty="0" err="1"/>
              <a:t>account.deposit</a:t>
            </a:r>
            <a:r>
              <a:rPr lang="en-US" altLang="ko-KR" sz="900" b="1" dirty="0"/>
              <a:t>(10000); </a:t>
            </a:r>
            <a:r>
              <a:rPr lang="en-US" altLang="ko-KR" sz="900" dirty="0"/>
              <a:t>// 10000</a:t>
            </a:r>
            <a:r>
              <a:rPr lang="ko-KR" altLang="en-US" sz="900" dirty="0"/>
              <a:t>원 저금</a:t>
            </a:r>
          </a:p>
          <a:p>
            <a:pPr defTabSz="180000"/>
            <a:r>
              <a:rPr lang="ko-KR" altLang="en-US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("10000</a:t>
            </a:r>
            <a:r>
              <a:rPr lang="ko-KR" altLang="en-US" sz="900" dirty="0"/>
              <a:t>원 저금 후 잔액은 </a:t>
            </a:r>
            <a:r>
              <a:rPr lang="en-US" altLang="ko-KR" sz="900" dirty="0"/>
              <a:t>" + </a:t>
            </a:r>
            <a:r>
              <a:rPr lang="en-US" altLang="ko-KR" sz="900" b="1" dirty="0" err="1"/>
              <a:t>account.inquiry</a:t>
            </a:r>
            <a:r>
              <a:rPr lang="en-US" altLang="ko-KR" sz="900" b="1" dirty="0"/>
              <a:t>() </a:t>
            </a:r>
            <a:r>
              <a:rPr lang="en-US" altLang="ko-KR" sz="900" dirty="0"/>
              <a:t>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b="1" dirty="0" err="1"/>
              <a:t>account.withdraw</a:t>
            </a:r>
            <a:r>
              <a:rPr lang="en-US" altLang="ko-KR" sz="900" b="1" dirty="0"/>
              <a:t>(5000); </a:t>
            </a:r>
            <a:r>
              <a:rPr lang="en-US" altLang="ko-KR" sz="900" dirty="0"/>
              <a:t>// 5000</a:t>
            </a:r>
            <a:r>
              <a:rPr lang="ko-KR" altLang="en-US" sz="900" dirty="0"/>
              <a:t>원 인출</a:t>
            </a:r>
          </a:p>
          <a:p>
            <a:pPr defTabSz="180000"/>
            <a:r>
              <a:rPr lang="ko-KR" altLang="en-US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("5000</a:t>
            </a:r>
            <a:r>
              <a:rPr lang="ko-KR" altLang="en-US" sz="900" dirty="0"/>
              <a:t>원 인출 후 잔액은 </a:t>
            </a:r>
            <a:r>
              <a:rPr lang="en-US" altLang="ko-KR" sz="900" dirty="0"/>
              <a:t>" + </a:t>
            </a:r>
            <a:r>
              <a:rPr lang="en-US" altLang="ko-KR" sz="900" b="1" dirty="0" err="1"/>
              <a:t>account.inquiry</a:t>
            </a:r>
            <a:r>
              <a:rPr lang="en-US" altLang="ko-KR" sz="900" b="1" dirty="0"/>
              <a:t>() </a:t>
            </a:r>
            <a:r>
              <a:rPr lang="en-US" altLang="ko-KR" sz="900" dirty="0"/>
              <a:t>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r>
              <a:rPr lang="en-US" altLang="ko-KR" sz="900" dirty="0"/>
              <a:t>&lt;/script&gt;</a:t>
            </a:r>
          </a:p>
          <a:p>
            <a:pPr defTabSz="180000"/>
            <a:r>
              <a:rPr lang="en-US" altLang="ko-KR" sz="900" dirty="0"/>
              <a:t>&lt;/body&gt;&lt;/html&gt;</a:t>
            </a:r>
            <a:endParaRPr lang="ko-KR" altLang="en-US" sz="900" dirty="0"/>
          </a:p>
        </p:txBody>
      </p:sp>
      <p:pic>
        <p:nvPicPr>
          <p:cNvPr id="1025" name="_x426927928" descr="EMB0000382825c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013" y="2595488"/>
            <a:ext cx="2849235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035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FB907-291D-47D1-A9FE-9BCB1CE6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5312A9-EAAC-420B-879D-990DDB78D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자바스크립트 언어에서 다루는 데이터 종류</a:t>
            </a:r>
            <a:endParaRPr lang="en-US" altLang="ko-KR" dirty="0"/>
          </a:p>
          <a:p>
            <a:pPr lvl="1"/>
            <a:r>
              <a:rPr lang="ko-KR" altLang="en-US" dirty="0"/>
              <a:t>숫자 타입 </a:t>
            </a:r>
            <a:r>
              <a:rPr lang="en-US" altLang="ko-KR" dirty="0"/>
              <a:t>: </a:t>
            </a:r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42, 3.14)</a:t>
            </a:r>
            <a:endParaRPr lang="ko-KR" altLang="en-US" dirty="0"/>
          </a:p>
          <a:p>
            <a:pPr lvl="1"/>
            <a:r>
              <a:rPr lang="ko-KR" altLang="en-US" dirty="0"/>
              <a:t>논리 타입 </a:t>
            </a:r>
            <a:r>
              <a:rPr lang="en-US" altLang="ko-KR" dirty="0"/>
              <a:t>: </a:t>
            </a:r>
            <a:r>
              <a:rPr lang="ko-KR" altLang="en-US" dirty="0"/>
              <a:t>참</a:t>
            </a:r>
            <a:r>
              <a:rPr lang="en-US" altLang="ko-KR" dirty="0"/>
              <a:t>, </a:t>
            </a:r>
            <a:r>
              <a:rPr lang="ko-KR" altLang="en-US" dirty="0"/>
              <a:t>거짓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true, false)</a:t>
            </a:r>
            <a:endParaRPr lang="ko-KR" altLang="en-US" dirty="0"/>
          </a:p>
          <a:p>
            <a:pPr lvl="1"/>
            <a:r>
              <a:rPr lang="ko-KR" altLang="en-US" dirty="0"/>
              <a:t>문자열 타입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‘좋은 세상’</a:t>
            </a:r>
            <a:r>
              <a:rPr lang="en-US" altLang="ko-KR" dirty="0"/>
              <a:t>, "a", "365", "2+4")</a:t>
            </a:r>
            <a:endParaRPr lang="ko-KR" altLang="en-US" dirty="0"/>
          </a:p>
          <a:p>
            <a:pPr lvl="1"/>
            <a:r>
              <a:rPr lang="ko-KR" altLang="en-US" dirty="0"/>
              <a:t>객체 레퍼런스 타입 </a:t>
            </a:r>
            <a:r>
              <a:rPr lang="en-US" altLang="ko-KR" dirty="0"/>
              <a:t>: </a:t>
            </a:r>
            <a:r>
              <a:rPr lang="ko-KR" altLang="en-US" dirty="0"/>
              <a:t>객체를 가리킴</a:t>
            </a:r>
            <a:r>
              <a:rPr lang="en-US" altLang="ko-KR" dirty="0"/>
              <a:t>. C </a:t>
            </a:r>
            <a:r>
              <a:rPr lang="ko-KR" altLang="en-US" dirty="0"/>
              <a:t>언어의 포인터와 유사</a:t>
            </a:r>
          </a:p>
          <a:p>
            <a:pPr lvl="1"/>
            <a:r>
              <a:rPr lang="en-US" altLang="ko-KR" dirty="0"/>
              <a:t>null : </a:t>
            </a:r>
            <a:r>
              <a:rPr lang="ko-KR" altLang="en-US" dirty="0"/>
              <a:t>값이 없음을 표시하는 특수 키워드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32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3648</Words>
  <Application>Microsoft Office PowerPoint</Application>
  <PresentationFormat>와이드스크린</PresentationFormat>
  <Paragraphs>1308</Paragraphs>
  <Slides>87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87</vt:i4>
      </vt:variant>
    </vt:vector>
  </HeadingPairs>
  <TitlesOfParts>
    <vt:vector size="92" baseType="lpstr">
      <vt:lpstr>맑은 고딕</vt:lpstr>
      <vt:lpstr>Arial</vt:lpstr>
      <vt:lpstr>Wingdings</vt:lpstr>
      <vt:lpstr>Wingdings 2</vt:lpstr>
      <vt:lpstr>Office 테마</vt:lpstr>
      <vt:lpstr>웹 기술 활용</vt:lpstr>
      <vt:lpstr>Javascript </vt:lpstr>
      <vt:lpstr>자바스크립트 코드의 위치</vt:lpstr>
      <vt:lpstr>&lt;script&gt;&lt;/script&gt; 태그에 자바스크립트 작성</vt:lpstr>
      <vt:lpstr>자바스크립트 코드를 별도 파일에 작성</vt:lpstr>
      <vt:lpstr>자바스크립트 식별자</vt:lpstr>
      <vt:lpstr>자바스크립트 식별자</vt:lpstr>
      <vt:lpstr>자바스크립트 출력</vt:lpstr>
      <vt:lpstr>데이터 타입</vt:lpstr>
      <vt:lpstr>변수</vt:lpstr>
      <vt:lpstr>지역변수와 전역변수</vt:lpstr>
      <vt:lpstr>this로 전역변수 접근</vt:lpstr>
      <vt:lpstr>예제 지역변수와 전역변수</vt:lpstr>
      <vt:lpstr>변수의 재선언</vt:lpstr>
      <vt:lpstr>자료형 검사</vt:lpstr>
      <vt:lpstr>자바스크립트의 식과 연산</vt:lpstr>
      <vt:lpstr>증감 연산자 </vt:lpstr>
      <vt:lpstr>대입 연산자</vt:lpstr>
      <vt:lpstr>비교 연산자</vt:lpstr>
      <vt:lpstr>논리 연산자</vt:lpstr>
      <vt:lpstr>문자열 연산자</vt:lpstr>
      <vt:lpstr>if, if-else</vt:lpstr>
      <vt:lpstr>switch 문</vt:lpstr>
      <vt:lpstr>case 문의 ‘값’</vt:lpstr>
      <vt:lpstr>switch 문에서 break 문의 역할</vt:lpstr>
      <vt:lpstr>반복문</vt:lpstr>
      <vt:lpstr>반복문 내의 break 문과 continue 문</vt:lpstr>
      <vt:lpstr>자바스크립트 입력</vt:lpstr>
      <vt:lpstr>문자열과 숫자를 더하는 자료형</vt:lpstr>
      <vt:lpstr>문자열과 숫자를 곱하는 자료형</vt:lpstr>
      <vt:lpstr>강제로 자료형 변환시키기</vt:lpstr>
      <vt:lpstr>숫자와 문자열 자료형 변환</vt:lpstr>
      <vt:lpstr>PowerPoint 프레젠테이션</vt:lpstr>
      <vt:lpstr>PowerPoint 프레젠테이션</vt:lpstr>
      <vt:lpstr>숫자와 문자열 자료형 변환</vt:lpstr>
      <vt:lpstr>함수</vt:lpstr>
      <vt:lpstr>함수의 구성과 호출</vt:lpstr>
      <vt:lpstr>함수의 구성과 호출</vt:lpstr>
      <vt:lpstr>adder() 함수 작성 및 호출 </vt:lpstr>
      <vt:lpstr>익명함수 선언</vt:lpstr>
      <vt:lpstr>선언적 함수의 재정의</vt:lpstr>
      <vt:lpstr>익명 함수의 재정의</vt:lpstr>
      <vt:lpstr>익명함수 재정의</vt:lpstr>
      <vt:lpstr>익명함수 재정의</vt:lpstr>
      <vt:lpstr>매개변수와 반환 값 </vt:lpstr>
      <vt:lpstr>매개변수와 반환 값이 있는 함수</vt:lpstr>
      <vt:lpstr>매개변수</vt:lpstr>
      <vt:lpstr>가변 인자 함수</vt:lpstr>
      <vt:lpstr>sumAll( ) 함수</vt:lpstr>
      <vt:lpstr>sumAll( ) 함수</vt:lpstr>
      <vt:lpstr>sumAll( ) 함수</vt:lpstr>
      <vt:lpstr>리턴값</vt:lpstr>
      <vt:lpstr>내부 함수</vt:lpstr>
      <vt:lpstr>PowerPoint 프레젠테이션</vt:lpstr>
      <vt:lpstr>PowerPoint 프레젠테이션</vt:lpstr>
      <vt:lpstr>콜백함수</vt:lpstr>
      <vt:lpstr>자바스크립트에서 제공하는 전역 함수</vt:lpstr>
      <vt:lpstr>eval(), parseInt(), isNaN()</vt:lpstr>
      <vt:lpstr>객체 개념</vt:lpstr>
      <vt:lpstr>자바스크립트 객체</vt:lpstr>
      <vt:lpstr>자바스크립트 객체 종류</vt:lpstr>
      <vt:lpstr>코어 객체</vt:lpstr>
      <vt:lpstr>자바스크립트 객체 생성 및 활용</vt:lpstr>
      <vt:lpstr>자바스크립트 배열</vt:lpstr>
      <vt:lpstr>자바스크립트에서 배열을 만드는 방법</vt:lpstr>
      <vt:lpstr>[]로 배열 만들기</vt:lpstr>
      <vt:lpstr>Array로 배열 만들기</vt:lpstr>
      <vt:lpstr>배열의 원소 개수, length 프로퍼티</vt:lpstr>
      <vt:lpstr>Array 객체로 배열 만들기</vt:lpstr>
      <vt:lpstr>배열의 특징</vt:lpstr>
      <vt:lpstr>PowerPoint 프레젠테이션</vt:lpstr>
      <vt:lpstr>Date 객체</vt:lpstr>
      <vt:lpstr>Date 객체 생성 및 활용</vt:lpstr>
      <vt:lpstr>방문 시간에 따라 변하는 배경색 만들기</vt:lpstr>
      <vt:lpstr>String 객체</vt:lpstr>
      <vt:lpstr>String 객체의 특징</vt:lpstr>
      <vt:lpstr>PowerPoint 프레젠테이션</vt:lpstr>
      <vt:lpstr>Math 객체</vt:lpstr>
      <vt:lpstr>PowerPoint 프레젠테이션</vt:lpstr>
      <vt:lpstr>사용자 객체 만들기</vt:lpstr>
      <vt:lpstr>new Object()로 객체 만들기</vt:lpstr>
      <vt:lpstr>PowerPoint 프레젠테이션</vt:lpstr>
      <vt:lpstr>리터럴 표기법으로 만들기</vt:lpstr>
      <vt:lpstr>PowerPoint 프레젠테이션</vt:lpstr>
      <vt:lpstr>프로토타입</vt:lpstr>
      <vt:lpstr>프로토타입 만드는 사례 : Student 프로토타입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</dc:title>
  <dc:creator>유상현</dc:creator>
  <cp:lastModifiedBy>303ST001</cp:lastModifiedBy>
  <cp:revision>14</cp:revision>
  <dcterms:created xsi:type="dcterms:W3CDTF">2019-03-01T02:15:21Z</dcterms:created>
  <dcterms:modified xsi:type="dcterms:W3CDTF">2019-10-01T05:53:51Z</dcterms:modified>
</cp:coreProperties>
</file>