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384" r:id="rId3"/>
    <p:sldId id="385" r:id="rId4"/>
    <p:sldId id="471" r:id="rId5"/>
    <p:sldId id="368" r:id="rId6"/>
    <p:sldId id="387" r:id="rId7"/>
    <p:sldId id="370" r:id="rId8"/>
    <p:sldId id="388" r:id="rId9"/>
    <p:sldId id="472" r:id="rId10"/>
    <p:sldId id="390" r:id="rId11"/>
    <p:sldId id="391" r:id="rId12"/>
    <p:sldId id="473" r:id="rId13"/>
    <p:sldId id="373" r:id="rId14"/>
    <p:sldId id="374" r:id="rId15"/>
    <p:sldId id="474" r:id="rId16"/>
    <p:sldId id="375" r:id="rId17"/>
    <p:sldId id="393" r:id="rId18"/>
    <p:sldId id="376" r:id="rId19"/>
    <p:sldId id="383" r:id="rId20"/>
    <p:sldId id="399" r:id="rId21"/>
    <p:sldId id="380" r:id="rId22"/>
    <p:sldId id="400" r:id="rId23"/>
    <p:sldId id="381" r:id="rId24"/>
    <p:sldId id="396" r:id="rId25"/>
    <p:sldId id="397" r:id="rId26"/>
    <p:sldId id="475" r:id="rId27"/>
    <p:sldId id="486" r:id="rId28"/>
    <p:sldId id="487" r:id="rId29"/>
    <p:sldId id="488" r:id="rId30"/>
    <p:sldId id="372" r:id="rId31"/>
    <p:sldId id="477" r:id="rId32"/>
    <p:sldId id="406" r:id="rId33"/>
    <p:sldId id="476" r:id="rId34"/>
    <p:sldId id="407" r:id="rId35"/>
    <p:sldId id="478" r:id="rId36"/>
    <p:sldId id="408" r:id="rId37"/>
    <p:sldId id="417" r:id="rId38"/>
    <p:sldId id="369" r:id="rId39"/>
    <p:sldId id="358" r:id="rId40"/>
    <p:sldId id="479" r:id="rId41"/>
    <p:sldId id="409" r:id="rId42"/>
    <p:sldId id="480" r:id="rId43"/>
    <p:sldId id="481" r:id="rId44"/>
    <p:sldId id="377" r:id="rId45"/>
    <p:sldId id="410" r:id="rId46"/>
    <p:sldId id="378" r:id="rId47"/>
    <p:sldId id="411" r:id="rId48"/>
    <p:sldId id="389" r:id="rId49"/>
    <p:sldId id="482" r:id="rId50"/>
    <p:sldId id="412" r:id="rId51"/>
    <p:sldId id="483" r:id="rId52"/>
    <p:sldId id="413" r:id="rId53"/>
    <p:sldId id="484" r:id="rId54"/>
    <p:sldId id="392" r:id="rId55"/>
    <p:sldId id="414" r:id="rId56"/>
    <p:sldId id="485" r:id="rId57"/>
    <p:sldId id="415" r:id="rId58"/>
    <p:sldId id="416" r:id="rId59"/>
    <p:sldId id="394" r:id="rId6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5D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E3ADFD-9383-4FD3-B197-3C513416EB6C}" v="16" dt="2019-10-10T03:36:13.7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49" d="100"/>
          <a:sy n="49" d="100"/>
        </p:scale>
        <p:origin x="66" y="1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유상현" userId="3fcbdcfa-8d11-4da3-bb32-ba628d89dc7a" providerId="ADAL" clId="{1387A491-CFD4-47B6-89C5-24A6E9981FD9}"/>
    <pc:docChg chg="undo custSel addSld delSld modSld">
      <pc:chgData name="유상현" userId="3fcbdcfa-8d11-4da3-bb32-ba628d89dc7a" providerId="ADAL" clId="{1387A491-CFD4-47B6-89C5-24A6E9981FD9}" dt="2019-10-10T03:43:02.467" v="166" actId="478"/>
      <pc:docMkLst>
        <pc:docMk/>
      </pc:docMkLst>
      <pc:sldChg chg="modSp">
        <pc:chgData name="유상현" userId="3fcbdcfa-8d11-4da3-bb32-ba628d89dc7a" providerId="ADAL" clId="{1387A491-CFD4-47B6-89C5-24A6E9981FD9}" dt="2019-10-10T02:37:10.608" v="49" actId="20577"/>
        <pc:sldMkLst>
          <pc:docMk/>
          <pc:sldMk cId="4161382089" sldId="256"/>
        </pc:sldMkLst>
        <pc:spChg chg="mod">
          <ac:chgData name="유상현" userId="3fcbdcfa-8d11-4da3-bb32-ba628d89dc7a" providerId="ADAL" clId="{1387A491-CFD4-47B6-89C5-24A6E9981FD9}" dt="2019-10-10T02:37:10.608" v="49" actId="20577"/>
          <ac:spMkLst>
            <pc:docMk/>
            <pc:sldMk cId="4161382089" sldId="256"/>
            <ac:spMk id="3" creationId="{8C12D3A4-A9F1-420B-ABB0-A1F9AC22DD74}"/>
          </ac:spMkLst>
        </pc:spChg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4237788425" sldId="257"/>
        </pc:sldMkLst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491727247" sldId="258"/>
        </pc:sldMkLst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2573693723" sldId="259"/>
        </pc:sldMkLst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2571955382" sldId="260"/>
        </pc:sldMkLst>
      </pc:sldChg>
      <pc:sldChg chg="modSp add del">
        <pc:chgData name="유상현" userId="3fcbdcfa-8d11-4da3-bb32-ba628d89dc7a" providerId="ADAL" clId="{1387A491-CFD4-47B6-89C5-24A6E9981FD9}" dt="2019-10-10T03:35:51.039" v="92" actId="47"/>
        <pc:sldMkLst>
          <pc:docMk/>
          <pc:sldMk cId="0" sldId="261"/>
        </pc:sldMkLst>
        <pc:spChg chg="mod">
          <ac:chgData name="유상현" userId="3fcbdcfa-8d11-4da3-bb32-ba628d89dc7a" providerId="ADAL" clId="{1387A491-CFD4-47B6-89C5-24A6E9981FD9}" dt="2019-10-10T03:27:05.263" v="76"/>
          <ac:spMkLst>
            <pc:docMk/>
            <pc:sldMk cId="0" sldId="261"/>
            <ac:spMk id="95" creationId="{00000000-0000-0000-0000-000000000000}"/>
          </ac:spMkLst>
        </pc:spChg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3591327176" sldId="261"/>
        </pc:sldMkLst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2131026877" sldId="262"/>
        </pc:sldMkLst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2047327478" sldId="263"/>
        </pc:sldMkLst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258395477" sldId="264"/>
        </pc:sldMkLst>
      </pc:sldChg>
      <pc:sldChg chg="modSp add">
        <pc:chgData name="유상현" userId="3fcbdcfa-8d11-4da3-bb32-ba628d89dc7a" providerId="ADAL" clId="{1387A491-CFD4-47B6-89C5-24A6E9981FD9}" dt="2019-10-10T03:36:13.965" v="101" actId="27636"/>
        <pc:sldMkLst>
          <pc:docMk/>
          <pc:sldMk cId="1992303307" sldId="358"/>
        </pc:sldMkLst>
        <pc:spChg chg="mod">
          <ac:chgData name="유상현" userId="3fcbdcfa-8d11-4da3-bb32-ba628d89dc7a" providerId="ADAL" clId="{1387A491-CFD4-47B6-89C5-24A6E9981FD9}" dt="2019-10-10T03:36:13.965" v="101" actId="27636"/>
          <ac:spMkLst>
            <pc:docMk/>
            <pc:sldMk cId="1992303307" sldId="358"/>
            <ac:spMk id="2" creationId="{00000000-0000-0000-0000-000000000000}"/>
          </ac:spMkLst>
        </pc:spChg>
        <pc:spChg chg="mod">
          <ac:chgData name="유상현" userId="3fcbdcfa-8d11-4da3-bb32-ba628d89dc7a" providerId="ADAL" clId="{1387A491-CFD4-47B6-89C5-24A6E9981FD9}" dt="2019-10-10T03:36:13.963" v="100" actId="27636"/>
          <ac:spMkLst>
            <pc:docMk/>
            <pc:sldMk cId="1992303307" sldId="358"/>
            <ac:spMk id="41" creationId="{00000000-0000-0000-0000-000000000000}"/>
          </ac:spMkLst>
        </pc:spChg>
      </pc:sldChg>
      <pc:sldChg chg="del">
        <pc:chgData name="유상현" userId="3fcbdcfa-8d11-4da3-bb32-ba628d89dc7a" providerId="ADAL" clId="{1387A491-CFD4-47B6-89C5-24A6E9981FD9}" dt="2019-10-10T02:38:05.441" v="51" actId="47"/>
        <pc:sldMkLst>
          <pc:docMk/>
          <pc:sldMk cId="649812669" sldId="364"/>
        </pc:sldMkLst>
      </pc:sldChg>
      <pc:sldChg chg="del">
        <pc:chgData name="유상현" userId="3fcbdcfa-8d11-4da3-bb32-ba628d89dc7a" providerId="ADAL" clId="{1387A491-CFD4-47B6-89C5-24A6E9981FD9}" dt="2019-10-10T02:38:22.727" v="52" actId="47"/>
        <pc:sldMkLst>
          <pc:docMk/>
          <pc:sldMk cId="3275916304" sldId="367"/>
        </pc:sldMkLst>
      </pc:sldChg>
      <pc:sldChg chg="del">
        <pc:chgData name="유상현" userId="3fcbdcfa-8d11-4da3-bb32-ba628d89dc7a" providerId="ADAL" clId="{1387A491-CFD4-47B6-89C5-24A6E9981FD9}" dt="2019-10-10T02:38:37.365" v="54" actId="47"/>
        <pc:sldMkLst>
          <pc:docMk/>
          <pc:sldMk cId="1246137424" sldId="369"/>
        </pc:sldMkLst>
      </pc:sldChg>
      <pc:sldChg chg="modSp add">
        <pc:chgData name="유상현" userId="3fcbdcfa-8d11-4da3-bb32-ba628d89dc7a" providerId="ADAL" clId="{1387A491-CFD4-47B6-89C5-24A6E9981FD9}" dt="2019-10-10T03:37:30.538" v="130" actId="1076"/>
        <pc:sldMkLst>
          <pc:docMk/>
          <pc:sldMk cId="2909621217" sldId="369"/>
        </pc:sldMkLst>
        <pc:spChg chg="mod">
          <ac:chgData name="유상현" userId="3fcbdcfa-8d11-4da3-bb32-ba628d89dc7a" providerId="ADAL" clId="{1387A491-CFD4-47B6-89C5-24A6E9981FD9}" dt="2019-10-10T03:37:24.961" v="129" actId="1076"/>
          <ac:spMkLst>
            <pc:docMk/>
            <pc:sldMk cId="2909621217" sldId="369"/>
            <ac:spMk id="2" creationId="{00000000-0000-0000-0000-000000000000}"/>
          </ac:spMkLst>
        </pc:spChg>
        <pc:spChg chg="mod">
          <ac:chgData name="유상현" userId="3fcbdcfa-8d11-4da3-bb32-ba628d89dc7a" providerId="ADAL" clId="{1387A491-CFD4-47B6-89C5-24A6E9981FD9}" dt="2019-10-10T03:37:30.538" v="130" actId="1076"/>
          <ac:spMkLst>
            <pc:docMk/>
            <pc:sldMk cId="2909621217" sldId="369"/>
            <ac:spMk id="28" creationId="{00000000-0000-0000-0000-000000000000}"/>
          </ac:spMkLst>
        </pc:spChg>
      </pc:sldChg>
      <pc:sldChg chg="del">
        <pc:chgData name="유상현" userId="3fcbdcfa-8d11-4da3-bb32-ba628d89dc7a" providerId="ADAL" clId="{1387A491-CFD4-47B6-89C5-24A6E9981FD9}" dt="2019-10-10T02:38:33.034" v="53" actId="47"/>
        <pc:sldMkLst>
          <pc:docMk/>
          <pc:sldMk cId="1485633342" sldId="371"/>
        </pc:sldMkLst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1587837195" sldId="372"/>
        </pc:sldMkLst>
      </pc:sldChg>
      <pc:sldChg chg="modSp add">
        <pc:chgData name="유상현" userId="3fcbdcfa-8d11-4da3-bb32-ba628d89dc7a" providerId="ADAL" clId="{1387A491-CFD4-47B6-89C5-24A6E9981FD9}" dt="2019-10-10T02:46:38.146" v="58" actId="27636"/>
        <pc:sldMkLst>
          <pc:docMk/>
          <pc:sldMk cId="3893486236" sldId="372"/>
        </pc:sldMkLst>
        <pc:spChg chg="mod">
          <ac:chgData name="유상현" userId="3fcbdcfa-8d11-4da3-bb32-ba628d89dc7a" providerId="ADAL" clId="{1387A491-CFD4-47B6-89C5-24A6E9981FD9}" dt="2019-10-10T02:46:38.146" v="58" actId="27636"/>
          <ac:spMkLst>
            <pc:docMk/>
            <pc:sldMk cId="3893486236" sldId="372"/>
            <ac:spMk id="3" creationId="{00000000-0000-0000-0000-000000000000}"/>
          </ac:spMkLst>
        </pc:spChg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2196453819" sldId="377"/>
        </pc:sldMkLst>
      </pc:sldChg>
      <pc:sldChg chg="modSp add">
        <pc:chgData name="유상현" userId="3fcbdcfa-8d11-4da3-bb32-ba628d89dc7a" providerId="ADAL" clId="{1387A491-CFD4-47B6-89C5-24A6E9981FD9}" dt="2019-10-10T03:42:03.510" v="155" actId="6549"/>
        <pc:sldMkLst>
          <pc:docMk/>
          <pc:sldMk cId="2375952889" sldId="377"/>
        </pc:sldMkLst>
        <pc:spChg chg="mod">
          <ac:chgData name="유상현" userId="3fcbdcfa-8d11-4da3-bb32-ba628d89dc7a" providerId="ADAL" clId="{1387A491-CFD4-47B6-89C5-24A6E9981FD9}" dt="2019-10-10T03:42:03.510" v="155" actId="6549"/>
          <ac:spMkLst>
            <pc:docMk/>
            <pc:sldMk cId="2375952889" sldId="377"/>
            <ac:spMk id="2" creationId="{00000000-0000-0000-0000-000000000000}"/>
          </ac:spMkLst>
        </pc:spChg>
        <pc:spChg chg="mod">
          <ac:chgData name="유상현" userId="3fcbdcfa-8d11-4da3-bb32-ba628d89dc7a" providerId="ADAL" clId="{1387A491-CFD4-47B6-89C5-24A6E9981FD9}" dt="2019-10-10T03:36:13.997" v="107" actId="27636"/>
          <ac:spMkLst>
            <pc:docMk/>
            <pc:sldMk cId="2375952889" sldId="377"/>
            <ac:spMk id="3" creationId="{00000000-0000-0000-0000-000000000000}"/>
          </ac:spMkLst>
        </pc:spChg>
      </pc:sldChg>
      <pc:sldChg chg="modSp add">
        <pc:chgData name="유상현" userId="3fcbdcfa-8d11-4da3-bb32-ba628d89dc7a" providerId="ADAL" clId="{1387A491-CFD4-47B6-89C5-24A6E9981FD9}" dt="2019-10-10T03:42:00.067" v="154" actId="6549"/>
        <pc:sldMkLst>
          <pc:docMk/>
          <pc:sldMk cId="1044097790" sldId="378"/>
        </pc:sldMkLst>
        <pc:spChg chg="mod">
          <ac:chgData name="유상현" userId="3fcbdcfa-8d11-4da3-bb32-ba628d89dc7a" providerId="ADAL" clId="{1387A491-CFD4-47B6-89C5-24A6E9981FD9}" dt="2019-10-10T03:42:00.067" v="154" actId="6549"/>
          <ac:spMkLst>
            <pc:docMk/>
            <pc:sldMk cId="1044097790" sldId="378"/>
            <ac:spMk id="2" creationId="{00000000-0000-0000-0000-000000000000}"/>
          </ac:spMkLst>
        </pc:spChg>
        <pc:spChg chg="mod">
          <ac:chgData name="유상현" userId="3fcbdcfa-8d11-4da3-bb32-ba628d89dc7a" providerId="ADAL" clId="{1387A491-CFD4-47B6-89C5-24A6E9981FD9}" dt="2019-10-10T03:36:14.013" v="110" actId="27636"/>
          <ac:spMkLst>
            <pc:docMk/>
            <pc:sldMk cId="1044097790" sldId="378"/>
            <ac:spMk id="3" creationId="{00000000-0000-0000-0000-000000000000}"/>
          </ac:spMkLst>
        </pc:spChg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3216920551" sldId="386"/>
        </pc:sldMkLst>
      </pc:sldChg>
      <pc:sldChg chg="modSp add">
        <pc:chgData name="유상현" userId="3fcbdcfa-8d11-4da3-bb32-ba628d89dc7a" providerId="ADAL" clId="{1387A491-CFD4-47B6-89C5-24A6E9981FD9}" dt="2019-10-10T03:41:56.461" v="153" actId="6549"/>
        <pc:sldMkLst>
          <pc:docMk/>
          <pc:sldMk cId="572856715" sldId="389"/>
        </pc:sldMkLst>
        <pc:spChg chg="mod">
          <ac:chgData name="유상현" userId="3fcbdcfa-8d11-4da3-bb32-ba628d89dc7a" providerId="ADAL" clId="{1387A491-CFD4-47B6-89C5-24A6E9981FD9}" dt="2019-10-10T03:41:56.461" v="153" actId="6549"/>
          <ac:spMkLst>
            <pc:docMk/>
            <pc:sldMk cId="572856715" sldId="389"/>
            <ac:spMk id="2" creationId="{00000000-0000-0000-0000-000000000000}"/>
          </ac:spMkLst>
        </pc:spChg>
        <pc:spChg chg="mod">
          <ac:chgData name="유상현" userId="3fcbdcfa-8d11-4da3-bb32-ba628d89dc7a" providerId="ADAL" clId="{1387A491-CFD4-47B6-89C5-24A6E9981FD9}" dt="2019-10-10T03:36:14.033" v="113" actId="27636"/>
          <ac:spMkLst>
            <pc:docMk/>
            <pc:sldMk cId="572856715" sldId="389"/>
            <ac:spMk id="3" creationId="{00000000-0000-0000-0000-000000000000}"/>
          </ac:spMkLst>
        </pc:spChg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2382064317" sldId="389"/>
        </pc:sldMkLst>
      </pc:sldChg>
      <pc:sldChg chg="modSp add">
        <pc:chgData name="유상현" userId="3fcbdcfa-8d11-4da3-bb32-ba628d89dc7a" providerId="ADAL" clId="{1387A491-CFD4-47B6-89C5-24A6E9981FD9}" dt="2019-10-10T03:41:41.734" v="149" actId="6549"/>
        <pc:sldMkLst>
          <pc:docMk/>
          <pc:sldMk cId="1188165467" sldId="392"/>
        </pc:sldMkLst>
        <pc:spChg chg="mod">
          <ac:chgData name="유상현" userId="3fcbdcfa-8d11-4da3-bb32-ba628d89dc7a" providerId="ADAL" clId="{1387A491-CFD4-47B6-89C5-24A6E9981FD9}" dt="2019-10-10T03:41:41.734" v="149" actId="6549"/>
          <ac:spMkLst>
            <pc:docMk/>
            <pc:sldMk cId="1188165467" sldId="392"/>
            <ac:spMk id="2" creationId="{00000000-0000-0000-0000-000000000000}"/>
          </ac:spMkLst>
        </pc:spChg>
        <pc:spChg chg="mod">
          <ac:chgData name="유상현" userId="3fcbdcfa-8d11-4da3-bb32-ba628d89dc7a" providerId="ADAL" clId="{1387A491-CFD4-47B6-89C5-24A6E9981FD9}" dt="2019-10-10T03:36:14.084" v="120" actId="27636"/>
          <ac:spMkLst>
            <pc:docMk/>
            <pc:sldMk cId="1188165467" sldId="392"/>
            <ac:spMk id="3" creationId="{00000000-0000-0000-0000-000000000000}"/>
          </ac:spMkLst>
        </pc:spChg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1322489032" sldId="392"/>
        </pc:sldMkLst>
      </pc:sldChg>
      <pc:sldChg chg="addSp delSp modSp add">
        <pc:chgData name="유상현" userId="3fcbdcfa-8d11-4da3-bb32-ba628d89dc7a" providerId="ADAL" clId="{1387A491-CFD4-47B6-89C5-24A6E9981FD9}" dt="2019-10-10T03:43:02.467" v="166" actId="478"/>
        <pc:sldMkLst>
          <pc:docMk/>
          <pc:sldMk cId="3396075288" sldId="394"/>
        </pc:sldMkLst>
        <pc:spChg chg="del mod">
          <ac:chgData name="유상현" userId="3fcbdcfa-8d11-4da3-bb32-ba628d89dc7a" providerId="ADAL" clId="{1387A491-CFD4-47B6-89C5-24A6E9981FD9}" dt="2019-10-10T03:43:00.062" v="165" actId="478"/>
          <ac:spMkLst>
            <pc:docMk/>
            <pc:sldMk cId="3396075288" sldId="394"/>
            <ac:spMk id="2" creationId="{00000000-0000-0000-0000-000000000000}"/>
          </ac:spMkLst>
        </pc:spChg>
        <pc:spChg chg="mod">
          <ac:chgData name="유상현" userId="3fcbdcfa-8d11-4da3-bb32-ba628d89dc7a" providerId="ADAL" clId="{1387A491-CFD4-47B6-89C5-24A6E9981FD9}" dt="2019-10-10T03:36:14.128" v="127" actId="27636"/>
          <ac:spMkLst>
            <pc:docMk/>
            <pc:sldMk cId="3396075288" sldId="394"/>
            <ac:spMk id="3" creationId="{00000000-0000-0000-0000-000000000000}"/>
          </ac:spMkLst>
        </pc:spChg>
        <pc:spChg chg="add del mod">
          <ac:chgData name="유상현" userId="3fcbdcfa-8d11-4da3-bb32-ba628d89dc7a" providerId="ADAL" clId="{1387A491-CFD4-47B6-89C5-24A6E9981FD9}" dt="2019-10-10T03:43:02.467" v="166" actId="478"/>
          <ac:spMkLst>
            <pc:docMk/>
            <pc:sldMk cId="3396075288" sldId="394"/>
            <ac:spMk id="10" creationId="{FC0F2E47-7D48-4342-8D3A-3328D056BA60}"/>
          </ac:spMkLst>
        </pc:spChg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4039876129" sldId="398"/>
        </pc:sldMkLst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2921647236" sldId="402"/>
        </pc:sldMkLst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3441366309" sldId="403"/>
        </pc:sldMkLst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3188042588" sldId="406"/>
        </pc:sldMkLst>
      </pc:sldChg>
      <pc:sldChg chg="modSp add">
        <pc:chgData name="유상현" userId="3fcbdcfa-8d11-4da3-bb32-ba628d89dc7a" providerId="ADAL" clId="{1387A491-CFD4-47B6-89C5-24A6E9981FD9}" dt="2019-10-10T03:24:39.512" v="61" actId="27636"/>
        <pc:sldMkLst>
          <pc:docMk/>
          <pc:sldMk cId="3703072569" sldId="406"/>
        </pc:sldMkLst>
        <pc:spChg chg="mod">
          <ac:chgData name="유상현" userId="3fcbdcfa-8d11-4da3-bb32-ba628d89dc7a" providerId="ADAL" clId="{1387A491-CFD4-47B6-89C5-24A6E9981FD9}" dt="2019-10-10T03:24:39.510" v="60" actId="27636"/>
          <ac:spMkLst>
            <pc:docMk/>
            <pc:sldMk cId="3703072569" sldId="406"/>
            <ac:spMk id="3" creationId="{00000000-0000-0000-0000-000000000000}"/>
          </ac:spMkLst>
        </pc:spChg>
        <pc:spChg chg="mod">
          <ac:chgData name="유상현" userId="3fcbdcfa-8d11-4da3-bb32-ba628d89dc7a" providerId="ADAL" clId="{1387A491-CFD4-47B6-89C5-24A6E9981FD9}" dt="2019-10-10T03:24:39.512" v="61" actId="27636"/>
          <ac:spMkLst>
            <pc:docMk/>
            <pc:sldMk cId="3703072569" sldId="406"/>
            <ac:spMk id="4" creationId="{00000000-0000-0000-0000-000000000000}"/>
          </ac:spMkLst>
        </pc:spChg>
      </pc:sldChg>
      <pc:sldChg chg="modSp add">
        <pc:chgData name="유상현" userId="3fcbdcfa-8d11-4da3-bb32-ba628d89dc7a" providerId="ADAL" clId="{1387A491-CFD4-47B6-89C5-24A6E9981FD9}" dt="2019-10-10T03:36:13.898" v="95" actId="27636"/>
        <pc:sldMkLst>
          <pc:docMk/>
          <pc:sldMk cId="3990835491" sldId="407"/>
        </pc:sldMkLst>
        <pc:spChg chg="mod">
          <ac:chgData name="유상현" userId="3fcbdcfa-8d11-4da3-bb32-ba628d89dc7a" providerId="ADAL" clId="{1387A491-CFD4-47B6-89C5-24A6E9981FD9}" dt="2019-10-10T03:36:13.896" v="94" actId="27636"/>
          <ac:spMkLst>
            <pc:docMk/>
            <pc:sldMk cId="3990835491" sldId="407"/>
            <ac:spMk id="3" creationId="{00000000-0000-0000-0000-000000000000}"/>
          </ac:spMkLst>
        </pc:spChg>
        <pc:spChg chg="mod">
          <ac:chgData name="유상현" userId="3fcbdcfa-8d11-4da3-bb32-ba628d89dc7a" providerId="ADAL" clId="{1387A491-CFD4-47B6-89C5-24A6E9981FD9}" dt="2019-10-10T03:36:13.898" v="95" actId="27636"/>
          <ac:spMkLst>
            <pc:docMk/>
            <pc:sldMk cId="3990835491" sldId="407"/>
            <ac:spMk id="4" creationId="{00000000-0000-0000-0000-000000000000}"/>
          </ac:spMkLst>
        </pc:spChg>
      </pc:sldChg>
      <pc:sldChg chg="modSp add">
        <pc:chgData name="유상현" userId="3fcbdcfa-8d11-4da3-bb32-ba628d89dc7a" providerId="ADAL" clId="{1387A491-CFD4-47B6-89C5-24A6E9981FD9}" dt="2019-10-10T03:37:00.707" v="128" actId="1076"/>
        <pc:sldMkLst>
          <pc:docMk/>
          <pc:sldMk cId="4131587413" sldId="408"/>
        </pc:sldMkLst>
        <pc:spChg chg="mod">
          <ac:chgData name="유상현" userId="3fcbdcfa-8d11-4da3-bb32-ba628d89dc7a" providerId="ADAL" clId="{1387A491-CFD4-47B6-89C5-24A6E9981FD9}" dt="2019-10-10T03:36:13.929" v="97" actId="27636"/>
          <ac:spMkLst>
            <pc:docMk/>
            <pc:sldMk cId="4131587413" sldId="408"/>
            <ac:spMk id="3" creationId="{00000000-0000-0000-0000-000000000000}"/>
          </ac:spMkLst>
        </pc:spChg>
        <pc:picChg chg="mod">
          <ac:chgData name="유상현" userId="3fcbdcfa-8d11-4da3-bb32-ba628d89dc7a" providerId="ADAL" clId="{1387A491-CFD4-47B6-89C5-24A6E9981FD9}" dt="2019-10-10T03:37:00.707" v="128" actId="1076"/>
          <ac:picMkLst>
            <pc:docMk/>
            <pc:sldMk cId="4131587413" sldId="408"/>
            <ac:picMk id="17" creationId="{00000000-0000-0000-0000-000000000000}"/>
          </ac:picMkLst>
        </pc:picChg>
      </pc:sldChg>
      <pc:sldChg chg="modSp add">
        <pc:chgData name="유상현" userId="3fcbdcfa-8d11-4da3-bb32-ba628d89dc7a" providerId="ADAL" clId="{1387A491-CFD4-47B6-89C5-24A6E9981FD9}" dt="2019-10-10T03:38:56.588" v="132" actId="1076"/>
        <pc:sldMkLst>
          <pc:docMk/>
          <pc:sldMk cId="1042285597" sldId="409"/>
        </pc:sldMkLst>
        <pc:spChg chg="mod">
          <ac:chgData name="유상현" userId="3fcbdcfa-8d11-4da3-bb32-ba628d89dc7a" providerId="ADAL" clId="{1387A491-CFD4-47B6-89C5-24A6E9981FD9}" dt="2019-10-10T03:36:13.980" v="104" actId="27636"/>
          <ac:spMkLst>
            <pc:docMk/>
            <pc:sldMk cId="1042285597" sldId="409"/>
            <ac:spMk id="3" creationId="{00000000-0000-0000-0000-000000000000}"/>
          </ac:spMkLst>
        </pc:spChg>
        <pc:spChg chg="mod">
          <ac:chgData name="유상현" userId="3fcbdcfa-8d11-4da3-bb32-ba628d89dc7a" providerId="ADAL" clId="{1387A491-CFD4-47B6-89C5-24A6E9981FD9}" dt="2019-10-10T03:38:52.876" v="131" actId="1076"/>
          <ac:spMkLst>
            <pc:docMk/>
            <pc:sldMk cId="1042285597" sldId="409"/>
            <ac:spMk id="5" creationId="{00000000-0000-0000-0000-000000000000}"/>
          </ac:spMkLst>
        </pc:spChg>
        <pc:spChg chg="mod">
          <ac:chgData name="유상현" userId="3fcbdcfa-8d11-4da3-bb32-ba628d89dc7a" providerId="ADAL" clId="{1387A491-CFD4-47B6-89C5-24A6E9981FD9}" dt="2019-10-10T03:38:56.588" v="132" actId="1076"/>
          <ac:spMkLst>
            <pc:docMk/>
            <pc:sldMk cId="1042285597" sldId="409"/>
            <ac:spMk id="6" creationId="{00000000-0000-0000-0000-000000000000}"/>
          </ac:spMkLst>
        </pc:spChg>
      </pc:sldChg>
      <pc:sldChg chg="modSp add">
        <pc:chgData name="유상현" userId="3fcbdcfa-8d11-4da3-bb32-ba628d89dc7a" providerId="ADAL" clId="{1387A491-CFD4-47B6-89C5-24A6E9981FD9}" dt="2019-10-10T03:39:22.377" v="136" actId="1076"/>
        <pc:sldMkLst>
          <pc:docMk/>
          <pc:sldMk cId="3919330095" sldId="410"/>
        </pc:sldMkLst>
        <pc:spChg chg="mod">
          <ac:chgData name="유상현" userId="3fcbdcfa-8d11-4da3-bb32-ba628d89dc7a" providerId="ADAL" clId="{1387A491-CFD4-47B6-89C5-24A6E9981FD9}" dt="2019-10-10T03:36:14.007" v="109" actId="27636"/>
          <ac:spMkLst>
            <pc:docMk/>
            <pc:sldMk cId="3919330095" sldId="410"/>
            <ac:spMk id="3" creationId="{00000000-0000-0000-0000-000000000000}"/>
          </ac:spMkLst>
        </pc:spChg>
        <pc:spChg chg="mod">
          <ac:chgData name="유상현" userId="3fcbdcfa-8d11-4da3-bb32-ba628d89dc7a" providerId="ADAL" clId="{1387A491-CFD4-47B6-89C5-24A6E9981FD9}" dt="2019-10-10T03:39:20.545" v="135" actId="1076"/>
          <ac:spMkLst>
            <pc:docMk/>
            <pc:sldMk cId="3919330095" sldId="410"/>
            <ac:spMk id="5" creationId="{00000000-0000-0000-0000-000000000000}"/>
          </ac:spMkLst>
        </pc:spChg>
        <pc:spChg chg="mod">
          <ac:chgData name="유상현" userId="3fcbdcfa-8d11-4da3-bb32-ba628d89dc7a" providerId="ADAL" clId="{1387A491-CFD4-47B6-89C5-24A6E9981FD9}" dt="2019-10-10T03:39:22.377" v="136" actId="1076"/>
          <ac:spMkLst>
            <pc:docMk/>
            <pc:sldMk cId="3919330095" sldId="410"/>
            <ac:spMk id="6" creationId="{00000000-0000-0000-0000-000000000000}"/>
          </ac:spMkLst>
        </pc:spChg>
      </pc:sldChg>
      <pc:sldChg chg="modSp add">
        <pc:chgData name="유상현" userId="3fcbdcfa-8d11-4da3-bb32-ba628d89dc7a" providerId="ADAL" clId="{1387A491-CFD4-47B6-89C5-24A6E9981FD9}" dt="2019-10-10T03:39:29.833" v="137" actId="1076"/>
        <pc:sldMkLst>
          <pc:docMk/>
          <pc:sldMk cId="1067641469" sldId="411"/>
        </pc:sldMkLst>
        <pc:spChg chg="mod">
          <ac:chgData name="유상현" userId="3fcbdcfa-8d11-4da3-bb32-ba628d89dc7a" providerId="ADAL" clId="{1387A491-CFD4-47B6-89C5-24A6E9981FD9}" dt="2019-10-10T03:36:14.028" v="112" actId="27636"/>
          <ac:spMkLst>
            <pc:docMk/>
            <pc:sldMk cId="1067641469" sldId="411"/>
            <ac:spMk id="3" creationId="{00000000-0000-0000-0000-000000000000}"/>
          </ac:spMkLst>
        </pc:spChg>
        <pc:spChg chg="mod">
          <ac:chgData name="유상현" userId="3fcbdcfa-8d11-4da3-bb32-ba628d89dc7a" providerId="ADAL" clId="{1387A491-CFD4-47B6-89C5-24A6E9981FD9}" dt="2019-10-10T03:36:14.026" v="111" actId="27636"/>
          <ac:spMkLst>
            <pc:docMk/>
            <pc:sldMk cId="1067641469" sldId="411"/>
            <ac:spMk id="4" creationId="{00000000-0000-0000-0000-000000000000}"/>
          </ac:spMkLst>
        </pc:spChg>
        <pc:spChg chg="mod">
          <ac:chgData name="유상현" userId="3fcbdcfa-8d11-4da3-bb32-ba628d89dc7a" providerId="ADAL" clId="{1387A491-CFD4-47B6-89C5-24A6E9981FD9}" dt="2019-10-10T03:39:29.833" v="137" actId="1076"/>
          <ac:spMkLst>
            <pc:docMk/>
            <pc:sldMk cId="1067641469" sldId="411"/>
            <ac:spMk id="6" creationId="{00000000-0000-0000-0000-000000000000}"/>
          </ac:spMkLst>
        </pc:spChg>
      </pc:sldChg>
      <pc:sldChg chg="modSp add">
        <pc:chgData name="유상현" userId="3fcbdcfa-8d11-4da3-bb32-ba628d89dc7a" providerId="ADAL" clId="{1387A491-CFD4-47B6-89C5-24A6E9981FD9}" dt="2019-10-10T03:39:47.409" v="139" actId="1076"/>
        <pc:sldMkLst>
          <pc:docMk/>
          <pc:sldMk cId="399501601" sldId="412"/>
        </pc:sldMkLst>
        <pc:spChg chg="mod">
          <ac:chgData name="유상현" userId="3fcbdcfa-8d11-4da3-bb32-ba628d89dc7a" providerId="ADAL" clId="{1387A491-CFD4-47B6-89C5-24A6E9981FD9}" dt="2019-10-10T03:36:14.048" v="115" actId="27636"/>
          <ac:spMkLst>
            <pc:docMk/>
            <pc:sldMk cId="399501601" sldId="412"/>
            <ac:spMk id="3" creationId="{00000000-0000-0000-0000-000000000000}"/>
          </ac:spMkLst>
        </pc:spChg>
        <pc:spChg chg="mod">
          <ac:chgData name="유상현" userId="3fcbdcfa-8d11-4da3-bb32-ba628d89dc7a" providerId="ADAL" clId="{1387A491-CFD4-47B6-89C5-24A6E9981FD9}" dt="2019-10-10T03:39:42.401" v="138" actId="1076"/>
          <ac:spMkLst>
            <pc:docMk/>
            <pc:sldMk cId="399501601" sldId="412"/>
            <ac:spMk id="5" creationId="{00000000-0000-0000-0000-000000000000}"/>
          </ac:spMkLst>
        </pc:spChg>
        <pc:spChg chg="mod">
          <ac:chgData name="유상현" userId="3fcbdcfa-8d11-4da3-bb32-ba628d89dc7a" providerId="ADAL" clId="{1387A491-CFD4-47B6-89C5-24A6E9981FD9}" dt="2019-10-10T03:39:42.401" v="138" actId="1076"/>
          <ac:spMkLst>
            <pc:docMk/>
            <pc:sldMk cId="399501601" sldId="412"/>
            <ac:spMk id="6" creationId="{00000000-0000-0000-0000-000000000000}"/>
          </ac:spMkLst>
        </pc:spChg>
        <pc:spChg chg="mod">
          <ac:chgData name="유상현" userId="3fcbdcfa-8d11-4da3-bb32-ba628d89dc7a" providerId="ADAL" clId="{1387A491-CFD4-47B6-89C5-24A6E9981FD9}" dt="2019-10-10T03:39:47.409" v="139" actId="1076"/>
          <ac:spMkLst>
            <pc:docMk/>
            <pc:sldMk cId="399501601" sldId="412"/>
            <ac:spMk id="7" creationId="{00000000-0000-0000-0000-000000000000}"/>
          </ac:spMkLst>
        </pc:spChg>
      </pc:sldChg>
      <pc:sldChg chg="delSp modSp add">
        <pc:chgData name="유상현" userId="3fcbdcfa-8d11-4da3-bb32-ba628d89dc7a" providerId="ADAL" clId="{1387A491-CFD4-47B6-89C5-24A6E9981FD9}" dt="2019-10-10T03:40:51.386" v="146" actId="6549"/>
        <pc:sldMkLst>
          <pc:docMk/>
          <pc:sldMk cId="2598007131" sldId="413"/>
        </pc:sldMkLst>
        <pc:spChg chg="mod">
          <ac:chgData name="유상현" userId="3fcbdcfa-8d11-4da3-bb32-ba628d89dc7a" providerId="ADAL" clId="{1387A491-CFD4-47B6-89C5-24A6E9981FD9}" dt="2019-10-10T03:40:51.386" v="146" actId="6549"/>
          <ac:spMkLst>
            <pc:docMk/>
            <pc:sldMk cId="2598007131" sldId="413"/>
            <ac:spMk id="2" creationId="{00000000-0000-0000-0000-000000000000}"/>
          </ac:spMkLst>
        </pc:spChg>
        <pc:spChg chg="mod">
          <ac:chgData name="유상현" userId="3fcbdcfa-8d11-4da3-bb32-ba628d89dc7a" providerId="ADAL" clId="{1387A491-CFD4-47B6-89C5-24A6E9981FD9}" dt="2019-10-10T03:36:14.073" v="118" actId="27636"/>
          <ac:spMkLst>
            <pc:docMk/>
            <pc:sldMk cId="2598007131" sldId="413"/>
            <ac:spMk id="3" creationId="{00000000-0000-0000-0000-000000000000}"/>
          </ac:spMkLst>
        </pc:spChg>
        <pc:spChg chg="mod">
          <ac:chgData name="유상현" userId="3fcbdcfa-8d11-4da3-bb32-ba628d89dc7a" providerId="ADAL" clId="{1387A491-CFD4-47B6-89C5-24A6E9981FD9}" dt="2019-10-10T03:40:43.358" v="143" actId="27636"/>
          <ac:spMkLst>
            <pc:docMk/>
            <pc:sldMk cId="2598007131" sldId="413"/>
            <ac:spMk id="4" creationId="{00000000-0000-0000-0000-000000000000}"/>
          </ac:spMkLst>
        </pc:spChg>
        <pc:spChg chg="mod">
          <ac:chgData name="유상현" userId="3fcbdcfa-8d11-4da3-bb32-ba628d89dc7a" providerId="ADAL" clId="{1387A491-CFD4-47B6-89C5-24A6E9981FD9}" dt="2019-10-10T03:40:48.822" v="145" actId="1076"/>
          <ac:spMkLst>
            <pc:docMk/>
            <pc:sldMk cId="2598007131" sldId="413"/>
            <ac:spMk id="5" creationId="{00000000-0000-0000-0000-000000000000}"/>
          </ac:spMkLst>
        </pc:spChg>
        <pc:spChg chg="del mod">
          <ac:chgData name="유상현" userId="3fcbdcfa-8d11-4da3-bb32-ba628d89dc7a" providerId="ADAL" clId="{1387A491-CFD4-47B6-89C5-24A6E9981FD9}" dt="2019-10-10T03:40:44.948" v="144" actId="478"/>
          <ac:spMkLst>
            <pc:docMk/>
            <pc:sldMk cId="2598007131" sldId="413"/>
            <ac:spMk id="6" creationId="{00000000-0000-0000-0000-000000000000}"/>
          </ac:spMkLst>
        </pc:spChg>
      </pc:sldChg>
      <pc:sldChg chg="modSp add">
        <pc:chgData name="유상현" userId="3fcbdcfa-8d11-4da3-bb32-ba628d89dc7a" providerId="ADAL" clId="{1387A491-CFD4-47B6-89C5-24A6E9981FD9}" dt="2019-10-10T03:36:14.092" v="121" actId="27636"/>
        <pc:sldMkLst>
          <pc:docMk/>
          <pc:sldMk cId="351347750" sldId="414"/>
        </pc:sldMkLst>
        <pc:spChg chg="mod">
          <ac:chgData name="유상현" userId="3fcbdcfa-8d11-4da3-bb32-ba628d89dc7a" providerId="ADAL" clId="{1387A491-CFD4-47B6-89C5-24A6E9981FD9}" dt="2019-10-10T03:36:14.092" v="121" actId="27636"/>
          <ac:spMkLst>
            <pc:docMk/>
            <pc:sldMk cId="351347750" sldId="414"/>
            <ac:spMk id="3" creationId="{00000000-0000-0000-0000-000000000000}"/>
          </ac:spMkLst>
        </pc:spChg>
      </pc:sldChg>
      <pc:sldChg chg="modSp add">
        <pc:chgData name="유상현" userId="3fcbdcfa-8d11-4da3-bb32-ba628d89dc7a" providerId="ADAL" clId="{1387A491-CFD4-47B6-89C5-24A6E9981FD9}" dt="2019-10-10T03:42:46.474" v="163" actId="1076"/>
        <pc:sldMkLst>
          <pc:docMk/>
          <pc:sldMk cId="3605611519" sldId="415"/>
        </pc:sldMkLst>
        <pc:spChg chg="mod">
          <ac:chgData name="유상현" userId="3fcbdcfa-8d11-4da3-bb32-ba628d89dc7a" providerId="ADAL" clId="{1387A491-CFD4-47B6-89C5-24A6E9981FD9}" dt="2019-10-10T03:36:14.103" v="124" actId="27636"/>
          <ac:spMkLst>
            <pc:docMk/>
            <pc:sldMk cId="3605611519" sldId="415"/>
            <ac:spMk id="3" creationId="{00000000-0000-0000-0000-000000000000}"/>
          </ac:spMkLst>
        </pc:spChg>
        <pc:spChg chg="mod">
          <ac:chgData name="유상현" userId="3fcbdcfa-8d11-4da3-bb32-ba628d89dc7a" providerId="ADAL" clId="{1387A491-CFD4-47B6-89C5-24A6E9981FD9}" dt="2019-10-10T03:36:14.118" v="125" actId="27636"/>
          <ac:spMkLst>
            <pc:docMk/>
            <pc:sldMk cId="3605611519" sldId="415"/>
            <ac:spMk id="4" creationId="{00000000-0000-0000-0000-000000000000}"/>
          </ac:spMkLst>
        </pc:spChg>
        <pc:spChg chg="mod">
          <ac:chgData name="유상현" userId="3fcbdcfa-8d11-4da3-bb32-ba628d89dc7a" providerId="ADAL" clId="{1387A491-CFD4-47B6-89C5-24A6E9981FD9}" dt="2019-10-10T03:42:46.474" v="163" actId="1076"/>
          <ac:spMkLst>
            <pc:docMk/>
            <pc:sldMk cId="3605611519" sldId="415"/>
            <ac:spMk id="17" creationId="{00000000-0000-0000-0000-000000000000}"/>
          </ac:spMkLst>
        </pc:spChg>
        <pc:grpChg chg="mod">
          <ac:chgData name="유상현" userId="3fcbdcfa-8d11-4da3-bb32-ba628d89dc7a" providerId="ADAL" clId="{1387A491-CFD4-47B6-89C5-24A6E9981FD9}" dt="2019-10-10T03:42:44.554" v="162" actId="1076"/>
          <ac:grpSpMkLst>
            <pc:docMk/>
            <pc:sldMk cId="3605611519" sldId="415"/>
            <ac:grpSpMk id="13" creationId="{00000000-0000-0000-0000-000000000000}"/>
          </ac:grpSpMkLst>
        </pc:grpChg>
      </pc:sldChg>
      <pc:sldChg chg="modSp add">
        <pc:chgData name="유상현" userId="3fcbdcfa-8d11-4da3-bb32-ba628d89dc7a" providerId="ADAL" clId="{1387A491-CFD4-47B6-89C5-24A6E9981FD9}" dt="2019-10-10T03:36:14.123" v="126" actId="27636"/>
        <pc:sldMkLst>
          <pc:docMk/>
          <pc:sldMk cId="1748844570" sldId="416"/>
        </pc:sldMkLst>
        <pc:spChg chg="mod">
          <ac:chgData name="유상현" userId="3fcbdcfa-8d11-4da3-bb32-ba628d89dc7a" providerId="ADAL" clId="{1387A491-CFD4-47B6-89C5-24A6E9981FD9}" dt="2019-10-10T03:36:14.123" v="126" actId="27636"/>
          <ac:spMkLst>
            <pc:docMk/>
            <pc:sldMk cId="1748844570" sldId="416"/>
            <ac:spMk id="4" creationId="{00000000-0000-0000-0000-000000000000}"/>
          </ac:spMkLst>
        </pc:spChg>
      </pc:sldChg>
      <pc:sldChg chg="modSp add">
        <pc:chgData name="유상현" userId="3fcbdcfa-8d11-4da3-bb32-ba628d89dc7a" providerId="ADAL" clId="{1387A491-CFD4-47B6-89C5-24A6E9981FD9}" dt="2019-10-10T03:36:13.957" v="99" actId="27636"/>
        <pc:sldMkLst>
          <pc:docMk/>
          <pc:sldMk cId="3223889949" sldId="417"/>
        </pc:sldMkLst>
        <pc:spChg chg="mod">
          <ac:chgData name="유상현" userId="3fcbdcfa-8d11-4da3-bb32-ba628d89dc7a" providerId="ADAL" clId="{1387A491-CFD4-47B6-89C5-24A6E9981FD9}" dt="2019-10-10T03:36:13.955" v="98" actId="27636"/>
          <ac:spMkLst>
            <pc:docMk/>
            <pc:sldMk cId="3223889949" sldId="417"/>
            <ac:spMk id="3" creationId="{00000000-0000-0000-0000-000000000000}"/>
          </ac:spMkLst>
        </pc:spChg>
        <pc:spChg chg="mod">
          <ac:chgData name="유상현" userId="3fcbdcfa-8d11-4da3-bb32-ba628d89dc7a" providerId="ADAL" clId="{1387A491-CFD4-47B6-89C5-24A6E9981FD9}" dt="2019-10-10T03:36:13.957" v="99" actId="27636"/>
          <ac:spMkLst>
            <pc:docMk/>
            <pc:sldMk cId="3223889949" sldId="417"/>
            <ac:spMk id="4" creationId="{00000000-0000-0000-0000-000000000000}"/>
          </ac:spMkLst>
        </pc:spChg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4086889120" sldId="428"/>
        </pc:sldMkLst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1511771154" sldId="429"/>
        </pc:sldMkLst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1841615165" sldId="432"/>
        </pc:sldMkLst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2637446736" sldId="434"/>
        </pc:sldMkLst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844321785" sldId="437"/>
        </pc:sldMkLst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3217398166" sldId="438"/>
        </pc:sldMkLst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2417667744" sldId="439"/>
        </pc:sldMkLst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4088809621" sldId="440"/>
        </pc:sldMkLst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133131292" sldId="445"/>
        </pc:sldMkLst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2095128278" sldId="447"/>
        </pc:sldMkLst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3153786966" sldId="449"/>
        </pc:sldMkLst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1744977391" sldId="450"/>
        </pc:sldMkLst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4058626584" sldId="451"/>
        </pc:sldMkLst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4248502716" sldId="452"/>
        </pc:sldMkLst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2615194502" sldId="453"/>
        </pc:sldMkLst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3002419668" sldId="454"/>
        </pc:sldMkLst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1725958678" sldId="455"/>
        </pc:sldMkLst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806569756" sldId="456"/>
        </pc:sldMkLst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835130786" sldId="458"/>
        </pc:sldMkLst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3845682124" sldId="460"/>
        </pc:sldMkLst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3361502776" sldId="461"/>
        </pc:sldMkLst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2389393862" sldId="462"/>
        </pc:sldMkLst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1514220429" sldId="463"/>
        </pc:sldMkLst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402378571" sldId="464"/>
        </pc:sldMkLst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1951385234" sldId="465"/>
        </pc:sldMkLst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3007878039" sldId="466"/>
        </pc:sldMkLst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2926153771" sldId="467"/>
        </pc:sldMkLst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3412698350" sldId="468"/>
        </pc:sldMkLst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2072783152" sldId="469"/>
        </pc:sldMkLst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2657035254" sldId="470"/>
        </pc:sldMkLst>
      </pc:sldChg>
      <pc:sldChg chg="add del">
        <pc:chgData name="유상현" userId="3fcbdcfa-8d11-4da3-bb32-ba628d89dc7a" providerId="ADAL" clId="{1387A491-CFD4-47B6-89C5-24A6E9981FD9}" dt="2019-10-10T02:39:02.664" v="56" actId="47"/>
        <pc:sldMkLst>
          <pc:docMk/>
          <pc:sldMk cId="3919317166" sldId="473"/>
        </pc:sldMkLst>
      </pc:sldChg>
      <pc:sldChg chg="modSp add">
        <pc:chgData name="유상현" userId="3fcbdcfa-8d11-4da3-bb32-ba628d89dc7a" providerId="ADAL" clId="{1387A491-CFD4-47B6-89C5-24A6E9981FD9}" dt="2019-10-10T03:25:35.073" v="71" actId="1076"/>
        <pc:sldMkLst>
          <pc:docMk/>
          <pc:sldMk cId="1629956196" sldId="476"/>
        </pc:sldMkLst>
        <pc:picChg chg="mod">
          <ac:chgData name="유상현" userId="3fcbdcfa-8d11-4da3-bb32-ba628d89dc7a" providerId="ADAL" clId="{1387A491-CFD4-47B6-89C5-24A6E9981FD9}" dt="2019-10-10T03:25:35.073" v="71" actId="1076"/>
          <ac:picMkLst>
            <pc:docMk/>
            <pc:sldMk cId="1629956196" sldId="476"/>
            <ac:picMk id="6" creationId="{00000000-0000-0000-0000-000000000000}"/>
          </ac:picMkLst>
        </pc:picChg>
      </pc:sldChg>
      <pc:sldChg chg="modSp add del">
        <pc:chgData name="유상현" userId="3fcbdcfa-8d11-4da3-bb32-ba628d89dc7a" providerId="ADAL" clId="{1387A491-CFD4-47B6-89C5-24A6E9981FD9}" dt="2019-10-10T03:25:19.692" v="69" actId="47"/>
        <pc:sldMkLst>
          <pc:docMk/>
          <pc:sldMk cId="2813368813" sldId="476"/>
        </pc:sldMkLst>
        <pc:spChg chg="mod">
          <ac:chgData name="유상현" userId="3fcbdcfa-8d11-4da3-bb32-ba628d89dc7a" providerId="ADAL" clId="{1387A491-CFD4-47B6-89C5-24A6E9981FD9}" dt="2019-10-10T03:25:02.720" v="64" actId="27636"/>
          <ac:spMkLst>
            <pc:docMk/>
            <pc:sldMk cId="2813368813" sldId="476"/>
            <ac:spMk id="3" creationId="{00000000-0000-0000-0000-000000000000}"/>
          </ac:spMkLst>
        </pc:spChg>
        <pc:spChg chg="mod">
          <ac:chgData name="유상현" userId="3fcbdcfa-8d11-4da3-bb32-ba628d89dc7a" providerId="ADAL" clId="{1387A491-CFD4-47B6-89C5-24A6E9981FD9}" dt="2019-10-10T03:25:02.696" v="63" actId="27636"/>
          <ac:spMkLst>
            <pc:docMk/>
            <pc:sldMk cId="2813368813" sldId="476"/>
            <ac:spMk id="4" creationId="{00000000-0000-0000-0000-000000000000}"/>
          </ac:spMkLst>
        </pc:spChg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2815784628" sldId="476"/>
        </pc:sldMkLst>
      </pc:sldChg>
      <pc:sldChg chg="modSp add del">
        <pc:chgData name="유상현" userId="3fcbdcfa-8d11-4da3-bb32-ba628d89dc7a" providerId="ADAL" clId="{1387A491-CFD4-47B6-89C5-24A6E9981FD9}" dt="2019-10-10T03:25:19.055" v="68" actId="47"/>
        <pc:sldMkLst>
          <pc:docMk/>
          <pc:sldMk cId="3016171799" sldId="477"/>
        </pc:sldMkLst>
        <pc:spChg chg="mod">
          <ac:chgData name="유상현" userId="3fcbdcfa-8d11-4da3-bb32-ba628d89dc7a" providerId="ADAL" clId="{1387A491-CFD4-47B6-89C5-24A6E9981FD9}" dt="2019-10-10T03:25:09.668" v="66" actId="27636"/>
          <ac:spMkLst>
            <pc:docMk/>
            <pc:sldMk cId="3016171799" sldId="477"/>
            <ac:spMk id="3" creationId="{00000000-0000-0000-0000-000000000000}"/>
          </ac:spMkLst>
        </pc:spChg>
        <pc:spChg chg="mod">
          <ac:chgData name="유상현" userId="3fcbdcfa-8d11-4da3-bb32-ba628d89dc7a" providerId="ADAL" clId="{1387A491-CFD4-47B6-89C5-24A6E9981FD9}" dt="2019-10-10T03:25:09.670" v="67" actId="27636"/>
          <ac:spMkLst>
            <pc:docMk/>
            <pc:sldMk cId="3016171799" sldId="477"/>
            <ac:spMk id="4" creationId="{00000000-0000-0000-0000-000000000000}"/>
          </ac:spMkLst>
        </pc:spChg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3630104080" sldId="477"/>
        </pc:sldMkLst>
      </pc:sldChg>
      <pc:sldChg chg="add del">
        <pc:chgData name="유상현" userId="3fcbdcfa-8d11-4da3-bb32-ba628d89dc7a" providerId="ADAL" clId="{1387A491-CFD4-47B6-89C5-24A6E9981FD9}" dt="2019-10-10T03:26:42.307" v="73" actId="47"/>
        <pc:sldMkLst>
          <pc:docMk/>
          <pc:sldMk cId="3655053186" sldId="477"/>
        </pc:sldMkLst>
      </pc:sldChg>
      <pc:sldChg chg="modSp add">
        <pc:chgData name="유상현" userId="3fcbdcfa-8d11-4da3-bb32-ba628d89dc7a" providerId="ADAL" clId="{1387A491-CFD4-47B6-89C5-24A6E9981FD9}" dt="2019-10-10T03:27:31.946" v="91" actId="14"/>
        <pc:sldMkLst>
          <pc:docMk/>
          <pc:sldMk cId="3990404875" sldId="477"/>
        </pc:sldMkLst>
        <pc:spChg chg="mod">
          <ac:chgData name="유상현" userId="3fcbdcfa-8d11-4da3-bb32-ba628d89dc7a" providerId="ADAL" clId="{1387A491-CFD4-47B6-89C5-24A6E9981FD9}" dt="2019-10-10T03:27:25.946" v="90" actId="6549"/>
          <ac:spMkLst>
            <pc:docMk/>
            <pc:sldMk cId="3990404875" sldId="477"/>
            <ac:spMk id="2" creationId="{1D626116-FEE6-474E-8F7E-BDDF6AA5BA05}"/>
          </ac:spMkLst>
        </pc:spChg>
        <pc:spChg chg="mod">
          <ac:chgData name="유상현" userId="3fcbdcfa-8d11-4da3-bb32-ba628d89dc7a" providerId="ADAL" clId="{1387A491-CFD4-47B6-89C5-24A6E9981FD9}" dt="2019-10-10T03:27:31.946" v="91" actId="14"/>
          <ac:spMkLst>
            <pc:docMk/>
            <pc:sldMk cId="3990404875" sldId="477"/>
            <ac:spMk id="3" creationId="{4B76AEA7-97E6-4723-AA1E-252ADE045730}"/>
          </ac:spMkLst>
        </pc:spChg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2873819814" sldId="478"/>
        </pc:sldMkLst>
      </pc:sldChg>
      <pc:sldChg chg="modSp add">
        <pc:chgData name="유상현" userId="3fcbdcfa-8d11-4da3-bb32-ba628d89dc7a" providerId="ADAL" clId="{1387A491-CFD4-47B6-89C5-24A6E9981FD9}" dt="2019-10-10T03:36:13.925" v="96" actId="27636"/>
        <pc:sldMkLst>
          <pc:docMk/>
          <pc:sldMk cId="3222125059" sldId="478"/>
        </pc:sldMkLst>
        <pc:spChg chg="mod">
          <ac:chgData name="유상현" userId="3fcbdcfa-8d11-4da3-bb32-ba628d89dc7a" providerId="ADAL" clId="{1387A491-CFD4-47B6-89C5-24A6E9981FD9}" dt="2019-10-10T03:36:13.925" v="96" actId="27636"/>
          <ac:spMkLst>
            <pc:docMk/>
            <pc:sldMk cId="3222125059" sldId="478"/>
            <ac:spMk id="2" creationId="{00000000-0000-0000-0000-000000000000}"/>
          </ac:spMkLst>
        </pc:spChg>
      </pc:sldChg>
      <pc:sldChg chg="modSp add">
        <pc:chgData name="유상현" userId="3fcbdcfa-8d11-4da3-bb32-ba628d89dc7a" providerId="ADAL" clId="{1387A491-CFD4-47B6-89C5-24A6E9981FD9}" dt="2019-10-10T03:42:10.926" v="157" actId="6549"/>
        <pc:sldMkLst>
          <pc:docMk/>
          <pc:sldMk cId="163785530" sldId="479"/>
        </pc:sldMkLst>
        <pc:spChg chg="mod">
          <ac:chgData name="유상현" userId="3fcbdcfa-8d11-4da3-bb32-ba628d89dc7a" providerId="ADAL" clId="{1387A491-CFD4-47B6-89C5-24A6E9981FD9}" dt="2019-10-10T03:42:10.926" v="157" actId="6549"/>
          <ac:spMkLst>
            <pc:docMk/>
            <pc:sldMk cId="163785530" sldId="479"/>
            <ac:spMk id="2" creationId="{00000000-0000-0000-0000-000000000000}"/>
          </ac:spMkLst>
        </pc:spChg>
        <pc:spChg chg="mod">
          <ac:chgData name="유상현" userId="3fcbdcfa-8d11-4da3-bb32-ba628d89dc7a" providerId="ADAL" clId="{1387A491-CFD4-47B6-89C5-24A6E9981FD9}" dt="2019-10-10T03:36:13.969" v="102" actId="27636"/>
          <ac:spMkLst>
            <pc:docMk/>
            <pc:sldMk cId="163785530" sldId="479"/>
            <ac:spMk id="3" creationId="{00000000-0000-0000-0000-000000000000}"/>
          </ac:spMkLst>
        </pc:spChg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4224806476" sldId="479"/>
        </pc:sldMkLst>
      </pc:sldChg>
      <pc:sldChg chg="modSp add">
        <pc:chgData name="유상현" userId="3fcbdcfa-8d11-4da3-bb32-ba628d89dc7a" providerId="ADAL" clId="{1387A491-CFD4-47B6-89C5-24A6E9981FD9}" dt="2019-10-10T03:42:07.013" v="156" actId="6549"/>
        <pc:sldMkLst>
          <pc:docMk/>
          <pc:sldMk cId="588938106" sldId="480"/>
        </pc:sldMkLst>
        <pc:spChg chg="mod">
          <ac:chgData name="유상현" userId="3fcbdcfa-8d11-4da3-bb32-ba628d89dc7a" providerId="ADAL" clId="{1387A491-CFD4-47B6-89C5-24A6E9981FD9}" dt="2019-10-10T03:42:07.013" v="156" actId="6549"/>
          <ac:spMkLst>
            <pc:docMk/>
            <pc:sldMk cId="588938106" sldId="480"/>
            <ac:spMk id="2" creationId="{00000000-0000-0000-0000-000000000000}"/>
          </ac:spMkLst>
        </pc:spChg>
        <pc:spChg chg="mod">
          <ac:chgData name="유상현" userId="3fcbdcfa-8d11-4da3-bb32-ba628d89dc7a" providerId="ADAL" clId="{1387A491-CFD4-47B6-89C5-24A6E9981FD9}" dt="2019-10-10T03:36:13.985" v="105" actId="27636"/>
          <ac:spMkLst>
            <pc:docMk/>
            <pc:sldMk cId="588938106" sldId="480"/>
            <ac:spMk id="3" creationId="{00000000-0000-0000-0000-000000000000}"/>
          </ac:spMkLst>
        </pc:spChg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2344720554" sldId="480"/>
        </pc:sldMkLst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2418733748" sldId="481"/>
        </pc:sldMkLst>
      </pc:sldChg>
      <pc:sldChg chg="modSp add">
        <pc:chgData name="유상현" userId="3fcbdcfa-8d11-4da3-bb32-ba628d89dc7a" providerId="ADAL" clId="{1387A491-CFD4-47B6-89C5-24A6E9981FD9}" dt="2019-10-10T03:39:13.033" v="134" actId="1076"/>
        <pc:sldMkLst>
          <pc:docMk/>
          <pc:sldMk cId="3612506731" sldId="481"/>
        </pc:sldMkLst>
        <pc:spChg chg="mod">
          <ac:chgData name="유상현" userId="3fcbdcfa-8d11-4da3-bb32-ba628d89dc7a" providerId="ADAL" clId="{1387A491-CFD4-47B6-89C5-24A6E9981FD9}" dt="2019-10-10T03:36:13.993" v="106" actId="27636"/>
          <ac:spMkLst>
            <pc:docMk/>
            <pc:sldMk cId="3612506731" sldId="481"/>
            <ac:spMk id="3" creationId="{00000000-0000-0000-0000-000000000000}"/>
          </ac:spMkLst>
        </pc:spChg>
        <pc:grpChg chg="mod">
          <ac:chgData name="유상현" userId="3fcbdcfa-8d11-4da3-bb32-ba628d89dc7a" providerId="ADAL" clId="{1387A491-CFD4-47B6-89C5-24A6E9981FD9}" dt="2019-10-10T03:39:08.841" v="133" actId="1076"/>
          <ac:grpSpMkLst>
            <pc:docMk/>
            <pc:sldMk cId="3612506731" sldId="481"/>
            <ac:grpSpMk id="6" creationId="{00000000-0000-0000-0000-000000000000}"/>
          </ac:grpSpMkLst>
        </pc:grpChg>
        <pc:grpChg chg="mod">
          <ac:chgData name="유상현" userId="3fcbdcfa-8d11-4da3-bb32-ba628d89dc7a" providerId="ADAL" clId="{1387A491-CFD4-47B6-89C5-24A6E9981FD9}" dt="2019-10-10T03:39:13.033" v="134" actId="1076"/>
          <ac:grpSpMkLst>
            <pc:docMk/>
            <pc:sldMk cId="3612506731" sldId="481"/>
            <ac:grpSpMk id="9" creationId="{00000000-0000-0000-0000-000000000000}"/>
          </ac:grpSpMkLst>
        </pc:grpChg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2181885701" sldId="482"/>
        </pc:sldMkLst>
      </pc:sldChg>
      <pc:sldChg chg="modSp add">
        <pc:chgData name="유상현" userId="3fcbdcfa-8d11-4da3-bb32-ba628d89dc7a" providerId="ADAL" clId="{1387A491-CFD4-47B6-89C5-24A6E9981FD9}" dt="2019-10-10T03:41:53.811" v="152" actId="6549"/>
        <pc:sldMkLst>
          <pc:docMk/>
          <pc:sldMk cId="3846525178" sldId="482"/>
        </pc:sldMkLst>
        <pc:spChg chg="mod">
          <ac:chgData name="유상현" userId="3fcbdcfa-8d11-4da3-bb32-ba628d89dc7a" providerId="ADAL" clId="{1387A491-CFD4-47B6-89C5-24A6E9981FD9}" dt="2019-10-10T03:41:53.811" v="152" actId="6549"/>
          <ac:spMkLst>
            <pc:docMk/>
            <pc:sldMk cId="3846525178" sldId="482"/>
            <ac:spMk id="2" creationId="{00000000-0000-0000-0000-000000000000}"/>
          </ac:spMkLst>
        </pc:spChg>
        <pc:spChg chg="mod">
          <ac:chgData name="유상현" userId="3fcbdcfa-8d11-4da3-bb32-ba628d89dc7a" providerId="ADAL" clId="{1387A491-CFD4-47B6-89C5-24A6E9981FD9}" dt="2019-10-10T03:36:14.039" v="114" actId="27636"/>
          <ac:spMkLst>
            <pc:docMk/>
            <pc:sldMk cId="3846525178" sldId="482"/>
            <ac:spMk id="3" creationId="{00000000-0000-0000-0000-000000000000}"/>
          </ac:spMkLst>
        </pc:spChg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2409583756" sldId="483"/>
        </pc:sldMkLst>
      </pc:sldChg>
      <pc:sldChg chg="modSp add">
        <pc:chgData name="유상현" userId="3fcbdcfa-8d11-4da3-bb32-ba628d89dc7a" providerId="ADAL" clId="{1387A491-CFD4-47B6-89C5-24A6E9981FD9}" dt="2019-10-10T03:41:47.837" v="151" actId="6549"/>
        <pc:sldMkLst>
          <pc:docMk/>
          <pc:sldMk cId="2968560596" sldId="483"/>
        </pc:sldMkLst>
        <pc:spChg chg="mod">
          <ac:chgData name="유상현" userId="3fcbdcfa-8d11-4da3-bb32-ba628d89dc7a" providerId="ADAL" clId="{1387A491-CFD4-47B6-89C5-24A6E9981FD9}" dt="2019-10-10T03:41:47.837" v="151" actId="6549"/>
          <ac:spMkLst>
            <pc:docMk/>
            <pc:sldMk cId="2968560596" sldId="483"/>
            <ac:spMk id="2" creationId="{00000000-0000-0000-0000-000000000000}"/>
          </ac:spMkLst>
        </pc:spChg>
        <pc:spChg chg="mod">
          <ac:chgData name="유상현" userId="3fcbdcfa-8d11-4da3-bb32-ba628d89dc7a" providerId="ADAL" clId="{1387A491-CFD4-47B6-89C5-24A6E9981FD9}" dt="2019-10-10T03:36:14.055" v="117" actId="27636"/>
          <ac:spMkLst>
            <pc:docMk/>
            <pc:sldMk cId="2968560596" sldId="483"/>
            <ac:spMk id="3" creationId="{00000000-0000-0000-0000-000000000000}"/>
          </ac:spMkLst>
        </pc:spChg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1388412240" sldId="484"/>
        </pc:sldMkLst>
      </pc:sldChg>
      <pc:sldChg chg="modSp add">
        <pc:chgData name="유상현" userId="3fcbdcfa-8d11-4da3-bb32-ba628d89dc7a" providerId="ADAL" clId="{1387A491-CFD4-47B6-89C5-24A6E9981FD9}" dt="2019-10-10T03:41:44.620" v="150" actId="6549"/>
        <pc:sldMkLst>
          <pc:docMk/>
          <pc:sldMk cId="3754772874" sldId="484"/>
        </pc:sldMkLst>
        <pc:spChg chg="mod">
          <ac:chgData name="유상현" userId="3fcbdcfa-8d11-4da3-bb32-ba628d89dc7a" providerId="ADAL" clId="{1387A491-CFD4-47B6-89C5-24A6E9981FD9}" dt="2019-10-10T03:41:17.409" v="148" actId="6549"/>
          <ac:spMkLst>
            <pc:docMk/>
            <pc:sldMk cId="3754772874" sldId="484"/>
            <ac:spMk id="2" creationId="{00000000-0000-0000-0000-000000000000}"/>
          </ac:spMkLst>
        </pc:spChg>
        <pc:spChg chg="mod">
          <ac:chgData name="유상현" userId="3fcbdcfa-8d11-4da3-bb32-ba628d89dc7a" providerId="ADAL" clId="{1387A491-CFD4-47B6-89C5-24A6E9981FD9}" dt="2019-10-10T03:36:14.079" v="119" actId="27636"/>
          <ac:spMkLst>
            <pc:docMk/>
            <pc:sldMk cId="3754772874" sldId="484"/>
            <ac:spMk id="4" creationId="{00000000-0000-0000-0000-000000000000}"/>
          </ac:spMkLst>
        </pc:spChg>
        <pc:spChg chg="mod">
          <ac:chgData name="유상현" userId="3fcbdcfa-8d11-4da3-bb32-ba628d89dc7a" providerId="ADAL" clId="{1387A491-CFD4-47B6-89C5-24A6E9981FD9}" dt="2019-10-10T03:41:44.620" v="150" actId="6549"/>
          <ac:spMkLst>
            <pc:docMk/>
            <pc:sldMk cId="3754772874" sldId="484"/>
            <ac:spMk id="5" creationId="{00000000-0000-0000-0000-000000000000}"/>
          </ac:spMkLst>
        </pc:spChg>
      </pc:sldChg>
      <pc:sldChg chg="addSp delSp modSp add">
        <pc:chgData name="유상현" userId="3fcbdcfa-8d11-4da3-bb32-ba628d89dc7a" providerId="ADAL" clId="{1387A491-CFD4-47B6-89C5-24A6E9981FD9}" dt="2019-10-10T03:42:37.955" v="161" actId="478"/>
        <pc:sldMkLst>
          <pc:docMk/>
          <pc:sldMk cId="556756707" sldId="485"/>
        </pc:sldMkLst>
        <pc:spChg chg="del mod">
          <ac:chgData name="유상현" userId="3fcbdcfa-8d11-4da3-bb32-ba628d89dc7a" providerId="ADAL" clId="{1387A491-CFD4-47B6-89C5-24A6E9981FD9}" dt="2019-10-10T03:42:33.968" v="160" actId="478"/>
          <ac:spMkLst>
            <pc:docMk/>
            <pc:sldMk cId="556756707" sldId="485"/>
            <ac:spMk id="2" creationId="{00000000-0000-0000-0000-000000000000}"/>
          </ac:spMkLst>
        </pc:spChg>
        <pc:spChg chg="mod">
          <ac:chgData name="유상현" userId="3fcbdcfa-8d11-4da3-bb32-ba628d89dc7a" providerId="ADAL" clId="{1387A491-CFD4-47B6-89C5-24A6E9981FD9}" dt="2019-10-10T03:36:14.098" v="123" actId="27636"/>
          <ac:spMkLst>
            <pc:docMk/>
            <pc:sldMk cId="556756707" sldId="485"/>
            <ac:spMk id="3" creationId="{00000000-0000-0000-0000-000000000000}"/>
          </ac:spMkLst>
        </pc:spChg>
        <pc:spChg chg="add del mod">
          <ac:chgData name="유상현" userId="3fcbdcfa-8d11-4da3-bb32-ba628d89dc7a" providerId="ADAL" clId="{1387A491-CFD4-47B6-89C5-24A6E9981FD9}" dt="2019-10-10T03:42:37.955" v="161" actId="478"/>
          <ac:spMkLst>
            <pc:docMk/>
            <pc:sldMk cId="556756707" sldId="485"/>
            <ac:spMk id="6" creationId="{250818EF-48E0-4926-AB4F-53ED80AB5788}"/>
          </ac:spMkLst>
        </pc:spChg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1670182977" sldId="485"/>
        </pc:sldMkLst>
      </pc:sldChg>
      <pc:sldMasterChg chg="delSldLayout">
        <pc:chgData name="유상현" userId="3fcbdcfa-8d11-4da3-bb32-ba628d89dc7a" providerId="ADAL" clId="{1387A491-CFD4-47B6-89C5-24A6E9981FD9}" dt="2019-10-10T03:35:51.039" v="92" actId="47"/>
        <pc:sldMasterMkLst>
          <pc:docMk/>
          <pc:sldMasterMk cId="3258167627" sldId="2147483648"/>
        </pc:sldMasterMkLst>
        <pc:sldLayoutChg chg="del">
          <pc:chgData name="유상현" userId="3fcbdcfa-8d11-4da3-bb32-ba628d89dc7a" providerId="ADAL" clId="{1387A491-CFD4-47B6-89C5-24A6E9981FD9}" dt="2019-10-10T03:35:51.039" v="92" actId="47"/>
          <pc:sldLayoutMkLst>
            <pc:docMk/>
            <pc:sldMasterMk cId="3258167627" sldId="2147483648"/>
            <pc:sldLayoutMk cId="1120668844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4D0BE-B762-43B9-9683-BB57B5AAD279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08C4A-5753-4325-A18C-A5AC98C60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45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B2A3C-D779-46E4-8C47-F847708B1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093518-BE3E-4317-9092-773DE5069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2C32B9-89AE-4BD8-9293-5BE54C3AA5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937F98-8D84-46F3-933A-5CCD71C76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A9E3E2-2A7B-4D19-A57A-016C136C6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401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ECF11-1A32-450F-9C7B-8F6624AAA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120ED3-73E8-4A28-969C-19CF5FBB8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829246-4E77-4A86-8B13-E3DC8AE41C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A072CE-557E-42F7-8E03-30992E85D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6726BD-6128-41B2-90F0-7872C037D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102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37AD67-161D-4E87-BB27-DB83D1E362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CD69EA-AFCA-42A8-AF68-852A56D06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3D5F49-76AB-4ACF-98F0-BD6732439F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6F2C11-D41E-4A44-8BA6-19B6B18A6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EB7DF4-2343-4DBB-8C49-D4D32D64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812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4D0C9-3CDB-40FB-B3CE-AD1B48F79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3D74EC-27AF-4EF9-B47E-6B7C1C14D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  <a:lvl4pPr marL="1600200" indent="-228600">
              <a:buFont typeface="Wingdings" panose="05000000000000000000" pitchFamily="2" charset="2"/>
              <a:buChar char="v"/>
              <a:defRPr/>
            </a:lvl4pPr>
            <a:lvl5pPr marL="2057400" indent="-228600">
              <a:buFont typeface="Wingdings" panose="05000000000000000000" pitchFamily="2" charset="2"/>
              <a:buChar char="u"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5D5B0F-9F51-4FBF-9BE4-77B73C5B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DE131B-C0AF-4211-8DA0-85547694C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D2B439-564B-46D5-87EB-F6989B4A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596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97D10-1FB1-447E-B8F3-A218B6FB4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8BBF8D-F815-4894-92BA-CED671DB0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AAD3C4-9835-40B6-8037-CB00028226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24184D-413E-494A-BF19-E4A8D0C8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4C1346-9261-4A97-9BB9-6F9653BA6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710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440B-48AE-4075-8A9B-7D3B0DF9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AA4DDC-CCD9-4D46-9927-CC6D4FAD67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9445B4-8145-4B87-9A5D-CAD933AFD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5EE372-80F2-4FF4-B53E-ADA8917708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AB48E9-BC40-4425-B214-94DC3213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F9123A-3352-4C15-919B-390F911B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82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15571-691B-46F4-B7F4-9875DD0F1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B94AE4-DF40-414C-A0AF-B4ABB9C45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65F065-0CA9-4F20-8C36-9FAFD904D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EAE2B2-3FD1-433D-B35E-93271E6213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AD8A0B-EB0B-4B9E-BCB1-37E2CBC9B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579349-9724-433C-A545-5332D14316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F72B95-9B9F-4E27-9C16-C07A6959E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810743-8143-4BF9-8505-58228C271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511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16920D-292E-4686-A77E-E6BACD73D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58B2E8-9416-4826-8660-D1E614AA5B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95350F-D655-4EBF-BCA4-71BA285FE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2B3F4F-AC33-48F5-B850-4168DC3D0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11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FB0362-A796-408E-B244-415484FE55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FCAB4A-EA2A-41F3-B6AE-E76556855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FAD761-4110-4DA7-B6EE-109F7C44B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08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6B8D0B-047E-494E-A3A8-6EC089182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F58419-AC74-4168-A609-17E9B3832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13F450-0F64-4BE1-B25D-7FB6F68D6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FD54F3-54E0-41A2-AFCB-ABC3A258EB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9A704B-8CA0-4920-BD06-FF9F52993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92EAC0-063A-49E1-890F-5746F1FD8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506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36654-B8A0-4C7F-BEAB-B7ACD0E9E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B9F36F-B2F7-4D04-821A-FE170B7D81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7D7929-2C71-480F-A91D-D78B46954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20C6BB-E2BC-4594-9419-DCB5623BC8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90E819-DB47-4D39-919A-38ECFC0A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00091-F3BE-46D2-9E35-316B38D7A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31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23B0E0-64AB-4A05-80AD-666EEF7FD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EFC93A-0B51-492E-8885-B0D38C99B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30D3671-DFF7-46DA-A85E-D4A207F7DE6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396161"/>
            <a:ext cx="1600200" cy="46183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CC5B1A1-8A3A-434B-9E3B-F0AF0CDA1389}"/>
              </a:ext>
            </a:extLst>
          </p:cNvPr>
          <p:cNvSpPr/>
          <p:nvPr userDrawn="1"/>
        </p:nvSpPr>
        <p:spPr>
          <a:xfrm>
            <a:off x="1544596" y="6396161"/>
            <a:ext cx="9809204" cy="461839"/>
          </a:xfrm>
          <a:prstGeom prst="rect">
            <a:avLst/>
          </a:prstGeom>
          <a:solidFill>
            <a:srgbClr val="065D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57F998-84C9-4EDC-9D3E-704070BE8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9485" y="6444517"/>
            <a:ext cx="5601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1"/>
                </a:solidFill>
              </a:defRPr>
            </a:lvl1pPr>
          </a:lstStyle>
          <a:p>
            <a:fld id="{F80F95D7-61C5-4A40-A124-D78A79B629E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4AA1DD-2474-4F9B-9385-1F569C359A80}"/>
              </a:ext>
            </a:extLst>
          </p:cNvPr>
          <p:cNvSpPr/>
          <p:nvPr userDrawn="1"/>
        </p:nvSpPr>
        <p:spPr>
          <a:xfrm>
            <a:off x="0" y="0"/>
            <a:ext cx="11353800" cy="365125"/>
          </a:xfrm>
          <a:prstGeom prst="rect">
            <a:avLst/>
          </a:prstGeom>
          <a:solidFill>
            <a:srgbClr val="065D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167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0832D15-A8F2-44A3-8953-914A6E3A4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6600" dirty="0">
                <a:solidFill>
                  <a:srgbClr val="FFFFFF"/>
                </a:solidFill>
              </a:rPr>
              <a:t>웹 기술 활용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12D3A4-A9F1-420B-ABB0-A1F9AC22D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5318990"/>
            <a:ext cx="9416898" cy="723670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dirty="0">
                <a:solidFill>
                  <a:srgbClr val="000000"/>
                </a:solidFill>
              </a:rPr>
              <a:t>06</a:t>
            </a:r>
            <a:r>
              <a:rPr lang="ko-KR" altLang="en-US" sz="1800" dirty="0">
                <a:solidFill>
                  <a:srgbClr val="000000"/>
                </a:solidFill>
              </a:rPr>
              <a:t>주</a:t>
            </a:r>
            <a:r>
              <a:rPr lang="en-US" altLang="ko-KR" sz="1800" dirty="0">
                <a:solidFill>
                  <a:srgbClr val="000000"/>
                </a:solidFill>
              </a:rPr>
              <a:t>-</a:t>
            </a:r>
            <a:r>
              <a:rPr lang="ko-KR" altLang="en-US" sz="1800" dirty="0" err="1">
                <a:solidFill>
                  <a:srgbClr val="000000"/>
                </a:solidFill>
              </a:rPr>
              <a:t>문서객체모델</a:t>
            </a:r>
            <a:r>
              <a:rPr lang="en-US" altLang="ko-KR" sz="1800" dirty="0">
                <a:solidFill>
                  <a:srgbClr val="000000"/>
                </a:solidFill>
              </a:rPr>
              <a:t>(</a:t>
            </a:r>
            <a:r>
              <a:rPr lang="en-US" altLang="ko-KR" sz="1800" dirty="0"/>
              <a:t>Document Object Model)</a:t>
            </a:r>
            <a:endParaRPr lang="ko-KR" alt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382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배열의 특징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ko-KR" altLang="en-US" sz="2000" dirty="0"/>
              <a:t>배열은 </a:t>
            </a:r>
            <a:r>
              <a:rPr lang="en-US" altLang="ko-KR" sz="2000" dirty="0"/>
              <a:t>Array </a:t>
            </a:r>
            <a:r>
              <a:rPr lang="ko-KR" altLang="en-US" sz="2000" dirty="0"/>
              <a:t>객체</a:t>
            </a:r>
            <a:endParaRPr lang="en-US" altLang="ko-KR" sz="2000" dirty="0"/>
          </a:p>
          <a:p>
            <a:pPr lvl="1"/>
            <a:r>
              <a:rPr lang="en-US" altLang="ko-KR" sz="1800" dirty="0"/>
              <a:t>[]</a:t>
            </a:r>
            <a:r>
              <a:rPr lang="ko-KR" altLang="en-US" sz="1800" dirty="0"/>
              <a:t>로</a:t>
            </a:r>
            <a:r>
              <a:rPr lang="en-US" altLang="ko-KR" sz="1800" dirty="0"/>
              <a:t> </a:t>
            </a:r>
            <a:r>
              <a:rPr lang="ko-KR" altLang="en-US" sz="1800" dirty="0"/>
              <a:t>생성해도 </a:t>
            </a:r>
            <a:r>
              <a:rPr lang="en-US" altLang="ko-KR" sz="1800" dirty="0"/>
              <a:t>Array </a:t>
            </a:r>
            <a:r>
              <a:rPr lang="ko-KR" altLang="en-US" sz="1800" dirty="0"/>
              <a:t>객체로 다루어짐</a:t>
            </a:r>
            <a:endParaRPr lang="en-US" altLang="ko-KR" sz="1800" dirty="0"/>
          </a:p>
          <a:p>
            <a:endParaRPr lang="en-US" altLang="ko-KR" sz="2000" dirty="0"/>
          </a:p>
          <a:p>
            <a:r>
              <a:rPr lang="ko-KR" altLang="en-US" sz="2000" dirty="0"/>
              <a:t>배열에 여러 타입의 데이터 섞여 저장 가능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246808" y="3441453"/>
            <a:ext cx="6120680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any = new Array(5); 			// 5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개의 원소를 가진 배열 생성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any[0] = 0;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any[1] = 5.5;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any[2] =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이미지 벡터”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		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문자열 저장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any[3] = new Date(); 				// Date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객체 저장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any[4]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convertFunction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		// function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convertFunction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의 주소 저장</a:t>
            </a:r>
          </a:p>
        </p:txBody>
      </p:sp>
    </p:spTree>
    <p:extLst>
      <p:ext uri="{BB962C8B-B14F-4D97-AF65-F5344CB8AC3E}">
        <p14:creationId xmlns:p14="http://schemas.microsoft.com/office/powerpoint/2010/main" val="738966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Date </a:t>
            </a:r>
            <a:r>
              <a:rPr lang="ko-KR" altLang="en-US" dirty="0"/>
              <a:t>객체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Date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1"/>
            <a:r>
              <a:rPr lang="ko-KR" altLang="en-US" dirty="0"/>
              <a:t>시간 정보를 담는 객체</a:t>
            </a:r>
            <a:endParaRPr lang="en-US" altLang="ko-KR" dirty="0"/>
          </a:p>
          <a:p>
            <a:pPr lvl="1"/>
            <a:r>
              <a:rPr lang="ko-KR" altLang="en-US" dirty="0"/>
              <a:t>현재 시간 정보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학기 시작일 </a:t>
            </a:r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일의 날짜 기억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Date </a:t>
            </a:r>
            <a:r>
              <a:rPr lang="ko-KR" altLang="en-US" dirty="0"/>
              <a:t>객체 활용</a:t>
            </a:r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39636" y="3047067"/>
            <a:ext cx="698477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now =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new Date()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현재 날짜와 시간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시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분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초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값으로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초기화된 객체 생성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639636" y="3852197"/>
            <a:ext cx="698477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startDay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new Date(2017, 2, 1)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		// 2017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년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3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월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1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일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(2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는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3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월을 뜻함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39636" y="5202744"/>
            <a:ext cx="697216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now = new Date(); 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현재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2017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년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5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월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15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일 저녁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8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시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48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분이라면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date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now.getDate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(); 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오늘 날짜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 date = 15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hour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now.getHours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(); 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지금 시간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 hour = 20</a:t>
            </a:r>
          </a:p>
        </p:txBody>
      </p:sp>
    </p:spTree>
    <p:extLst>
      <p:ext uri="{BB962C8B-B14F-4D97-AF65-F5344CB8AC3E}">
        <p14:creationId xmlns:p14="http://schemas.microsoft.com/office/powerpoint/2010/main" val="1097155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Date </a:t>
            </a:r>
            <a:r>
              <a:rPr lang="ko-KR" altLang="en-US" dirty="0"/>
              <a:t>객체 생성 및 활용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351584" y="1556793"/>
            <a:ext cx="4824536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</a:t>
            </a:r>
          </a:p>
          <a:p>
            <a:pPr defTabSz="180000"/>
            <a:r>
              <a:rPr lang="en-US" altLang="ko-KR" sz="1200" dirty="0"/>
              <a:t>&lt;title&gt;Date </a:t>
            </a:r>
            <a:r>
              <a:rPr lang="ko-KR" altLang="en-US" sz="1200" dirty="0"/>
              <a:t>객체로 현재 시간 알아내기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&lt;h3&gt;Date </a:t>
            </a:r>
            <a:r>
              <a:rPr lang="ko-KR" altLang="en-US" sz="1200" dirty="0"/>
              <a:t>객체로 현재 시간 알아내기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 err="1"/>
              <a:t>var</a:t>
            </a:r>
            <a:r>
              <a:rPr lang="en-US" altLang="ko-KR" sz="1200" b="1" dirty="0"/>
              <a:t> now = new Date();</a:t>
            </a:r>
            <a:r>
              <a:rPr lang="en-US" altLang="ko-KR" sz="1200" dirty="0"/>
              <a:t> // </a:t>
            </a:r>
            <a:r>
              <a:rPr lang="ko-KR" altLang="en-US" sz="1200" dirty="0"/>
              <a:t>현재 시간 값을 가진 </a:t>
            </a:r>
            <a:r>
              <a:rPr lang="en-US" altLang="ko-KR" sz="1200" dirty="0"/>
              <a:t>Date </a:t>
            </a:r>
            <a:r>
              <a:rPr lang="ko-KR" altLang="en-US" sz="1200" dirty="0"/>
              <a:t>객체 생성</a:t>
            </a:r>
          </a:p>
          <a:p>
            <a:pPr defTabSz="180000"/>
            <a:r>
              <a:rPr lang="en-US" altLang="ko-KR" sz="1200" dirty="0" err="1"/>
              <a:t>document.write</a:t>
            </a:r>
            <a:r>
              <a:rPr lang="en-US" altLang="ko-KR" sz="1200" dirty="0"/>
              <a:t>("</a:t>
            </a:r>
            <a:r>
              <a:rPr lang="ko-KR" altLang="en-US" sz="1200" dirty="0"/>
              <a:t>현재 시간 </a:t>
            </a:r>
            <a:r>
              <a:rPr lang="en-US" altLang="ko-KR" sz="1200" dirty="0"/>
              <a:t>: "</a:t>
            </a:r>
            <a:r>
              <a:rPr lang="ko-KR" altLang="en-US" sz="1200" dirty="0"/>
              <a:t> </a:t>
            </a:r>
            <a:r>
              <a:rPr lang="en-US" altLang="ko-KR" sz="1200" dirty="0"/>
              <a:t>+ </a:t>
            </a:r>
            <a:r>
              <a:rPr lang="en-US" altLang="ko-KR" sz="1200" b="1" dirty="0" err="1"/>
              <a:t>now.toUTCString</a:t>
            </a:r>
            <a:r>
              <a:rPr lang="en-US" altLang="ko-KR" sz="1200" b="1" dirty="0"/>
              <a:t>()</a:t>
            </a:r>
          </a:p>
          <a:p>
            <a:pPr defTabSz="180000"/>
            <a:r>
              <a:rPr lang="en-US" altLang="ko-KR" sz="1200" dirty="0"/>
              <a:t>				+ "&lt;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b="1" dirty="0" err="1"/>
              <a:t>now.getFullYear</a:t>
            </a:r>
            <a:r>
              <a:rPr lang="en-US" altLang="ko-KR" sz="1200" b="1" dirty="0"/>
              <a:t>()</a:t>
            </a:r>
            <a:r>
              <a:rPr lang="en-US" altLang="ko-KR" sz="1200" dirty="0"/>
              <a:t> + "</a:t>
            </a:r>
            <a:r>
              <a:rPr lang="ko-KR" altLang="en-US" sz="1200" dirty="0"/>
              <a:t>년도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b="1" dirty="0" err="1"/>
              <a:t>now.getMonth</a:t>
            </a:r>
            <a:r>
              <a:rPr lang="en-US" altLang="ko-KR" sz="1200" b="1" dirty="0"/>
              <a:t>()</a:t>
            </a:r>
            <a:r>
              <a:rPr lang="en-US" altLang="ko-KR" sz="1200" dirty="0"/>
              <a:t> + 1 + "</a:t>
            </a:r>
            <a:r>
              <a:rPr lang="ko-KR" altLang="en-US" sz="1200" dirty="0"/>
              <a:t>월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b="1" dirty="0" err="1"/>
              <a:t>now.getDate</a:t>
            </a:r>
            <a:r>
              <a:rPr lang="en-US" altLang="ko-KR" sz="1200" b="1" dirty="0"/>
              <a:t>()</a:t>
            </a:r>
            <a:r>
              <a:rPr lang="en-US" altLang="ko-KR" sz="1200" dirty="0"/>
              <a:t> + "</a:t>
            </a:r>
            <a:r>
              <a:rPr lang="ko-KR" altLang="en-US" sz="1200" dirty="0"/>
              <a:t>일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b="1" dirty="0" err="1"/>
              <a:t>now.getHours</a:t>
            </a:r>
            <a:r>
              <a:rPr lang="en-US" altLang="ko-KR" sz="1200" b="1" dirty="0"/>
              <a:t>()</a:t>
            </a:r>
            <a:r>
              <a:rPr lang="en-US" altLang="ko-KR" sz="1200" dirty="0"/>
              <a:t> + "</a:t>
            </a:r>
            <a:r>
              <a:rPr lang="ko-KR" altLang="en-US" sz="1200" dirty="0"/>
              <a:t>시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b="1" dirty="0" err="1"/>
              <a:t>now.getMinutes</a:t>
            </a:r>
            <a:r>
              <a:rPr lang="en-US" altLang="ko-KR" sz="1200" b="1" dirty="0"/>
              <a:t>()</a:t>
            </a:r>
            <a:r>
              <a:rPr lang="en-US" altLang="ko-KR" sz="1200" dirty="0"/>
              <a:t> + "</a:t>
            </a:r>
            <a:r>
              <a:rPr lang="ko-KR" altLang="en-US" sz="1200" dirty="0"/>
              <a:t>분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b="1" dirty="0" err="1"/>
              <a:t>now.getSeconds</a:t>
            </a:r>
            <a:r>
              <a:rPr lang="en-US" altLang="ko-KR" sz="1200" b="1" dirty="0"/>
              <a:t>()</a:t>
            </a:r>
            <a:r>
              <a:rPr lang="en-US" altLang="ko-KR" sz="1200" dirty="0"/>
              <a:t> + "</a:t>
            </a:r>
            <a:r>
              <a:rPr lang="ko-KR" altLang="en-US" sz="1200" dirty="0"/>
              <a:t>초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b="1" dirty="0" err="1"/>
              <a:t>now.getMilliseconds</a:t>
            </a:r>
            <a:r>
              <a:rPr lang="en-US" altLang="ko-KR" sz="1200" b="1" dirty="0"/>
              <a:t>() </a:t>
            </a:r>
            <a:r>
              <a:rPr lang="en-US" altLang="ko-KR" sz="1200" dirty="0"/>
              <a:t>+ "</a:t>
            </a:r>
            <a:r>
              <a:rPr lang="ko-KR" altLang="en-US" sz="1200" dirty="0" err="1"/>
              <a:t>밀리초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&gt;");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err="1"/>
              <a:t>var</a:t>
            </a:r>
            <a:r>
              <a:rPr lang="en-US" altLang="ko-KR" sz="1200" dirty="0"/>
              <a:t> next = </a:t>
            </a:r>
            <a:r>
              <a:rPr lang="en-US" altLang="ko-KR" sz="1200" b="1" dirty="0"/>
              <a:t>new Date(2017, 7, 15, 12, 12, 12);</a:t>
            </a:r>
            <a:r>
              <a:rPr lang="en-US" altLang="ko-KR" sz="1200" dirty="0"/>
              <a:t> // 7</a:t>
            </a:r>
            <a:r>
              <a:rPr lang="ko-KR" altLang="en-US" sz="1200" dirty="0"/>
              <a:t>은 </a:t>
            </a:r>
            <a:r>
              <a:rPr lang="en-US" altLang="ko-KR" sz="1200" dirty="0"/>
              <a:t>8</a:t>
            </a:r>
            <a:r>
              <a:rPr lang="ko-KR" altLang="en-US" sz="1200" dirty="0"/>
              <a:t>월</a:t>
            </a:r>
          </a:p>
          <a:p>
            <a:pPr defTabSz="180000"/>
            <a:r>
              <a:rPr lang="en-US" altLang="ko-KR" sz="1200" dirty="0" err="1"/>
              <a:t>document.write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next.toLocaleString</a:t>
            </a:r>
            <a:r>
              <a:rPr lang="en-US" altLang="ko-KR" sz="1200" dirty="0"/>
              <a:t>() : "</a:t>
            </a:r>
          </a:p>
          <a:p>
            <a:pPr defTabSz="180000"/>
            <a:r>
              <a:rPr lang="en-US" altLang="ko-KR" sz="1200" dirty="0"/>
              <a:t>				+ </a:t>
            </a:r>
            <a:r>
              <a:rPr lang="en-US" altLang="ko-KR" sz="1200" b="1" dirty="0" err="1"/>
              <a:t>next.toLocaleString</a:t>
            </a:r>
            <a:r>
              <a:rPr lang="en-US" altLang="ko-KR" sz="1200" b="1" dirty="0"/>
              <a:t>()</a:t>
            </a:r>
            <a:r>
              <a:rPr lang="en-US" altLang="ko-KR" sz="1200" dirty="0"/>
              <a:t> + "&lt;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144" y="1844824"/>
            <a:ext cx="2359584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317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방문 시간에 따라 변하는 배경색 만들기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127261" y="1556792"/>
            <a:ext cx="5688632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</a:t>
            </a:r>
          </a:p>
          <a:p>
            <a:pPr defTabSz="180000"/>
            <a:r>
              <a:rPr lang="en-US" altLang="ko-KR" sz="1200" dirty="0"/>
              <a:t>&lt;title&gt;</a:t>
            </a:r>
            <a:r>
              <a:rPr lang="ko-KR" altLang="en-US" sz="1200" dirty="0"/>
              <a:t>방문 시간에 따라 변하는 배경색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페이지 방문 초시간이  짝수이면 </a:t>
            </a:r>
            <a:r>
              <a:rPr lang="en-US" altLang="ko-KR" sz="1200" dirty="0"/>
              <a:t>violet, </a:t>
            </a:r>
            <a:r>
              <a:rPr lang="ko-KR" altLang="en-US" sz="1200" dirty="0"/>
              <a:t>홀수이면 </a:t>
            </a:r>
            <a:r>
              <a:rPr lang="en-US" altLang="ko-KR" sz="1200" dirty="0" err="1"/>
              <a:t>lightskyblue</a:t>
            </a:r>
            <a:r>
              <a:rPr lang="en-US" altLang="ko-KR" sz="1200" dirty="0"/>
              <a:t> </a:t>
            </a:r>
            <a:r>
              <a:rPr lang="ko-KR" altLang="en-US" sz="1200" dirty="0"/>
              <a:t>배경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err="1"/>
              <a:t>var</a:t>
            </a:r>
            <a:r>
              <a:rPr lang="en-US" altLang="ko-KR" sz="1200" b="1" dirty="0"/>
              <a:t> current = new Date(); </a:t>
            </a:r>
            <a:r>
              <a:rPr lang="en-US" altLang="ko-KR" sz="1200" dirty="0"/>
              <a:t>// </a:t>
            </a:r>
            <a:r>
              <a:rPr lang="ko-KR" altLang="en-US" sz="1200" dirty="0"/>
              <a:t>현재 시간을 가진 </a:t>
            </a:r>
            <a:r>
              <a:rPr lang="en-US" altLang="ko-KR" sz="1200" dirty="0"/>
              <a:t>Date </a:t>
            </a:r>
            <a:r>
              <a:rPr lang="ko-KR" altLang="en-US" sz="1200" dirty="0"/>
              <a:t>객체 생성</a:t>
            </a:r>
          </a:p>
          <a:p>
            <a:pPr defTabSz="180000"/>
            <a:r>
              <a:rPr lang="en-US" altLang="ko-KR" sz="1200" dirty="0"/>
              <a:t>	if(</a:t>
            </a:r>
            <a:r>
              <a:rPr lang="en-US" altLang="ko-KR" sz="1200" b="1" dirty="0" err="1"/>
              <a:t>current.getSeconds</a:t>
            </a:r>
            <a:r>
              <a:rPr lang="en-US" altLang="ko-KR" sz="1200" b="1" dirty="0"/>
              <a:t>() % 2</a:t>
            </a:r>
            <a:r>
              <a:rPr lang="en-US" altLang="ko-KR" sz="1200" dirty="0"/>
              <a:t> == 0)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document.body.style.backgroundColor</a:t>
            </a:r>
            <a:r>
              <a:rPr lang="en-US" altLang="ko-KR" sz="1200" b="1" dirty="0"/>
              <a:t> = "violet";</a:t>
            </a:r>
          </a:p>
          <a:p>
            <a:pPr defTabSz="180000"/>
            <a:r>
              <a:rPr lang="en-US" altLang="ko-KR" sz="1200" dirty="0"/>
              <a:t>	else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document.body.style.backgroundColor</a:t>
            </a:r>
            <a:r>
              <a:rPr lang="en-US" altLang="ko-KR" sz="1200" b="1" dirty="0"/>
              <a:t> = "</a:t>
            </a:r>
            <a:r>
              <a:rPr lang="en-US" altLang="ko-KR" sz="1200" b="1" dirty="0" err="1"/>
              <a:t>lightskyblue</a:t>
            </a:r>
            <a:r>
              <a:rPr lang="en-US" altLang="ko-KR" sz="1200" b="1" dirty="0"/>
              <a:t>";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</a:t>
            </a:r>
            <a:r>
              <a:rPr lang="ko-KR" altLang="en-US" sz="1200" dirty="0"/>
              <a:t>현재 시간 </a:t>
            </a:r>
            <a:r>
              <a:rPr lang="en-US" altLang="ko-KR" sz="1200" dirty="0"/>
              <a:t>: ");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current.getHours</a:t>
            </a:r>
            <a:r>
              <a:rPr lang="en-US" altLang="ko-KR" sz="1200" dirty="0"/>
              <a:t>(), "</a:t>
            </a:r>
            <a:r>
              <a:rPr lang="ko-KR" altLang="en-US" sz="1200" dirty="0"/>
              <a:t>시</a:t>
            </a:r>
            <a:r>
              <a:rPr lang="en-US" altLang="ko-KR" sz="1200" dirty="0"/>
              <a:t>,");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current.getMinutes</a:t>
            </a:r>
            <a:r>
              <a:rPr lang="en-US" altLang="ko-KR" sz="1200" dirty="0"/>
              <a:t>(), "</a:t>
            </a:r>
            <a:r>
              <a:rPr lang="ko-KR" altLang="en-US" sz="1200" dirty="0"/>
              <a:t>분</a:t>
            </a:r>
            <a:r>
              <a:rPr lang="en-US" altLang="ko-KR" sz="1200" dirty="0"/>
              <a:t>,");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current.getSeconds</a:t>
            </a:r>
            <a:r>
              <a:rPr lang="en-US" altLang="ko-KR" sz="1200" dirty="0"/>
              <a:t>(), "</a:t>
            </a:r>
            <a:r>
              <a:rPr lang="ko-KR" altLang="en-US" sz="1200" dirty="0"/>
              <a:t>초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144" y="4149081"/>
            <a:ext cx="2388794" cy="237622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177" y="1628843"/>
            <a:ext cx="2388837" cy="2376264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8904312" y="6021288"/>
            <a:ext cx="504056" cy="360040"/>
          </a:xfrm>
          <a:prstGeom prst="ellipse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9213552" y="3520452"/>
            <a:ext cx="504056" cy="360040"/>
          </a:xfrm>
          <a:prstGeom prst="ellipse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457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String </a:t>
            </a:r>
            <a:r>
              <a:rPr lang="ko-KR" altLang="en-US" dirty="0"/>
              <a:t>객체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String</a:t>
            </a:r>
          </a:p>
          <a:p>
            <a:pPr lvl="1"/>
            <a:r>
              <a:rPr lang="ko-KR" altLang="en-US" dirty="0"/>
              <a:t>문자열을 담기 위한 객체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String  </a:t>
            </a:r>
            <a:r>
              <a:rPr lang="ko-KR" altLang="en-US" dirty="0"/>
              <a:t>객체는 일단 생성되면 수정 불가능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752478" y="5155204"/>
            <a:ext cx="6895592" cy="1026694"/>
            <a:chOff x="1348833" y="4736177"/>
            <a:chExt cx="6895592" cy="1026694"/>
          </a:xfrm>
        </p:grpSpPr>
        <p:sp>
          <p:nvSpPr>
            <p:cNvPr id="4" name="직사각형 3"/>
            <p:cNvSpPr/>
            <p:nvPr/>
          </p:nvSpPr>
          <p:spPr>
            <a:xfrm>
              <a:off x="1348833" y="4808764"/>
              <a:ext cx="3455841" cy="95410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fontAlgn="base" latinLnBrk="0"/>
              <a:r>
                <a:rPr lang="en-US" altLang="ko-KR" sz="1400" dirty="0" err="1"/>
                <a:t>var</a:t>
              </a:r>
              <a:r>
                <a:rPr lang="en-US" altLang="ko-KR" sz="1400" dirty="0"/>
                <a:t> hello = new String(“Hello”);</a:t>
              </a:r>
            </a:p>
            <a:p>
              <a:pPr fontAlgn="base" latinLnBrk="0"/>
              <a:r>
                <a:rPr lang="en-US" altLang="ko-KR" sz="1400" dirty="0" err="1"/>
                <a:t>var</a:t>
              </a:r>
              <a:r>
                <a:rPr lang="en-US" altLang="ko-KR" sz="1400" dirty="0"/>
                <a:t> res = </a:t>
              </a:r>
              <a:r>
                <a:rPr lang="en-US" altLang="ko-KR" sz="1400" dirty="0" err="1"/>
                <a:t>hello.concat</a:t>
              </a:r>
              <a:r>
                <a:rPr lang="en-US" altLang="ko-KR" sz="1400" dirty="0"/>
                <a:t>(“</a:t>
              </a:r>
              <a:r>
                <a:rPr lang="en-US" altLang="ko-KR" sz="1400" dirty="0" err="1"/>
                <a:t>Javascript</a:t>
              </a:r>
              <a:r>
                <a:rPr lang="en-US" altLang="ko-KR" sz="1400" dirty="0"/>
                <a:t>”);</a:t>
              </a:r>
            </a:p>
            <a:p>
              <a:pPr fontAlgn="base" latinLnBrk="0"/>
              <a:endParaRPr lang="en-US" altLang="ko-KR" sz="1400" dirty="0"/>
            </a:p>
            <a:p>
              <a:pPr fontAlgn="base" latinLnBrk="0"/>
              <a:r>
                <a:rPr lang="en-US" altLang="ko-KR" sz="1400" dirty="0"/>
                <a:t>// </a:t>
              </a:r>
              <a:r>
                <a:rPr lang="en-US" altLang="ko-KR" sz="1400" dirty="0" err="1"/>
                <a:t>concat</a:t>
              </a:r>
              <a:r>
                <a:rPr lang="en-US" altLang="ko-KR" sz="1400" dirty="0"/>
                <a:t>() </a:t>
              </a:r>
              <a:r>
                <a:rPr lang="ko-KR" altLang="en-US" sz="1400" dirty="0"/>
                <a:t>후 </a:t>
              </a:r>
              <a:r>
                <a:rPr lang="en-US" altLang="ko-KR" sz="1400" dirty="0"/>
                <a:t>hello</a:t>
              </a:r>
              <a:r>
                <a:rPr lang="ko-KR" altLang="en-US" sz="1400" dirty="0"/>
                <a:t>의 문자열 변화 없음</a:t>
              </a: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5076073" y="5013176"/>
              <a:ext cx="1152128" cy="523220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289698" y="5147319"/>
              <a:ext cx="653384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ko-KR" sz="1200" dirty="0"/>
                <a:t>“Hello”</a:t>
              </a:r>
              <a:endParaRPr lang="ko-KR" altLang="en-US" sz="12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207944" y="4747210"/>
              <a:ext cx="8883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/>
                <a:t>hello </a:t>
              </a:r>
              <a:r>
                <a:rPr lang="ko-KR" altLang="en-US" sz="1200" dirty="0"/>
                <a:t>객체</a:t>
              </a: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6444225" y="5013176"/>
              <a:ext cx="1800200" cy="523220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657850" y="5136286"/>
              <a:ext cx="1328825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ko-KR" sz="1200" dirty="0"/>
                <a:t>“</a:t>
              </a:r>
              <a:r>
                <a:rPr lang="en-US" altLang="ko-KR" sz="1200" dirty="0" err="1"/>
                <a:t>HelloJavascript</a:t>
              </a:r>
              <a:r>
                <a:rPr lang="en-US" altLang="ko-KR" sz="1200" dirty="0"/>
                <a:t>”</a:t>
              </a:r>
              <a:endParaRPr lang="ko-KR" altLang="en-US" sz="12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948089" y="4736177"/>
              <a:ext cx="7483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/>
                <a:t>res </a:t>
              </a:r>
              <a:r>
                <a:rPr lang="ko-KR" altLang="en-US" sz="1200" dirty="0"/>
                <a:t>객체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761743" y="2730943"/>
            <a:ext cx="5990458" cy="1602175"/>
            <a:chOff x="1348833" y="2117759"/>
            <a:chExt cx="5990458" cy="1602175"/>
          </a:xfrm>
        </p:grpSpPr>
        <p:sp>
          <p:nvSpPr>
            <p:cNvPr id="13" name="직사각형 12"/>
            <p:cNvSpPr/>
            <p:nvPr/>
          </p:nvSpPr>
          <p:spPr>
            <a:xfrm>
              <a:off x="1348833" y="2420692"/>
              <a:ext cx="3455841" cy="95410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fontAlgn="base" latinLnBrk="0"/>
              <a:r>
                <a:rPr lang="en-US" altLang="ko-KR" sz="1400" dirty="0"/>
                <a:t>// 2 </a:t>
              </a:r>
              <a:r>
                <a:rPr lang="ko-KR" altLang="en-US" sz="1400" dirty="0"/>
                <a:t>경우 모두 오른쪽 </a:t>
              </a:r>
              <a:r>
                <a:rPr lang="en-US" altLang="ko-KR" sz="1400" dirty="0"/>
                <a:t>String </a:t>
              </a:r>
              <a:r>
                <a:rPr lang="ko-KR" altLang="en-US" sz="1400" dirty="0"/>
                <a:t>객체 생성</a:t>
              </a:r>
              <a:endParaRPr lang="en-US" altLang="ko-KR" sz="1400" dirty="0"/>
            </a:p>
            <a:p>
              <a:pPr fontAlgn="base" latinLnBrk="0"/>
              <a:endParaRPr lang="en-US" altLang="ko-KR" sz="1400" dirty="0"/>
            </a:p>
            <a:p>
              <a:pPr fontAlgn="base" latinLnBrk="0"/>
              <a:r>
                <a:rPr lang="en-US" altLang="ko-KR" sz="1400" dirty="0" err="1"/>
                <a:t>var</a:t>
              </a:r>
              <a:r>
                <a:rPr lang="en-US" altLang="ko-KR" sz="1400" dirty="0"/>
                <a:t> hello = new String(“Hello”);</a:t>
              </a:r>
            </a:p>
            <a:p>
              <a:pPr fontAlgn="base" latinLnBrk="0"/>
              <a:r>
                <a:rPr lang="en-US" altLang="ko-KR" sz="1400" dirty="0" err="1"/>
                <a:t>var</a:t>
              </a:r>
              <a:r>
                <a:rPr lang="en-US" altLang="ko-KR" sz="1400" dirty="0"/>
                <a:t> hello = “Hello”;</a:t>
              </a: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5078969" y="2404628"/>
              <a:ext cx="2260322" cy="1315306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782389" y="2533752"/>
              <a:ext cx="653384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ko-KR" sz="1200" dirty="0"/>
                <a:t>“Hello”</a:t>
              </a:r>
              <a:endParaRPr lang="ko-KR" altLang="en-US" sz="12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617602" y="2117759"/>
              <a:ext cx="8883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/>
                <a:t>hello </a:t>
              </a:r>
              <a:r>
                <a:rPr lang="ko-KR" altLang="en-US" sz="1200" dirty="0"/>
                <a:t>객체</a:t>
              </a:r>
            </a:p>
          </p:txBody>
        </p:sp>
        <p:sp>
          <p:nvSpPr>
            <p:cNvPr id="20" name="타원 19"/>
            <p:cNvSpPr/>
            <p:nvPr/>
          </p:nvSpPr>
          <p:spPr>
            <a:xfrm>
              <a:off x="5155984" y="2933861"/>
              <a:ext cx="727499" cy="27578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</a:rPr>
                <a:t>charAt</a:t>
              </a:r>
              <a:r>
                <a:rPr lang="en-US" altLang="ko-KR" sz="1050" dirty="0">
                  <a:solidFill>
                    <a:schemeClr val="tx1"/>
                  </a:solidFill>
                </a:rPr>
                <a:t>()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12895" y="3355202"/>
              <a:ext cx="733594" cy="30225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</a:rPr>
                <a:t>concat</a:t>
              </a:r>
              <a:r>
                <a:rPr lang="en-US" altLang="ko-KR" sz="1050" dirty="0">
                  <a:solidFill>
                    <a:schemeClr val="tx1"/>
                  </a:solidFill>
                </a:rPr>
                <a:t>()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5221964" y="3338810"/>
              <a:ext cx="595537" cy="29866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split()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5987866" y="3219306"/>
              <a:ext cx="456359" cy="27179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slice()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6051830" y="2877857"/>
              <a:ext cx="358248" cy="271792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…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6504950" y="2960300"/>
              <a:ext cx="741540" cy="27179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replace()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8414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</a:t>
            </a:r>
            <a:r>
              <a:rPr lang="ko-KR" altLang="en-US" dirty="0"/>
              <a:t>객체의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문자열 길이</a:t>
            </a:r>
          </a:p>
          <a:p>
            <a:pPr lvl="1"/>
            <a:r>
              <a:rPr lang="en-US" altLang="ko-KR" dirty="0"/>
              <a:t>String </a:t>
            </a:r>
            <a:r>
              <a:rPr lang="ko-KR" altLang="en-US" dirty="0"/>
              <a:t>객체의 </a:t>
            </a:r>
            <a:r>
              <a:rPr lang="en-US" altLang="ko-KR" dirty="0"/>
              <a:t>length </a:t>
            </a:r>
            <a:r>
              <a:rPr lang="ko-KR" altLang="en-US" dirty="0" err="1"/>
              <a:t>프로퍼티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읽기 전용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문자열을 배열처럼 사용</a:t>
            </a:r>
            <a:endParaRPr lang="en-US" altLang="ko-KR" dirty="0"/>
          </a:p>
          <a:p>
            <a:pPr lvl="1"/>
            <a:r>
              <a:rPr lang="en-US" altLang="ko-KR" dirty="0"/>
              <a:t>[] </a:t>
            </a:r>
            <a:r>
              <a:rPr lang="ko-KR" altLang="en-US" dirty="0"/>
              <a:t>연산자를 사용하여 각 문자 접근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365760" lvl="1" indent="0">
              <a:buNone/>
            </a:pP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24000" y="2755850"/>
            <a:ext cx="457200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hello = new String(“Hello”);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every = “Boy and Girl”; 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m =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hello.length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					// m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5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n =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every.length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					// n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12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24000" y="3907978"/>
            <a:ext cx="45720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n =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"Thank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you".length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	// n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9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4000" y="5752754"/>
            <a:ext cx="52565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hello = new String("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ello");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c = hello[0]; 	// c = "H".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문자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H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가 아니라 문자열 “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H” 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8272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129" y="942876"/>
            <a:ext cx="2721136" cy="529332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10719485" y="5974617"/>
            <a:ext cx="560173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420610" y="727001"/>
            <a:ext cx="4572000" cy="55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100" dirty="0"/>
              <a:t>&lt;!DOCTYPE html&gt;</a:t>
            </a:r>
          </a:p>
          <a:p>
            <a:pPr defTabSz="180000"/>
            <a:r>
              <a:rPr lang="en-US" altLang="ko-KR" sz="1100" dirty="0"/>
              <a:t>&lt;html&gt;&lt;head&gt;&lt;title&gt;String </a:t>
            </a:r>
            <a:r>
              <a:rPr lang="ko-KR" altLang="en-US" sz="1100" dirty="0"/>
              <a:t>객체의 </a:t>
            </a:r>
            <a:r>
              <a:rPr lang="ko-KR" altLang="en-US" sz="1100" dirty="0" err="1"/>
              <a:t>메소드</a:t>
            </a:r>
            <a:r>
              <a:rPr lang="ko-KR" altLang="en-US" sz="1100" dirty="0"/>
              <a:t> 활용</a:t>
            </a:r>
            <a:r>
              <a:rPr lang="en-US" altLang="ko-KR" sz="1100" dirty="0"/>
              <a:t>&lt;/title&gt;&lt;/head&gt;</a:t>
            </a:r>
          </a:p>
          <a:p>
            <a:pPr defTabSz="180000"/>
            <a:r>
              <a:rPr lang="en-US" altLang="ko-KR" sz="1100" dirty="0"/>
              <a:t>&lt;body&gt;</a:t>
            </a:r>
          </a:p>
          <a:p>
            <a:pPr defTabSz="180000"/>
            <a:r>
              <a:rPr lang="en-US" altLang="ko-KR" sz="1100" dirty="0"/>
              <a:t>&lt;h3&gt;String </a:t>
            </a:r>
            <a:r>
              <a:rPr lang="ko-KR" altLang="en-US" sz="1100" dirty="0"/>
              <a:t>객체의 </a:t>
            </a:r>
            <a:r>
              <a:rPr lang="ko-KR" altLang="en-US" sz="1100" dirty="0" err="1"/>
              <a:t>메소드</a:t>
            </a:r>
            <a:r>
              <a:rPr lang="ko-KR" altLang="en-US" sz="1100" dirty="0"/>
              <a:t> 활용</a:t>
            </a:r>
            <a:r>
              <a:rPr lang="en-US" altLang="ko-KR" sz="1100" dirty="0"/>
              <a:t>&lt;/h3&gt;</a:t>
            </a:r>
          </a:p>
          <a:p>
            <a:pPr defTabSz="180000"/>
            <a:r>
              <a:rPr lang="en-US" altLang="ko-KR" sz="1100" dirty="0"/>
              <a:t>&lt;</a:t>
            </a:r>
            <a:r>
              <a:rPr lang="en-US" altLang="ko-KR" sz="1100" dirty="0" err="1"/>
              <a:t>hr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&lt;script&gt;</a:t>
            </a:r>
          </a:p>
          <a:p>
            <a:pPr defTabSz="180000"/>
            <a:r>
              <a:rPr lang="en-US" altLang="ko-KR" sz="1100" b="1" dirty="0" err="1"/>
              <a:t>var</a:t>
            </a:r>
            <a:r>
              <a:rPr lang="en-US" altLang="ko-KR" sz="1100" b="1" dirty="0"/>
              <a:t> a = new String("Boys and Girls");</a:t>
            </a:r>
          </a:p>
          <a:p>
            <a:pPr defTabSz="180000"/>
            <a:r>
              <a:rPr lang="en-US" altLang="ko-KR" sz="1100" b="1" dirty="0" err="1"/>
              <a:t>var</a:t>
            </a:r>
            <a:r>
              <a:rPr lang="en-US" altLang="ko-KR" sz="1100" b="1" dirty="0"/>
              <a:t> b = "!!";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("a : " + a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("b : " + b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&gt;&lt;</a:t>
            </a:r>
            <a:r>
              <a:rPr lang="en-US" altLang="ko-KR" sz="1100" dirty="0" err="1"/>
              <a:t>hr</a:t>
            </a:r>
            <a:r>
              <a:rPr lang="en-US" altLang="ko-KR" sz="1100" dirty="0"/>
              <a:t>&gt;");</a:t>
            </a:r>
          </a:p>
          <a:p>
            <a:pPr defTabSz="180000"/>
            <a:endParaRPr lang="ko-KR" altLang="en-US" sz="1100" dirty="0"/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a.charAt</a:t>
            </a:r>
            <a:r>
              <a:rPr lang="en-US" altLang="ko-KR" sz="1100" dirty="0"/>
              <a:t>(0)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a.concat</a:t>
            </a:r>
            <a:r>
              <a:rPr lang="en-US" altLang="ko-KR" sz="1100" dirty="0"/>
              <a:t>(b, "</a:t>
            </a:r>
            <a:r>
              <a:rPr lang="ko-KR" altLang="en-US" sz="1100" dirty="0"/>
              <a:t>입니다</a:t>
            </a:r>
            <a:r>
              <a:rPr lang="en-US" altLang="ko-KR" sz="1100" dirty="0"/>
              <a:t>")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a.indexOf</a:t>
            </a:r>
            <a:r>
              <a:rPr lang="en-US" altLang="ko-KR" sz="1100" dirty="0"/>
              <a:t>("s")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a.indexOf</a:t>
            </a:r>
            <a:r>
              <a:rPr lang="en-US" altLang="ko-KR" sz="1100" dirty="0"/>
              <a:t>("And")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a.slice</a:t>
            </a:r>
            <a:r>
              <a:rPr lang="en-US" altLang="ko-KR" sz="1100" dirty="0"/>
              <a:t>(5, 8)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a.substr</a:t>
            </a:r>
            <a:r>
              <a:rPr lang="en-US" altLang="ko-KR" sz="1100" dirty="0"/>
              <a:t>(5, 3)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a.toUpperCase</a:t>
            </a:r>
            <a:r>
              <a:rPr lang="en-US" altLang="ko-KR" sz="1100" dirty="0"/>
              <a:t>()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a.replace</a:t>
            </a:r>
            <a:r>
              <a:rPr lang="en-US" altLang="ko-KR" sz="1100" dirty="0"/>
              <a:t>("and", "or")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("   </a:t>
            </a:r>
            <a:r>
              <a:rPr lang="en-US" altLang="ko-KR" sz="1100" dirty="0" err="1"/>
              <a:t>kitae</a:t>
            </a:r>
            <a:r>
              <a:rPr lang="en-US" altLang="ko-KR" sz="1100" dirty="0"/>
              <a:t>   ".trim()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&gt;&lt;</a:t>
            </a:r>
            <a:r>
              <a:rPr lang="en-US" altLang="ko-KR" sz="1100" dirty="0" err="1"/>
              <a:t>hr</a:t>
            </a:r>
            <a:r>
              <a:rPr lang="en-US" altLang="ko-KR" sz="1100" dirty="0"/>
              <a:t>&gt;");</a:t>
            </a:r>
          </a:p>
          <a:p>
            <a:pPr defTabSz="180000"/>
            <a:endParaRPr lang="ko-KR" altLang="en-US" sz="1100" dirty="0"/>
          </a:p>
          <a:p>
            <a:pPr defTabSz="180000"/>
            <a:r>
              <a:rPr lang="en-US" altLang="ko-KR" sz="1100" dirty="0" err="1"/>
              <a:t>var</a:t>
            </a:r>
            <a:r>
              <a:rPr lang="en-US" altLang="ko-KR" sz="1100" dirty="0"/>
              <a:t> sub = </a:t>
            </a:r>
            <a:r>
              <a:rPr lang="en-US" altLang="ko-KR" sz="1100" dirty="0" err="1"/>
              <a:t>a.split</a:t>
            </a:r>
            <a:r>
              <a:rPr lang="en-US" altLang="ko-KR" sz="1100" dirty="0"/>
              <a:t>(" ");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("a</a:t>
            </a:r>
            <a:r>
              <a:rPr lang="ko-KR" altLang="en-US" sz="1100" dirty="0"/>
              <a:t>를 빈칸으로 분리</a:t>
            </a:r>
            <a:r>
              <a:rPr lang="en-US" altLang="ko-KR" sz="1100" dirty="0"/>
              <a:t>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/>
              <a:t>for(</a:t>
            </a:r>
            <a:r>
              <a:rPr lang="en-US" altLang="ko-KR" sz="1100" dirty="0" err="1"/>
              <a:t>var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=0;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&lt;</a:t>
            </a:r>
            <a:r>
              <a:rPr lang="en-US" altLang="ko-KR" sz="1100" dirty="0" err="1"/>
              <a:t>sub.length</a:t>
            </a:r>
            <a:r>
              <a:rPr lang="en-US" altLang="ko-KR" sz="1100" dirty="0"/>
              <a:t>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++)</a:t>
            </a:r>
          </a:p>
          <a:p>
            <a:pPr defTabSz="180000"/>
            <a:r>
              <a:rPr lang="it-IT" altLang="ko-KR" sz="1100" dirty="0"/>
              <a:t>	document.write("sub" + i + "=" + sub[i] + "&lt;br&gt;");</a:t>
            </a:r>
          </a:p>
          <a:p>
            <a:pPr defTabSz="180000"/>
            <a:endParaRPr lang="ko-KR" altLang="en-US" sz="1100" dirty="0"/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("&lt;</a:t>
            </a:r>
            <a:r>
              <a:rPr lang="en-US" altLang="ko-KR" sz="1100" dirty="0" err="1"/>
              <a:t>hr</a:t>
            </a:r>
            <a:r>
              <a:rPr lang="en-US" altLang="ko-KR" sz="1100" dirty="0"/>
              <a:t>&gt;String </a:t>
            </a:r>
            <a:r>
              <a:rPr lang="ko-KR" altLang="en-US" sz="1100" dirty="0" err="1"/>
              <a:t>메소드를</a:t>
            </a:r>
            <a:r>
              <a:rPr lang="ko-KR" altLang="en-US" sz="1100" dirty="0"/>
              <a:t> 실행 후 </a:t>
            </a:r>
            <a:r>
              <a:rPr lang="en-US" altLang="ko-KR" sz="1100" dirty="0"/>
              <a:t>a</a:t>
            </a:r>
            <a:r>
              <a:rPr lang="ko-KR" altLang="en-US" sz="1100" dirty="0"/>
              <a:t>와 </a:t>
            </a:r>
            <a:r>
              <a:rPr lang="en-US" altLang="ko-KR" sz="1100" dirty="0"/>
              <a:t>b </a:t>
            </a:r>
            <a:r>
              <a:rPr lang="ko-KR" altLang="en-US" sz="1100" dirty="0"/>
              <a:t>변함 없음</a:t>
            </a:r>
            <a:r>
              <a:rPr lang="en-US" altLang="ko-KR" sz="1100" dirty="0"/>
              <a:t>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("a : " + a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("b : " + b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/>
              <a:t>&lt;/script&gt;</a:t>
            </a:r>
          </a:p>
          <a:p>
            <a:pPr defTabSz="180000"/>
            <a:r>
              <a:rPr lang="en-US" altLang="ko-KR" sz="1100" dirty="0"/>
              <a:t>&lt;/body&gt;</a:t>
            </a:r>
          </a:p>
          <a:p>
            <a:pPr defTabSz="180000"/>
            <a:r>
              <a:rPr lang="en-US" altLang="ko-KR" sz="1100" dirty="0"/>
              <a:t>&lt;/html&gt;</a:t>
            </a:r>
            <a:endParaRPr lang="ko-KR" alt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6269146" y="2691419"/>
            <a:ext cx="828385" cy="272415"/>
          </a:xfrm>
          <a:prstGeom prst="wedgeRoundRectCallout">
            <a:avLst>
              <a:gd name="adj1" fmla="val 70930"/>
              <a:gd name="adj2" fmla="val 3473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a.charAt</a:t>
            </a:r>
            <a:r>
              <a:rPr lang="en-US" altLang="ko-KR" sz="1000" dirty="0"/>
              <a:t>(0)</a:t>
            </a: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6187196" y="3043799"/>
            <a:ext cx="985634" cy="272415"/>
          </a:xfrm>
          <a:prstGeom prst="wedgeRoundRectCallout">
            <a:avLst>
              <a:gd name="adj1" fmla="val 61591"/>
              <a:gd name="adj2" fmla="val 1981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a.indexOf</a:t>
            </a:r>
            <a:r>
              <a:rPr lang="en-US" altLang="ko-KR" sz="1000" dirty="0"/>
              <a:t>(</a:t>
            </a:r>
            <a:r>
              <a:rPr lang="it-IT" altLang="ko-KR" sz="1000" dirty="0"/>
              <a:t>"</a:t>
            </a:r>
            <a:r>
              <a:rPr lang="en-US" altLang="ko-KR" sz="1000" dirty="0"/>
              <a:t>s</a:t>
            </a:r>
            <a:r>
              <a:rPr lang="it-IT" altLang="ko-KR" sz="1000" dirty="0"/>
              <a:t>"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7752185" y="3481602"/>
            <a:ext cx="800343" cy="272415"/>
          </a:xfrm>
          <a:prstGeom prst="wedgeRoundRectCallout">
            <a:avLst>
              <a:gd name="adj1" fmla="val -66012"/>
              <a:gd name="adj2" fmla="val 1608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a.slice</a:t>
            </a:r>
            <a:r>
              <a:rPr lang="en-US" altLang="ko-KR" sz="1000" dirty="0"/>
              <a:t>(5,8)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695527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Math</a:t>
            </a:r>
            <a:r>
              <a:rPr lang="ko-KR" altLang="en-US"/>
              <a:t> 객체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Math</a:t>
            </a:r>
          </a:p>
          <a:p>
            <a:pPr lvl="1"/>
            <a:r>
              <a:rPr lang="ko-KR" altLang="en-US" dirty="0"/>
              <a:t>수학 계산을 위한 </a:t>
            </a:r>
            <a:r>
              <a:rPr lang="ko-KR" altLang="en-US" dirty="0" err="1"/>
              <a:t>프로퍼티와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r>
              <a:rPr lang="ko-KR" altLang="en-US" dirty="0"/>
              <a:t> 제공</a:t>
            </a:r>
            <a:endParaRPr lang="en-US" altLang="ko-KR" dirty="0"/>
          </a:p>
          <a:p>
            <a:pPr lvl="1"/>
            <a:r>
              <a:rPr lang="en-US" altLang="ko-KR" dirty="0"/>
              <a:t>new Math()</a:t>
            </a:r>
            <a:r>
              <a:rPr lang="ko-KR" altLang="en-US" dirty="0"/>
              <a:t>로 객체 생성하지 않고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난수</a:t>
            </a:r>
            <a:r>
              <a:rPr lang="ko-KR" altLang="en-US" dirty="0"/>
              <a:t> 발생</a:t>
            </a:r>
            <a:endParaRPr lang="en-US" altLang="ko-KR" dirty="0"/>
          </a:p>
          <a:p>
            <a:pPr lvl="2"/>
            <a:r>
              <a:rPr lang="en-US" altLang="ko-KR" dirty="0" err="1"/>
              <a:t>Math.random</a:t>
            </a:r>
            <a:r>
              <a:rPr lang="en-US" altLang="ko-KR" dirty="0"/>
              <a:t>() : 0~1</a:t>
            </a:r>
            <a:r>
              <a:rPr lang="ko-KR" altLang="en-US" dirty="0"/>
              <a:t>보다 작은 </a:t>
            </a:r>
            <a:r>
              <a:rPr lang="ko-KR" altLang="en-US" dirty="0" err="1"/>
              <a:t>랜덤한</a:t>
            </a:r>
            <a:r>
              <a:rPr lang="ko-KR" altLang="en-US" dirty="0"/>
              <a:t> 실수 리턴</a:t>
            </a:r>
            <a:endParaRPr lang="en-US" altLang="ko-KR" dirty="0"/>
          </a:p>
          <a:p>
            <a:pPr lvl="2"/>
            <a:r>
              <a:rPr lang="en-US" altLang="ko-KR" dirty="0" err="1"/>
              <a:t>Math.floor</a:t>
            </a:r>
            <a:r>
              <a:rPr lang="en-US" altLang="ko-KR" dirty="0"/>
              <a:t>(m)</a:t>
            </a:r>
            <a:r>
              <a:rPr lang="ko-KR" altLang="en-US" dirty="0"/>
              <a:t>은 </a:t>
            </a:r>
            <a:r>
              <a:rPr lang="en-US" altLang="ko-KR" dirty="0"/>
              <a:t>m</a:t>
            </a:r>
            <a:r>
              <a:rPr lang="ko-KR" altLang="en-US" dirty="0"/>
              <a:t>의 소수점 이하를 제거한 정수 리턴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36440" y="3167390"/>
            <a:ext cx="509431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sq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Math.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sqrt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(4); 			// 4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의 제곱근을 구하면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2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area =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Math.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PI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*2*2; 	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반지름이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2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인 원의 면적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36440" y="4957291"/>
            <a:ext cx="7272808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// 0~99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까지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랜덤한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정수를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10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개 만드는 코드</a:t>
            </a:r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for(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=0;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&lt;10;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++) {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m =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Math.random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()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*100; 	// m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0~99.999...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보다 작은 실수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난수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n =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Math.floor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(m)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				// m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에서 소수점 이하를 제거한 정수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(0~99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사이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document.write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(n + " ");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11281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10364953" y="5746017"/>
            <a:ext cx="560173" cy="365125"/>
          </a:xfrm>
        </p:spPr>
        <p:txBody>
          <a:bodyPr>
            <a:normAutofit/>
          </a:bodyPr>
          <a:lstStyle/>
          <a:p>
            <a:pPr algn="r"/>
            <a:fld id="{01870596-DAFA-46D2-82A7-2B6B5F8E0EA4}" type="slidenum">
              <a:rPr lang="ko-KR" altLang="en-US" smtClean="0"/>
              <a:pPr algn="r"/>
              <a:t>18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53037" y="642269"/>
            <a:ext cx="4242963" cy="53399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/>
              <a:t>&lt;!DOCTYPE html&gt;</a:t>
            </a:r>
          </a:p>
          <a:p>
            <a:pPr defTabSz="180000"/>
            <a:r>
              <a:rPr lang="en-US" altLang="ko-KR" sz="1100" dirty="0"/>
              <a:t>&lt;html&gt;</a:t>
            </a:r>
          </a:p>
          <a:p>
            <a:pPr defTabSz="180000"/>
            <a:r>
              <a:rPr lang="en-US" altLang="ko-KR" sz="1100" dirty="0"/>
              <a:t>&lt;head&gt;&lt;title&gt;Math</a:t>
            </a:r>
            <a:r>
              <a:rPr lang="ko-KR" altLang="en-US" sz="1100" dirty="0"/>
              <a:t>를 활용한 구구단 연습</a:t>
            </a:r>
            <a:r>
              <a:rPr lang="en-US" altLang="ko-KR" sz="1100" dirty="0"/>
              <a:t>&lt;/title&gt;&lt;script&gt;</a:t>
            </a:r>
          </a:p>
          <a:p>
            <a:pPr defTabSz="180000"/>
            <a:r>
              <a:rPr lang="en-US" altLang="ko-KR" sz="1100" b="1" dirty="0"/>
              <a:t>function </a:t>
            </a:r>
            <a:r>
              <a:rPr lang="en-US" altLang="ko-KR" sz="1100" b="1" dirty="0" err="1"/>
              <a:t>randomInt</a:t>
            </a:r>
            <a:r>
              <a:rPr lang="en-US" altLang="ko-KR" sz="1100" b="1" dirty="0"/>
              <a:t>() { // 1~9</a:t>
            </a:r>
            <a:r>
              <a:rPr lang="ko-KR" altLang="en-US" sz="1100" b="1" dirty="0"/>
              <a:t>의 십진 </a:t>
            </a:r>
            <a:r>
              <a:rPr lang="ko-KR" altLang="en-US" sz="1100" b="1" dirty="0" err="1"/>
              <a:t>난수</a:t>
            </a:r>
            <a:r>
              <a:rPr lang="ko-KR" altLang="en-US" sz="1100" b="1" dirty="0"/>
              <a:t> 리턴</a:t>
            </a:r>
          </a:p>
          <a:p>
            <a:pPr defTabSz="180000"/>
            <a:r>
              <a:rPr lang="en-US" altLang="ko-KR" sz="1100" b="1" dirty="0"/>
              <a:t>	return </a:t>
            </a:r>
            <a:r>
              <a:rPr lang="en-US" altLang="ko-KR" sz="1100" b="1" dirty="0" err="1"/>
              <a:t>Math.floor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Math.random</a:t>
            </a:r>
            <a:r>
              <a:rPr lang="en-US" altLang="ko-KR" sz="1100" b="1" dirty="0"/>
              <a:t>()*9) + 1; </a:t>
            </a:r>
          </a:p>
          <a:p>
            <a:pPr defTabSz="180000"/>
            <a:r>
              <a:rPr lang="en-US" altLang="ko-KR" sz="1100" dirty="0"/>
              <a:t>}</a:t>
            </a:r>
          </a:p>
          <a:p>
            <a:pPr defTabSz="180000"/>
            <a:r>
              <a:rPr lang="en-US" altLang="ko-KR" sz="1100" dirty="0"/>
              <a:t>&lt;/script&gt;</a:t>
            </a:r>
          </a:p>
          <a:p>
            <a:pPr defTabSz="180000"/>
            <a:r>
              <a:rPr lang="en-US" altLang="ko-KR" sz="1100" dirty="0"/>
              <a:t>&lt;/head&gt;</a:t>
            </a:r>
          </a:p>
          <a:p>
            <a:pPr defTabSz="180000"/>
            <a:r>
              <a:rPr lang="en-US" altLang="ko-KR" sz="1100" dirty="0"/>
              <a:t>&lt;body&gt;</a:t>
            </a:r>
          </a:p>
          <a:p>
            <a:pPr defTabSz="180000"/>
            <a:r>
              <a:rPr lang="en-US" altLang="ko-KR" sz="1100" dirty="0"/>
              <a:t>&lt;h3&gt;Math</a:t>
            </a:r>
            <a:r>
              <a:rPr lang="ko-KR" altLang="en-US" sz="1100" dirty="0"/>
              <a:t>를 활용한 구구단 연습</a:t>
            </a:r>
            <a:r>
              <a:rPr lang="en-US" altLang="ko-KR" sz="1100" dirty="0"/>
              <a:t>&lt;/h3&gt;</a:t>
            </a:r>
          </a:p>
          <a:p>
            <a:pPr defTabSz="180000"/>
            <a:r>
              <a:rPr lang="en-US" altLang="ko-KR" sz="1100" dirty="0"/>
              <a:t>&lt;</a:t>
            </a:r>
            <a:r>
              <a:rPr lang="en-US" altLang="ko-KR" sz="1100" dirty="0" err="1"/>
              <a:t>hr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&lt;script&gt;</a:t>
            </a:r>
          </a:p>
          <a:p>
            <a:pPr defTabSz="180000"/>
            <a:r>
              <a:rPr lang="en-US" altLang="ko-KR" sz="1100" dirty="0"/>
              <a:t>	// </a:t>
            </a:r>
            <a:r>
              <a:rPr lang="ko-KR" altLang="en-US" sz="1100" dirty="0"/>
              <a:t>구구단 문제 생성</a:t>
            </a:r>
          </a:p>
          <a:p>
            <a:pPr defTabSz="180000"/>
            <a:r>
              <a:rPr lang="en-US" altLang="ko-KR" sz="1100" b="1" dirty="0"/>
              <a:t>	</a:t>
            </a:r>
            <a:r>
              <a:rPr lang="en-US" altLang="ko-KR" sz="1100" b="1" dirty="0" err="1"/>
              <a:t>var</a:t>
            </a:r>
            <a:r>
              <a:rPr lang="en-US" altLang="ko-KR" sz="1100" b="1" dirty="0"/>
              <a:t> ques = </a:t>
            </a:r>
            <a:r>
              <a:rPr lang="en-US" altLang="ko-KR" sz="1100" b="1" dirty="0" err="1"/>
              <a:t>randomInt</a:t>
            </a:r>
            <a:r>
              <a:rPr lang="en-US" altLang="ko-KR" sz="1100" b="1" dirty="0"/>
              <a:t>() + "*" + </a:t>
            </a:r>
            <a:r>
              <a:rPr lang="en-US" altLang="ko-KR" sz="1100" b="1" dirty="0" err="1"/>
              <a:t>randomInt</a:t>
            </a:r>
            <a:r>
              <a:rPr lang="en-US" altLang="ko-KR" sz="1100" b="1" dirty="0"/>
              <a:t>();</a:t>
            </a:r>
          </a:p>
          <a:p>
            <a:pPr defTabSz="180000"/>
            <a:r>
              <a:rPr lang="en-US" altLang="ko-KR" sz="1100" dirty="0"/>
              <a:t>	// </a:t>
            </a:r>
            <a:r>
              <a:rPr lang="ko-KR" altLang="en-US" sz="1100" dirty="0"/>
              <a:t>사용자로부터 답 입력</a:t>
            </a:r>
          </a:p>
          <a:p>
            <a:pPr defTabSz="180000"/>
            <a:r>
              <a:rPr lang="en-US" altLang="ko-KR" sz="1100" b="1" dirty="0"/>
              <a:t>	</a:t>
            </a:r>
            <a:r>
              <a:rPr lang="en-US" altLang="ko-KR" sz="1100" b="1" dirty="0" err="1"/>
              <a:t>var</a:t>
            </a:r>
            <a:r>
              <a:rPr lang="en-US" altLang="ko-KR" sz="1100" b="1" dirty="0"/>
              <a:t> user = prompt(ques + " </a:t>
            </a:r>
            <a:r>
              <a:rPr lang="ko-KR" altLang="en-US" sz="1100" b="1" dirty="0"/>
              <a:t>값은 얼마입니까</a:t>
            </a:r>
            <a:r>
              <a:rPr lang="en-US" altLang="ko-KR" sz="1100" b="1" dirty="0"/>
              <a:t>?", 0);</a:t>
            </a:r>
          </a:p>
          <a:p>
            <a:pPr defTabSz="180000"/>
            <a:r>
              <a:rPr lang="en-US" altLang="ko-KR" sz="1100" b="1" dirty="0"/>
              <a:t>	if(user == null) { // </a:t>
            </a:r>
            <a:r>
              <a:rPr lang="ko-KR" altLang="en-US" sz="1100" b="1" dirty="0"/>
              <a:t>취소 버튼이 클릭된 경우 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document.write</a:t>
            </a:r>
            <a:r>
              <a:rPr lang="en-US" altLang="ko-KR" sz="1100" dirty="0"/>
              <a:t>("</a:t>
            </a:r>
            <a:r>
              <a:rPr lang="ko-KR" altLang="en-US" sz="1100" dirty="0"/>
              <a:t>구구단 연습을 종료합니다</a:t>
            </a:r>
            <a:r>
              <a:rPr lang="en-US" altLang="ko-KR" sz="1100" dirty="0"/>
              <a:t>");</a:t>
            </a:r>
          </a:p>
          <a:p>
            <a:pPr defTabSz="180000"/>
            <a:r>
              <a:rPr lang="en-US" altLang="ko-KR" sz="1100" dirty="0"/>
              <a:t>	}</a:t>
            </a:r>
          </a:p>
          <a:p>
            <a:pPr defTabSz="180000"/>
            <a:r>
              <a:rPr lang="en-US" altLang="ko-KR" sz="1100" b="1" dirty="0"/>
              <a:t>	else {</a:t>
            </a:r>
          </a:p>
          <a:p>
            <a:pPr defTabSz="180000"/>
            <a:r>
              <a:rPr lang="en-US" altLang="ko-KR" sz="1100" b="1" dirty="0"/>
              <a:t>		</a:t>
            </a:r>
            <a:r>
              <a:rPr lang="en-US" altLang="ko-KR" sz="1100" b="1" dirty="0" err="1"/>
              <a:t>var</a:t>
            </a:r>
            <a:r>
              <a:rPr lang="en-US" altLang="ko-KR" sz="1100" b="1" dirty="0"/>
              <a:t> </a:t>
            </a:r>
            <a:r>
              <a:rPr lang="en-US" altLang="ko-KR" sz="1100" b="1" dirty="0" err="1"/>
              <a:t>ans</a:t>
            </a:r>
            <a:r>
              <a:rPr lang="en-US" altLang="ko-KR" sz="1100" b="1" dirty="0"/>
              <a:t> = </a:t>
            </a:r>
            <a:r>
              <a:rPr lang="en-US" altLang="ko-KR" sz="1100" b="1" dirty="0" err="1"/>
              <a:t>eval</a:t>
            </a:r>
            <a:r>
              <a:rPr lang="en-US" altLang="ko-KR" sz="1100" b="1" dirty="0"/>
              <a:t>(ques); // </a:t>
            </a:r>
            <a:r>
              <a:rPr lang="ko-KR" altLang="en-US" sz="1100" b="1" dirty="0"/>
              <a:t>구구단 정답 계산</a:t>
            </a:r>
          </a:p>
          <a:p>
            <a:pPr defTabSz="180000"/>
            <a:r>
              <a:rPr lang="en-US" altLang="ko-KR" sz="1100" b="1" dirty="0"/>
              <a:t>		if(</a:t>
            </a:r>
            <a:r>
              <a:rPr lang="en-US" altLang="ko-KR" sz="1100" b="1" dirty="0" err="1"/>
              <a:t>ans</a:t>
            </a:r>
            <a:r>
              <a:rPr lang="en-US" altLang="ko-KR" sz="1100" b="1" dirty="0"/>
              <a:t> == user) // </a:t>
            </a:r>
            <a:r>
              <a:rPr lang="ko-KR" altLang="en-US" sz="1100" b="1" dirty="0"/>
              <a:t>정답과 사용자 입력 비교</a:t>
            </a:r>
          </a:p>
          <a:p>
            <a:pPr defTabSz="180000"/>
            <a:r>
              <a:rPr lang="en-US" altLang="ko-KR" sz="1100" dirty="0"/>
              <a:t>			</a:t>
            </a:r>
            <a:r>
              <a:rPr lang="en-US" altLang="ko-KR" sz="1100" dirty="0" err="1"/>
              <a:t>document.write</a:t>
            </a:r>
            <a:r>
              <a:rPr lang="en-US" altLang="ko-KR" sz="1100" dirty="0"/>
              <a:t>("</a:t>
            </a:r>
            <a:r>
              <a:rPr lang="ko-KR" altLang="en-US" sz="1100" dirty="0"/>
              <a:t>정답</a:t>
            </a:r>
            <a:r>
              <a:rPr lang="en-US" altLang="ko-KR" sz="1100" dirty="0"/>
              <a:t>! ");</a:t>
            </a:r>
          </a:p>
          <a:p>
            <a:pPr defTabSz="180000"/>
            <a:r>
              <a:rPr lang="en-US" altLang="ko-KR" sz="1100" b="1" dirty="0"/>
              <a:t>		else </a:t>
            </a:r>
          </a:p>
          <a:p>
            <a:pPr defTabSz="180000"/>
            <a:r>
              <a:rPr lang="en-US" altLang="ko-KR" sz="1100" dirty="0"/>
              <a:t>			</a:t>
            </a:r>
            <a:r>
              <a:rPr lang="en-US" altLang="ko-KR" sz="1100" dirty="0" err="1"/>
              <a:t>document.write</a:t>
            </a:r>
            <a:r>
              <a:rPr lang="en-US" altLang="ko-KR" sz="1100" dirty="0"/>
              <a:t>("</a:t>
            </a:r>
            <a:r>
              <a:rPr lang="ko-KR" altLang="en-US" sz="1100" dirty="0"/>
              <a:t>아니오</a:t>
            </a:r>
            <a:r>
              <a:rPr lang="en-US" altLang="ko-KR" sz="1100" dirty="0"/>
              <a:t>! ");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document.write</a:t>
            </a:r>
            <a:r>
              <a:rPr lang="en-US" altLang="ko-KR" sz="1100" dirty="0"/>
              <a:t>(ques + "=" + "&lt;strong&gt;" + </a:t>
            </a:r>
            <a:r>
              <a:rPr lang="en-US" altLang="ko-KR" sz="1100" dirty="0" err="1"/>
              <a:t>ans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									 + "&lt;/strong&gt;</a:t>
            </a:r>
            <a:r>
              <a:rPr lang="ko-KR" altLang="en-US" sz="1100" dirty="0"/>
              <a:t>입니다</a:t>
            </a:r>
            <a:r>
              <a:rPr lang="en-US" altLang="ko-KR" sz="1100" dirty="0"/>
              <a:t>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/>
              <a:t>}</a:t>
            </a:r>
          </a:p>
          <a:p>
            <a:pPr defTabSz="180000"/>
            <a:r>
              <a:rPr lang="en-US" altLang="ko-KR" sz="1100" dirty="0"/>
              <a:t>&lt;/script&gt;</a:t>
            </a:r>
          </a:p>
          <a:p>
            <a:pPr defTabSz="180000"/>
            <a:r>
              <a:rPr lang="en-US" altLang="ko-KR" sz="1100" dirty="0"/>
              <a:t>&lt;/body&gt;</a:t>
            </a:r>
          </a:p>
          <a:p>
            <a:pPr defTabSz="180000"/>
            <a:r>
              <a:rPr lang="en-US" altLang="ko-KR" sz="1100" dirty="0"/>
              <a:t>&lt;/html&gt;</a:t>
            </a:r>
            <a:endParaRPr lang="ko-KR" altLang="en-US" sz="11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6173517" y="1002309"/>
            <a:ext cx="3596217" cy="1826871"/>
            <a:chOff x="4387361" y="1623051"/>
            <a:chExt cx="4860976" cy="2552700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87361" y="1641969"/>
              <a:ext cx="2085975" cy="2524125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76562" y="1623051"/>
              <a:ext cx="2771775" cy="2552700"/>
            </a:xfrm>
            <a:prstGeom prst="rect">
              <a:avLst/>
            </a:prstGeom>
          </p:spPr>
        </p:pic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7572" y="3018533"/>
            <a:ext cx="2808312" cy="22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381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객체 만들기</a:t>
            </a:r>
          </a:p>
        </p:txBody>
      </p:sp>
      <p:sp>
        <p:nvSpPr>
          <p:cNvPr id="18" name="내용 개체 틀 1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/>
              <a:t>사용자가 새로운 타입의 객체 작성 가능 </a:t>
            </a:r>
            <a:r>
              <a:rPr lang="en-US" altLang="ko-KR" sz="2000" dirty="0"/>
              <a:t>: 3 </a:t>
            </a:r>
            <a:r>
              <a:rPr lang="ko-KR" altLang="en-US" sz="2000" dirty="0"/>
              <a:t>가지 방법</a:t>
            </a:r>
            <a:endParaRPr lang="en-US" altLang="ko-KR" sz="2000" dirty="0"/>
          </a:p>
          <a:p>
            <a:pPr lvl="1"/>
            <a:r>
              <a:rPr lang="en-US" altLang="ko-KR" sz="1800" dirty="0"/>
              <a:t>1. </a:t>
            </a:r>
            <a:r>
              <a:rPr lang="ko-KR" altLang="en-US" sz="1800" dirty="0"/>
              <a:t>직접 객체 만들기</a:t>
            </a:r>
            <a:endParaRPr lang="en-US" altLang="ko-KR" sz="1800" dirty="0"/>
          </a:p>
          <a:p>
            <a:pPr lvl="2"/>
            <a:r>
              <a:rPr lang="en-US" altLang="ko-KR" sz="1600" dirty="0"/>
              <a:t>new Object()</a:t>
            </a:r>
            <a:r>
              <a:rPr lang="ko-KR" altLang="en-US" sz="1600" dirty="0"/>
              <a:t> 이용</a:t>
            </a:r>
            <a:endParaRPr lang="en-US" altLang="ko-KR" sz="1600" dirty="0"/>
          </a:p>
          <a:p>
            <a:pPr lvl="2"/>
            <a:r>
              <a:rPr lang="ko-KR" altLang="en-US" sz="1600" dirty="0" err="1"/>
              <a:t>리터럴</a:t>
            </a:r>
            <a:r>
              <a:rPr lang="ko-KR" altLang="en-US" sz="1600" dirty="0"/>
              <a:t> 표기법 이용</a:t>
            </a:r>
            <a:endParaRPr lang="en-US" altLang="ko-KR" sz="1600" dirty="0"/>
          </a:p>
          <a:p>
            <a:pPr lvl="1"/>
            <a:r>
              <a:rPr lang="en-US" altLang="ko-KR" sz="1800" dirty="0"/>
              <a:t>2. </a:t>
            </a:r>
            <a:r>
              <a:rPr lang="ko-KR" altLang="en-US" sz="1800" dirty="0"/>
              <a:t>객체의 틀</a:t>
            </a:r>
            <a:r>
              <a:rPr lang="en-US" altLang="ko-KR" sz="1800" dirty="0"/>
              <a:t>(</a:t>
            </a:r>
            <a:r>
              <a:rPr lang="ko-KR" altLang="en-US" sz="1800" dirty="0" err="1"/>
              <a:t>프로토타입</a:t>
            </a:r>
            <a:r>
              <a:rPr lang="en-US" altLang="ko-KR" sz="1800" dirty="0"/>
              <a:t>)</a:t>
            </a:r>
            <a:r>
              <a:rPr lang="ko-KR" altLang="en-US" sz="1800" dirty="0"/>
              <a:t>을 만들고 객체 생성하기</a:t>
            </a:r>
            <a:endParaRPr lang="en-US" altLang="ko-KR" sz="1800" dirty="0"/>
          </a:p>
          <a:p>
            <a:r>
              <a:rPr lang="ko-KR" altLang="en-US" sz="2000" dirty="0"/>
              <a:t>샘플 </a:t>
            </a:r>
            <a:endParaRPr lang="en-US" altLang="ko-KR" sz="2000" dirty="0"/>
          </a:p>
          <a:p>
            <a:pPr lvl="1"/>
            <a:r>
              <a:rPr lang="ko-KR" altLang="en-US" sz="1600" dirty="0"/>
              <a:t>은행 계좌를 표현하는 </a:t>
            </a:r>
            <a:r>
              <a:rPr lang="en-US" altLang="ko-KR" sz="1600" dirty="0"/>
              <a:t>account </a:t>
            </a:r>
            <a:r>
              <a:rPr lang="ko-KR" altLang="en-US" sz="1600" dirty="0"/>
              <a:t>객체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3863753" y="3881502"/>
            <a:ext cx="4865893" cy="2323601"/>
            <a:chOff x="2699792" y="2276872"/>
            <a:chExt cx="4865893" cy="2323601"/>
          </a:xfrm>
        </p:grpSpPr>
        <p:sp>
          <p:nvSpPr>
            <p:cNvPr id="6" name="타원 5"/>
            <p:cNvSpPr/>
            <p:nvPr/>
          </p:nvSpPr>
          <p:spPr>
            <a:xfrm>
              <a:off x="2699792" y="2276872"/>
              <a:ext cx="3312368" cy="232360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5B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 rot="2106326">
              <a:off x="2750611" y="3574018"/>
              <a:ext cx="1066603" cy="382526"/>
            </a:xfrm>
            <a:prstGeom prst="ellipse">
              <a:avLst/>
            </a:prstGeom>
            <a:solidFill>
              <a:srgbClr val="C9E7A7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deposit()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3761570" y="4035462"/>
              <a:ext cx="1066603" cy="464912"/>
            </a:xfrm>
            <a:prstGeom prst="ellipse">
              <a:avLst/>
            </a:prstGeom>
            <a:solidFill>
              <a:srgbClr val="C9E7A7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withdraw()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40909" y="3316574"/>
              <a:ext cx="1524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자바스크립트 객체 </a:t>
              </a:r>
              <a:endParaRPr lang="en-US" altLang="ko-KR" sz="1200" dirty="0"/>
            </a:p>
            <a:p>
              <a:r>
                <a:rPr lang="en-US" altLang="ko-KR" sz="1200" dirty="0"/>
                <a:t>   account</a:t>
              </a:r>
              <a:endParaRPr lang="ko-KR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11757" y="2876856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>
                  <a:solidFill>
                    <a:srgbClr val="C00000"/>
                  </a:solidFill>
                </a:rPr>
                <a:t>프로퍼티</a:t>
              </a:r>
              <a:endParaRPr lang="ko-KR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80198" y="376528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>
                  <a:solidFill>
                    <a:srgbClr val="C00000"/>
                  </a:solidFill>
                </a:rPr>
                <a:t>메소드</a:t>
              </a:r>
              <a:endParaRPr lang="ko-KR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06355" y="2817587"/>
              <a:ext cx="788518" cy="280928"/>
            </a:xfrm>
            <a:prstGeom prst="roundRect">
              <a:avLst/>
            </a:prstGeom>
            <a:noFill/>
            <a:ln w="127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code</a:t>
              </a:r>
              <a:endParaRPr lang="ko-KR" altLang="en-US" sz="105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06353" y="3159267"/>
              <a:ext cx="788519" cy="280928"/>
            </a:xfrm>
            <a:prstGeom prst="roundRect">
              <a:avLst/>
            </a:prstGeom>
            <a:noFill/>
            <a:ln w="127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balance</a:t>
              </a:r>
              <a:endParaRPr lang="ko-KR" altLang="en-US" sz="105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07172" y="2476037"/>
              <a:ext cx="615574" cy="280928"/>
            </a:xfrm>
            <a:prstGeom prst="roundRect">
              <a:avLst/>
            </a:prstGeom>
            <a:noFill/>
            <a:ln w="127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owner</a:t>
              </a:r>
              <a:endParaRPr lang="ko-KR" altLang="en-US" sz="105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45205" y="2829523"/>
              <a:ext cx="787982" cy="280928"/>
            </a:xfrm>
            <a:prstGeom prst="roundRect">
              <a:avLst/>
            </a:prstGeom>
            <a:solidFill>
              <a:srgbClr val="FFFF00"/>
            </a:solidFill>
            <a:ln w="12700">
              <a:solidFill>
                <a:srgbClr val="00B0F0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“111”</a:t>
              </a:r>
              <a:endParaRPr lang="ko-KR" altLang="en-US" sz="105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245204" y="3171203"/>
              <a:ext cx="787982" cy="280928"/>
            </a:xfrm>
            <a:prstGeom prst="roundRect">
              <a:avLst/>
            </a:prstGeom>
            <a:solidFill>
              <a:srgbClr val="FFFF00"/>
            </a:solidFill>
            <a:ln w="12700">
              <a:solidFill>
                <a:srgbClr val="00B0F0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35000</a:t>
              </a:r>
              <a:endParaRPr lang="ko-KR" altLang="en-US" sz="105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46022" y="2487973"/>
              <a:ext cx="787458" cy="280928"/>
            </a:xfrm>
            <a:prstGeom prst="roundRect">
              <a:avLst/>
            </a:prstGeom>
            <a:solidFill>
              <a:srgbClr val="FFFF00"/>
            </a:solidFill>
            <a:ln w="12700">
              <a:solidFill>
                <a:srgbClr val="00B0F0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“</a:t>
              </a:r>
              <a:r>
                <a:rPr lang="ko-KR" altLang="en-US" sz="1050" dirty="0"/>
                <a:t>유상현</a:t>
              </a:r>
              <a:r>
                <a:rPr lang="en-US" altLang="ko-KR" sz="1050" dirty="0"/>
                <a:t>”</a:t>
              </a:r>
              <a:endParaRPr lang="ko-KR" altLang="en-US" sz="1050" dirty="0"/>
            </a:p>
          </p:txBody>
        </p:sp>
        <p:sp>
          <p:nvSpPr>
            <p:cNvPr id="16" name="타원 15"/>
            <p:cNvSpPr/>
            <p:nvPr/>
          </p:nvSpPr>
          <p:spPr>
            <a:xfrm rot="19331601">
              <a:off x="4934386" y="3559577"/>
              <a:ext cx="1066603" cy="464912"/>
            </a:xfrm>
            <a:prstGeom prst="ellipse">
              <a:avLst/>
            </a:prstGeom>
            <a:solidFill>
              <a:srgbClr val="C9E7A7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inquiry()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7486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자바스크립트 객체</a:t>
            </a:r>
          </a:p>
        </p:txBody>
      </p:sp>
      <p:sp>
        <p:nvSpPr>
          <p:cNvPr id="26" name="내용 개체 틀 25"/>
          <p:cNvSpPr>
            <a:spLocks noGrp="1"/>
          </p:cNvSpPr>
          <p:nvPr>
            <p:ph sz="quarter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자바스크립트 객체 구성</a:t>
            </a:r>
            <a:endParaRPr lang="en-US" altLang="ko-KR" dirty="0"/>
          </a:p>
          <a:p>
            <a:pPr lvl="1"/>
            <a:r>
              <a:rPr lang="ko-KR" altLang="en-US" dirty="0"/>
              <a:t>여러 개의 </a:t>
            </a:r>
            <a:r>
              <a:rPr lang="ko-KR" altLang="en-US" dirty="0" err="1"/>
              <a:t>프로퍼티</a:t>
            </a:r>
            <a:r>
              <a:rPr lang="en-US" altLang="ko-KR" dirty="0"/>
              <a:t>(property)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 err="1"/>
              <a:t>메소드로</a:t>
            </a:r>
            <a:r>
              <a:rPr lang="ko-KR" altLang="en-US" dirty="0"/>
              <a:t> 구성</a:t>
            </a:r>
            <a:endParaRPr lang="en-US" altLang="ko-KR" dirty="0"/>
          </a:p>
          <a:p>
            <a:pPr lvl="2"/>
            <a:r>
              <a:rPr lang="ko-KR" altLang="en-US" dirty="0" err="1"/>
              <a:t>프로퍼티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객체의 고유한 속성</a:t>
            </a:r>
            <a:r>
              <a:rPr lang="en-US" altLang="ko-KR" dirty="0"/>
              <a:t>(</a:t>
            </a:r>
            <a:r>
              <a:rPr lang="ko-KR" altLang="en-US" dirty="0"/>
              <a:t>변수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r>
              <a:rPr lang="ko-KR" altLang="en-US" dirty="0" err="1"/>
              <a:t>메소드</a:t>
            </a:r>
            <a:r>
              <a:rPr lang="en-US" altLang="ko-KR" dirty="0"/>
              <a:t>(method)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함수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10719485" y="6444517"/>
            <a:ext cx="560173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672064" y="3755008"/>
            <a:ext cx="268567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400" dirty="0" err="1"/>
              <a:t>var</a:t>
            </a:r>
            <a:r>
              <a:rPr lang="en-US" altLang="ko-KR" sz="1400" dirty="0"/>
              <a:t> account = {</a:t>
            </a:r>
          </a:p>
          <a:p>
            <a:pPr defTabSz="180000"/>
            <a:r>
              <a:rPr lang="en-US" altLang="ko-KR" sz="1400" dirty="0"/>
              <a:t>	owner			:  </a:t>
            </a:r>
            <a:r>
              <a:rPr lang="ko-KR" altLang="en-US" sz="1400" dirty="0"/>
              <a:t>＂유상현</a:t>
            </a:r>
            <a:r>
              <a:rPr lang="en-US" altLang="ko-KR" sz="1400" dirty="0"/>
              <a:t>",</a:t>
            </a:r>
          </a:p>
          <a:p>
            <a:pPr defTabSz="180000"/>
            <a:r>
              <a:rPr lang="en-US" altLang="ko-KR" sz="1400" dirty="0"/>
              <a:t>	code	 		:  "111",</a:t>
            </a:r>
          </a:p>
          <a:p>
            <a:pPr defTabSz="180000"/>
            <a:r>
              <a:rPr lang="en-US" altLang="ko-KR" sz="1400" dirty="0"/>
              <a:t>	balance 		:  35000,</a:t>
            </a:r>
          </a:p>
          <a:p>
            <a:pPr defTabSz="180000"/>
            <a:r>
              <a:rPr lang="en-US" altLang="ko-KR" sz="1400" dirty="0"/>
              <a:t>	deposit 		:  function() { … },</a:t>
            </a:r>
          </a:p>
          <a:p>
            <a:pPr defTabSz="180000"/>
            <a:r>
              <a:rPr lang="en-US" altLang="ko-KR" sz="1400" dirty="0"/>
              <a:t>	withdraw	:  function() { … },</a:t>
            </a:r>
          </a:p>
          <a:p>
            <a:pPr defTabSz="180000"/>
            <a:r>
              <a:rPr lang="en-US" altLang="ko-KR" sz="1400" dirty="0"/>
              <a:t>	inquiry 		:  function() { … }</a:t>
            </a:r>
          </a:p>
          <a:p>
            <a:pPr defTabSz="180000"/>
            <a:r>
              <a:rPr lang="en-US" altLang="ko-KR" sz="1400" dirty="0"/>
              <a:t>};</a:t>
            </a:r>
            <a:endParaRPr lang="ko-KR" altLang="en-US" sz="1400" dirty="0"/>
          </a:p>
        </p:txBody>
      </p:sp>
      <p:sp>
        <p:nvSpPr>
          <p:cNvPr id="13" name="타원 12"/>
          <p:cNvSpPr/>
          <p:nvPr/>
        </p:nvSpPr>
        <p:spPr>
          <a:xfrm rot="2106326">
            <a:off x="2483881" y="4831811"/>
            <a:ext cx="1066603" cy="382526"/>
          </a:xfrm>
          <a:prstGeom prst="ellipse">
            <a:avLst/>
          </a:prstGeom>
          <a:solidFill>
            <a:srgbClr val="C9E7A7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deposit()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494840" y="5293255"/>
            <a:ext cx="1066603" cy="464912"/>
          </a:xfrm>
          <a:prstGeom prst="ellipse">
            <a:avLst/>
          </a:prstGeom>
          <a:solidFill>
            <a:srgbClr val="C9E7A7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withdraw()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433061" y="3534666"/>
            <a:ext cx="3312368" cy="2323601"/>
          </a:xfrm>
          <a:prstGeom prst="ellipse">
            <a:avLst/>
          </a:prstGeom>
          <a:noFill/>
          <a:ln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149691" y="5894120"/>
            <a:ext cx="20746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자바스크립트 객체 </a:t>
            </a:r>
            <a:r>
              <a:rPr lang="en-US" altLang="ko-KR" sz="1200" dirty="0"/>
              <a:t>account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737885" y="408731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rgbClr val="C00000"/>
                </a:solidFill>
              </a:rPr>
              <a:t>프로퍼티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13468" y="502307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rgbClr val="C00000"/>
                </a:solidFill>
              </a:rPr>
              <a:t>메소드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9624" y="4075380"/>
            <a:ext cx="788518" cy="280928"/>
          </a:xfrm>
          <a:prstGeom prst="roundRect">
            <a:avLst/>
          </a:prstGeom>
          <a:noFill/>
          <a:ln w="1270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code</a:t>
            </a:r>
            <a:endParaRPr lang="ko-KR" altLang="en-US" sz="1050" dirty="0"/>
          </a:p>
        </p:txBody>
      </p:sp>
      <p:sp>
        <p:nvSpPr>
          <p:cNvPr id="20" name="TextBox 19"/>
          <p:cNvSpPr txBox="1"/>
          <p:nvPr/>
        </p:nvSpPr>
        <p:spPr>
          <a:xfrm>
            <a:off x="3239623" y="4417060"/>
            <a:ext cx="788519" cy="280928"/>
          </a:xfrm>
          <a:prstGeom prst="roundRect">
            <a:avLst/>
          </a:prstGeom>
          <a:noFill/>
          <a:ln w="1270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balance</a:t>
            </a:r>
            <a:endParaRPr lang="ko-KR" altLang="en-US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3240441" y="3733830"/>
            <a:ext cx="615574" cy="280928"/>
          </a:xfrm>
          <a:prstGeom prst="roundRect">
            <a:avLst/>
          </a:prstGeom>
          <a:noFill/>
          <a:ln w="1270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owner</a:t>
            </a:r>
            <a:endParaRPr lang="ko-KR" altLang="en-US" sz="1050" dirty="0"/>
          </a:p>
        </p:txBody>
      </p:sp>
      <p:sp>
        <p:nvSpPr>
          <p:cNvPr id="22" name="TextBox 21"/>
          <p:cNvSpPr txBox="1"/>
          <p:nvPr/>
        </p:nvSpPr>
        <p:spPr>
          <a:xfrm>
            <a:off x="3978474" y="4087316"/>
            <a:ext cx="787982" cy="280928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00B0F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“111”</a:t>
            </a:r>
            <a:endParaRPr lang="ko-KR" altLang="en-US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3978473" y="4428996"/>
            <a:ext cx="787982" cy="280928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00B0F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35000</a:t>
            </a:r>
            <a:endParaRPr lang="ko-KR" altLang="en-US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3979291" y="3745766"/>
            <a:ext cx="787458" cy="280928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00B0F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“</a:t>
            </a:r>
            <a:r>
              <a:rPr lang="ko-KR" altLang="en-US" sz="1050" dirty="0"/>
              <a:t>유상현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sp>
        <p:nvSpPr>
          <p:cNvPr id="25" name="타원 24"/>
          <p:cNvSpPr/>
          <p:nvPr/>
        </p:nvSpPr>
        <p:spPr>
          <a:xfrm rot="19331601">
            <a:off x="4667656" y="4817370"/>
            <a:ext cx="1066603" cy="464912"/>
          </a:xfrm>
          <a:prstGeom prst="ellipse">
            <a:avLst/>
          </a:prstGeom>
          <a:solidFill>
            <a:srgbClr val="C9E7A7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inquiry()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28049" y="5687611"/>
            <a:ext cx="3161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account </a:t>
            </a:r>
            <a:r>
              <a:rPr lang="ko-KR" altLang="en-US" sz="1200" dirty="0"/>
              <a:t>객체를 만드는</a:t>
            </a:r>
            <a:r>
              <a:rPr lang="en-US" altLang="ko-KR" sz="1200" dirty="0"/>
              <a:t> </a:t>
            </a:r>
            <a:r>
              <a:rPr lang="ko-KR" altLang="en-US" sz="1200" dirty="0"/>
              <a:t>자바스크립트 코드</a:t>
            </a:r>
          </a:p>
        </p:txBody>
      </p:sp>
    </p:spTree>
    <p:extLst>
      <p:ext uri="{BB962C8B-B14F-4D97-AF65-F5344CB8AC3E}">
        <p14:creationId xmlns:p14="http://schemas.microsoft.com/office/powerpoint/2010/main" val="1554570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new</a:t>
            </a:r>
            <a:r>
              <a:rPr lang="ko-KR" altLang="en-US" dirty="0"/>
              <a:t> </a:t>
            </a:r>
            <a:r>
              <a:rPr lang="en-US" altLang="ko-KR" dirty="0"/>
              <a:t>Object()</a:t>
            </a:r>
            <a:r>
              <a:rPr lang="ko-KR" altLang="en-US" dirty="0"/>
              <a:t>로 객체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과정</a:t>
            </a:r>
            <a:endParaRPr lang="en-US" altLang="ko-KR" dirty="0"/>
          </a:p>
          <a:p>
            <a:pPr lvl="1"/>
            <a:r>
              <a:rPr lang="en-US" altLang="ko-KR" dirty="0"/>
              <a:t>1. new Object()</a:t>
            </a:r>
            <a:r>
              <a:rPr lang="ko-KR" altLang="en-US" dirty="0"/>
              <a:t>로 빈 객체 생성</a:t>
            </a:r>
            <a:endParaRPr lang="en-US" altLang="ko-KR" dirty="0"/>
          </a:p>
          <a:p>
            <a:pPr lvl="1"/>
            <a:r>
              <a:rPr lang="en-US" altLang="ko-KR" dirty="0"/>
              <a:t>2. </a:t>
            </a:r>
            <a:r>
              <a:rPr lang="ko-KR" altLang="en-US" dirty="0"/>
              <a:t>빈 객체에 </a:t>
            </a:r>
            <a:r>
              <a:rPr lang="ko-KR" altLang="en-US" dirty="0" err="1"/>
              <a:t>프로퍼티</a:t>
            </a:r>
            <a:r>
              <a:rPr lang="ko-KR" altLang="en-US" dirty="0"/>
              <a:t> 추가</a:t>
            </a:r>
            <a:endParaRPr lang="en-US" altLang="ko-KR" dirty="0"/>
          </a:p>
          <a:p>
            <a:pPr lvl="2"/>
            <a:r>
              <a:rPr lang="ko-KR" altLang="en-US" dirty="0"/>
              <a:t>새로운 </a:t>
            </a:r>
            <a:r>
              <a:rPr lang="ko-KR" altLang="en-US" dirty="0" err="1"/>
              <a:t>프로퍼티</a:t>
            </a:r>
            <a:r>
              <a:rPr lang="ko-KR" altLang="en-US" dirty="0"/>
              <a:t> 추가</a:t>
            </a:r>
            <a:r>
              <a:rPr lang="en-US" altLang="ko-KR" dirty="0"/>
              <a:t>(</a:t>
            </a:r>
            <a:r>
              <a:rPr lang="ko-KR" altLang="en-US" dirty="0" err="1"/>
              <a:t>프로퍼티</a:t>
            </a:r>
            <a:r>
              <a:rPr lang="ko-KR" altLang="en-US" dirty="0"/>
              <a:t> 이름과 초기값 지정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3. </a:t>
            </a:r>
            <a:r>
              <a:rPr lang="ko-KR" altLang="en-US" dirty="0"/>
              <a:t>빈 객체에 </a:t>
            </a:r>
            <a:r>
              <a:rPr lang="ko-KR" altLang="en-US" dirty="0" err="1"/>
              <a:t>메소드</a:t>
            </a:r>
            <a:r>
              <a:rPr lang="ko-KR" altLang="en-US" dirty="0"/>
              <a:t> 추가</a:t>
            </a:r>
            <a:endParaRPr lang="en-US" altLang="ko-KR" dirty="0"/>
          </a:p>
          <a:p>
            <a:pPr lvl="2"/>
            <a:r>
              <a:rPr lang="ko-KR" altLang="en-US" dirty="0" err="1"/>
              <a:t>메소드로</a:t>
            </a:r>
            <a:r>
              <a:rPr lang="ko-KR" altLang="en-US" dirty="0"/>
              <a:t> 사용할 함수 미리 작성</a:t>
            </a:r>
            <a:endParaRPr lang="en-US" altLang="ko-KR" dirty="0"/>
          </a:p>
          <a:p>
            <a:pPr lvl="2"/>
            <a:r>
              <a:rPr lang="ko-KR" altLang="en-US" dirty="0"/>
              <a:t>새 </a:t>
            </a:r>
            <a:r>
              <a:rPr lang="ko-KR" altLang="en-US" dirty="0" err="1"/>
              <a:t>메소드</a:t>
            </a:r>
            <a:r>
              <a:rPr lang="ko-KR" altLang="en-US" dirty="0"/>
              <a:t> 추가</a:t>
            </a:r>
            <a:r>
              <a:rPr lang="en-US" altLang="ko-KR" dirty="0"/>
              <a:t>(</a:t>
            </a:r>
            <a:r>
              <a:rPr lang="ko-KR" altLang="en-US" dirty="0" err="1"/>
              <a:t>메소드</a:t>
            </a:r>
            <a:r>
              <a:rPr lang="ko-KR" altLang="en-US" dirty="0"/>
              <a:t> 이름에 함수 지정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080816" y="4534614"/>
            <a:ext cx="691276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 account  = new Object();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account.owner</a:t>
            </a:r>
            <a:r>
              <a:rPr lang="en-US" altLang="ko-KR" sz="1600" dirty="0"/>
              <a:t> = </a:t>
            </a:r>
            <a:r>
              <a:rPr lang="ko-KR" altLang="en-US" sz="1600" dirty="0"/>
              <a:t>＂유상현</a:t>
            </a:r>
            <a:r>
              <a:rPr lang="en-US" altLang="ko-KR" sz="1600" dirty="0"/>
              <a:t>"; 			// </a:t>
            </a:r>
            <a:r>
              <a:rPr lang="ko-KR" altLang="en-US" sz="1600" dirty="0"/>
              <a:t>계좌 주인 </a:t>
            </a:r>
            <a:r>
              <a:rPr lang="ko-KR" altLang="en-US" sz="1600" dirty="0" err="1"/>
              <a:t>프로퍼티</a:t>
            </a:r>
            <a:r>
              <a:rPr lang="ko-KR" altLang="en-US" sz="1600" dirty="0"/>
              <a:t> 생성 및 초기화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account.code</a:t>
            </a:r>
            <a:r>
              <a:rPr lang="en-US" altLang="ko-KR" sz="1600" dirty="0"/>
              <a:t> = "111"; 					// </a:t>
            </a:r>
            <a:r>
              <a:rPr lang="ko-KR" altLang="en-US" sz="1600" dirty="0"/>
              <a:t>코드 </a:t>
            </a:r>
            <a:r>
              <a:rPr lang="ko-KR" altLang="en-US" sz="1600" dirty="0" err="1"/>
              <a:t>프로퍼티</a:t>
            </a:r>
            <a:r>
              <a:rPr lang="ko-KR" altLang="en-US" sz="1600" dirty="0"/>
              <a:t> 생성 및 초기화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account.balance</a:t>
            </a:r>
            <a:r>
              <a:rPr lang="en-US" altLang="ko-KR" sz="1600" dirty="0"/>
              <a:t> = 35000; 			// </a:t>
            </a:r>
            <a:r>
              <a:rPr lang="ko-KR" altLang="en-US" sz="1600" dirty="0"/>
              <a:t>잔액 </a:t>
            </a:r>
            <a:r>
              <a:rPr lang="ko-KR" altLang="en-US" sz="1600" dirty="0" err="1"/>
              <a:t>프로퍼티</a:t>
            </a:r>
            <a:r>
              <a:rPr lang="ko-KR" altLang="en-US" sz="1600" dirty="0"/>
              <a:t> 생성 및 초기화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account.inquiry</a:t>
            </a:r>
            <a:r>
              <a:rPr lang="en-US" altLang="ko-KR" sz="1600" dirty="0"/>
              <a:t> = inquiry; 			// </a:t>
            </a:r>
            <a:r>
              <a:rPr lang="ko-KR" altLang="en-US" sz="1600" dirty="0" err="1"/>
              <a:t>메소드</a:t>
            </a:r>
            <a:r>
              <a:rPr lang="ko-KR" altLang="en-US" sz="1600" dirty="0"/>
              <a:t> 작성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account.deposit</a:t>
            </a:r>
            <a:r>
              <a:rPr lang="en-US" altLang="ko-KR" sz="1600" dirty="0"/>
              <a:t> = deposit; 		// </a:t>
            </a:r>
            <a:r>
              <a:rPr lang="ko-KR" altLang="en-US" sz="1600" dirty="0" err="1"/>
              <a:t>메소드</a:t>
            </a:r>
            <a:r>
              <a:rPr lang="ko-KR" altLang="en-US" sz="1600" dirty="0"/>
              <a:t> 작성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account.withdraw</a:t>
            </a:r>
            <a:r>
              <a:rPr lang="en-US" altLang="ko-KR" sz="1600" dirty="0"/>
              <a:t> = withdraw; // </a:t>
            </a:r>
            <a:r>
              <a:rPr lang="ko-KR" altLang="en-US" sz="1600" dirty="0" err="1"/>
              <a:t>메소드</a:t>
            </a:r>
            <a:r>
              <a:rPr lang="ko-KR" altLang="en-US" sz="1600" dirty="0"/>
              <a:t> 작성</a:t>
            </a:r>
          </a:p>
        </p:txBody>
      </p:sp>
    </p:spTree>
    <p:extLst>
      <p:ext uri="{BB962C8B-B14F-4D97-AF65-F5344CB8AC3E}">
        <p14:creationId xmlns:p14="http://schemas.microsoft.com/office/powerpoint/2010/main" val="129639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10617885" y="5860317"/>
            <a:ext cx="560173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13888" y="828577"/>
            <a:ext cx="4898504" cy="5216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900" dirty="0"/>
              <a:t>&lt;!DOCTYPE html&gt;</a:t>
            </a:r>
          </a:p>
          <a:p>
            <a:pPr defTabSz="180000"/>
            <a:r>
              <a:rPr lang="en-US" altLang="ko-KR" sz="900" dirty="0"/>
              <a:t>&lt;html&gt;&lt;head&gt;&lt;title&gt;new Object()</a:t>
            </a:r>
            <a:r>
              <a:rPr lang="ko-KR" altLang="en-US" sz="900" dirty="0"/>
              <a:t>로 사용자 객체 만들기</a:t>
            </a:r>
            <a:r>
              <a:rPr lang="en-US" altLang="ko-KR" sz="900" dirty="0"/>
              <a:t>&lt;/title&gt;</a:t>
            </a:r>
          </a:p>
          <a:p>
            <a:pPr defTabSz="180000"/>
            <a:r>
              <a:rPr lang="en-US" altLang="ko-KR" sz="900" dirty="0"/>
              <a:t>&lt;script&gt;</a:t>
            </a:r>
          </a:p>
          <a:p>
            <a:pPr defTabSz="180000"/>
            <a:r>
              <a:rPr lang="en-US" altLang="ko-KR" sz="900" dirty="0"/>
              <a:t>	//</a:t>
            </a:r>
            <a:r>
              <a:rPr lang="ko-KR" altLang="en-US" sz="900" dirty="0" err="1"/>
              <a:t>메소드로</a:t>
            </a:r>
            <a:r>
              <a:rPr lang="ko-KR" altLang="en-US" sz="900" dirty="0"/>
              <a:t> 사용할 </a:t>
            </a:r>
            <a:r>
              <a:rPr lang="en-US" altLang="ko-KR" sz="900" dirty="0"/>
              <a:t>3 </a:t>
            </a:r>
            <a:r>
              <a:rPr lang="ko-KR" altLang="en-US" sz="900" dirty="0"/>
              <a:t>개의 함수 작성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b="1" dirty="0"/>
              <a:t>function inquiry() { return </a:t>
            </a:r>
            <a:r>
              <a:rPr lang="en-US" altLang="ko-KR" sz="900" b="1" dirty="0" err="1"/>
              <a:t>this.balance</a:t>
            </a:r>
            <a:r>
              <a:rPr lang="en-US" altLang="ko-KR" sz="900" b="1" dirty="0"/>
              <a:t>; </a:t>
            </a:r>
            <a:r>
              <a:rPr lang="en-US" altLang="ko-KR" sz="900" dirty="0"/>
              <a:t>} // </a:t>
            </a:r>
            <a:r>
              <a:rPr lang="ko-KR" altLang="en-US" sz="900" dirty="0"/>
              <a:t>잔금 조회</a:t>
            </a:r>
          </a:p>
          <a:p>
            <a:pPr defTabSz="180000"/>
            <a:r>
              <a:rPr lang="en-US" altLang="ko-KR" sz="900" b="1" dirty="0"/>
              <a:t>	function deposit(money) { </a:t>
            </a:r>
            <a:r>
              <a:rPr lang="en-US" altLang="ko-KR" sz="900" b="1" dirty="0" err="1"/>
              <a:t>this.balance</a:t>
            </a:r>
            <a:r>
              <a:rPr lang="en-US" altLang="ko-KR" sz="900" b="1" dirty="0"/>
              <a:t> += money; } </a:t>
            </a:r>
            <a:r>
              <a:rPr lang="en-US" altLang="ko-KR" sz="900" dirty="0"/>
              <a:t>// money </a:t>
            </a:r>
            <a:r>
              <a:rPr lang="ko-KR" altLang="en-US" sz="900" dirty="0"/>
              <a:t>만큼 저금</a:t>
            </a:r>
          </a:p>
          <a:p>
            <a:pPr defTabSz="180000"/>
            <a:r>
              <a:rPr lang="en-US" altLang="ko-KR" sz="900" b="1" dirty="0"/>
              <a:t>	function withdraw(money) { </a:t>
            </a:r>
            <a:r>
              <a:rPr lang="en-US" altLang="ko-KR" sz="900" dirty="0"/>
              <a:t>// </a:t>
            </a:r>
            <a:r>
              <a:rPr lang="ko-KR" altLang="en-US" sz="900" dirty="0"/>
              <a:t>예금 인출</a:t>
            </a:r>
            <a:r>
              <a:rPr lang="en-US" altLang="ko-KR" sz="900" dirty="0"/>
              <a:t>, money</a:t>
            </a:r>
            <a:r>
              <a:rPr lang="ko-KR" altLang="en-US" sz="900" dirty="0"/>
              <a:t>는 인출하고자 하는 액수</a:t>
            </a:r>
          </a:p>
          <a:p>
            <a:pPr defTabSz="180000"/>
            <a:r>
              <a:rPr lang="en-US" altLang="ko-KR" sz="900" b="1" dirty="0"/>
              <a:t>											</a:t>
            </a:r>
            <a:r>
              <a:rPr lang="en-US" altLang="ko-KR" sz="900" dirty="0"/>
              <a:t>// money</a:t>
            </a:r>
            <a:r>
              <a:rPr lang="ko-KR" altLang="en-US" sz="900" dirty="0"/>
              <a:t>가 </a:t>
            </a:r>
            <a:r>
              <a:rPr lang="en-US" altLang="ko-KR" sz="900" dirty="0"/>
              <a:t>balance</a:t>
            </a:r>
            <a:r>
              <a:rPr lang="ko-KR" altLang="en-US" sz="900" dirty="0"/>
              <a:t>보다 작다고 가정</a:t>
            </a:r>
          </a:p>
          <a:p>
            <a:pPr defTabSz="180000"/>
            <a:r>
              <a:rPr lang="en-US" altLang="ko-KR" sz="900" b="1" dirty="0"/>
              <a:t>		</a:t>
            </a:r>
            <a:r>
              <a:rPr lang="en-US" altLang="ko-KR" sz="900" b="1" dirty="0" err="1"/>
              <a:t>this.balance</a:t>
            </a:r>
            <a:r>
              <a:rPr lang="en-US" altLang="ko-KR" sz="900" b="1" dirty="0"/>
              <a:t> -= money; </a:t>
            </a:r>
          </a:p>
          <a:p>
            <a:pPr defTabSz="180000"/>
            <a:r>
              <a:rPr lang="en-US" altLang="ko-KR" sz="900" b="1" dirty="0"/>
              <a:t>		return money;</a:t>
            </a:r>
          </a:p>
          <a:p>
            <a:pPr defTabSz="180000"/>
            <a:r>
              <a:rPr lang="en-US" altLang="ko-KR" sz="900" b="1" dirty="0"/>
              <a:t>	} </a:t>
            </a:r>
          </a:p>
          <a:p>
            <a:pPr defTabSz="180000"/>
            <a:endParaRPr lang="ko-KR" altLang="en-US" sz="900" b="1" dirty="0"/>
          </a:p>
          <a:p>
            <a:pPr defTabSz="180000"/>
            <a:r>
              <a:rPr lang="en-US" altLang="ko-KR" sz="900" b="1" dirty="0"/>
              <a:t>	</a:t>
            </a:r>
            <a:r>
              <a:rPr lang="en-US" altLang="ko-KR" sz="900" dirty="0"/>
              <a:t>// </a:t>
            </a:r>
            <a:r>
              <a:rPr lang="ko-KR" altLang="en-US" sz="900" dirty="0"/>
              <a:t>사용자 객체 만들기</a:t>
            </a:r>
          </a:p>
          <a:p>
            <a:pPr defTabSz="180000"/>
            <a:r>
              <a:rPr lang="en-US" altLang="ko-KR" sz="900" b="1" dirty="0"/>
              <a:t>	</a:t>
            </a:r>
            <a:r>
              <a:rPr lang="en-US" altLang="ko-KR" sz="900" b="1" dirty="0" err="1"/>
              <a:t>var</a:t>
            </a:r>
            <a:r>
              <a:rPr lang="en-US" altLang="ko-KR" sz="900" b="1" dirty="0"/>
              <a:t> account  = new Object(); </a:t>
            </a:r>
          </a:p>
          <a:p>
            <a:pPr defTabSz="180000"/>
            <a:r>
              <a:rPr lang="en-US" altLang="ko-KR" sz="900" b="1" dirty="0"/>
              <a:t>	</a:t>
            </a:r>
            <a:r>
              <a:rPr lang="en-US" altLang="ko-KR" sz="900" b="1" dirty="0" err="1"/>
              <a:t>account.owner</a:t>
            </a:r>
            <a:r>
              <a:rPr lang="en-US" altLang="ko-KR" sz="900" b="1" dirty="0"/>
              <a:t> = "</a:t>
            </a:r>
            <a:r>
              <a:rPr lang="ko-KR" altLang="en-US" sz="900" b="1" dirty="0"/>
              <a:t>황기태</a:t>
            </a:r>
            <a:r>
              <a:rPr lang="en-US" altLang="ko-KR" sz="900" b="1" dirty="0"/>
              <a:t>"; </a:t>
            </a:r>
            <a:r>
              <a:rPr lang="en-US" altLang="ko-KR" sz="900" dirty="0"/>
              <a:t>// </a:t>
            </a:r>
            <a:r>
              <a:rPr lang="ko-KR" altLang="en-US" sz="900" dirty="0"/>
              <a:t>계좌 주인 </a:t>
            </a:r>
            <a:r>
              <a:rPr lang="ko-KR" altLang="en-US" sz="900" dirty="0" err="1"/>
              <a:t>프로퍼티</a:t>
            </a:r>
            <a:r>
              <a:rPr lang="ko-KR" altLang="en-US" sz="900" dirty="0"/>
              <a:t> 생성 및 초기화</a:t>
            </a:r>
          </a:p>
          <a:p>
            <a:pPr defTabSz="180000"/>
            <a:r>
              <a:rPr lang="en-US" altLang="ko-KR" sz="900" b="1" dirty="0"/>
              <a:t>	</a:t>
            </a:r>
            <a:r>
              <a:rPr lang="en-US" altLang="ko-KR" sz="900" b="1" dirty="0" err="1"/>
              <a:t>account.code</a:t>
            </a:r>
            <a:r>
              <a:rPr lang="en-US" altLang="ko-KR" sz="900" b="1" dirty="0"/>
              <a:t> = "111"; </a:t>
            </a:r>
            <a:r>
              <a:rPr lang="en-US" altLang="ko-KR" sz="900" dirty="0"/>
              <a:t>// </a:t>
            </a:r>
            <a:r>
              <a:rPr lang="ko-KR" altLang="en-US" sz="900" dirty="0"/>
              <a:t>코드 </a:t>
            </a:r>
            <a:r>
              <a:rPr lang="ko-KR" altLang="en-US" sz="900" dirty="0" err="1"/>
              <a:t>프로퍼티</a:t>
            </a:r>
            <a:r>
              <a:rPr lang="ko-KR" altLang="en-US" sz="900" dirty="0"/>
              <a:t> 생성 및 초기화</a:t>
            </a:r>
          </a:p>
          <a:p>
            <a:pPr defTabSz="180000"/>
            <a:r>
              <a:rPr lang="en-US" altLang="ko-KR" sz="900" b="1" dirty="0"/>
              <a:t>	</a:t>
            </a:r>
            <a:r>
              <a:rPr lang="en-US" altLang="ko-KR" sz="900" b="1" dirty="0" err="1"/>
              <a:t>account.balance</a:t>
            </a:r>
            <a:r>
              <a:rPr lang="en-US" altLang="ko-KR" sz="900" b="1" dirty="0"/>
              <a:t> = 35000; </a:t>
            </a:r>
            <a:r>
              <a:rPr lang="en-US" altLang="ko-KR" sz="900" dirty="0"/>
              <a:t>// </a:t>
            </a:r>
            <a:r>
              <a:rPr lang="ko-KR" altLang="en-US" sz="900" dirty="0"/>
              <a:t>잔액 </a:t>
            </a:r>
            <a:r>
              <a:rPr lang="ko-KR" altLang="en-US" sz="900" dirty="0" err="1"/>
              <a:t>프로퍼티</a:t>
            </a:r>
            <a:r>
              <a:rPr lang="ko-KR" altLang="en-US" sz="900" dirty="0"/>
              <a:t> 생성 및 초기화</a:t>
            </a:r>
          </a:p>
          <a:p>
            <a:pPr defTabSz="180000"/>
            <a:r>
              <a:rPr lang="en-US" altLang="ko-KR" sz="900" b="1" dirty="0"/>
              <a:t>	</a:t>
            </a:r>
            <a:r>
              <a:rPr lang="en-US" altLang="ko-KR" sz="900" b="1" dirty="0" err="1"/>
              <a:t>account.inquiry</a:t>
            </a:r>
            <a:r>
              <a:rPr lang="en-US" altLang="ko-KR" sz="900" b="1" dirty="0"/>
              <a:t> = inquiry; </a:t>
            </a:r>
            <a:r>
              <a:rPr lang="en-US" altLang="ko-KR" sz="900" dirty="0"/>
              <a:t>// </a:t>
            </a:r>
            <a:r>
              <a:rPr lang="ko-KR" altLang="en-US" sz="900" dirty="0" err="1"/>
              <a:t>메소드</a:t>
            </a:r>
            <a:r>
              <a:rPr lang="ko-KR" altLang="en-US" sz="900" dirty="0"/>
              <a:t> 작성</a:t>
            </a:r>
          </a:p>
          <a:p>
            <a:pPr defTabSz="180000"/>
            <a:r>
              <a:rPr lang="en-US" altLang="ko-KR" sz="900" b="1" dirty="0"/>
              <a:t>	</a:t>
            </a:r>
            <a:r>
              <a:rPr lang="en-US" altLang="ko-KR" sz="900" b="1" dirty="0" err="1"/>
              <a:t>account.deposit</a:t>
            </a:r>
            <a:r>
              <a:rPr lang="en-US" altLang="ko-KR" sz="900" b="1" dirty="0"/>
              <a:t> = deposit; </a:t>
            </a:r>
            <a:r>
              <a:rPr lang="en-US" altLang="ko-KR" sz="900" dirty="0"/>
              <a:t>// </a:t>
            </a:r>
            <a:r>
              <a:rPr lang="ko-KR" altLang="en-US" sz="900" dirty="0" err="1"/>
              <a:t>메소드</a:t>
            </a:r>
            <a:r>
              <a:rPr lang="ko-KR" altLang="en-US" sz="900" dirty="0"/>
              <a:t> 작성</a:t>
            </a:r>
          </a:p>
          <a:p>
            <a:pPr defTabSz="180000"/>
            <a:r>
              <a:rPr lang="en-US" altLang="ko-KR" sz="900" b="1" dirty="0"/>
              <a:t>	</a:t>
            </a:r>
            <a:r>
              <a:rPr lang="en-US" altLang="ko-KR" sz="900" b="1" dirty="0" err="1"/>
              <a:t>account.withdraw</a:t>
            </a:r>
            <a:r>
              <a:rPr lang="en-US" altLang="ko-KR" sz="900" b="1" dirty="0"/>
              <a:t> = withdraw; </a:t>
            </a:r>
            <a:r>
              <a:rPr lang="en-US" altLang="ko-KR" sz="900" dirty="0"/>
              <a:t>// </a:t>
            </a:r>
            <a:r>
              <a:rPr lang="ko-KR" altLang="en-US" sz="900" dirty="0" err="1"/>
              <a:t>메소드</a:t>
            </a:r>
            <a:r>
              <a:rPr lang="ko-KR" altLang="en-US" sz="900" dirty="0"/>
              <a:t> 작성</a:t>
            </a:r>
          </a:p>
          <a:p>
            <a:pPr defTabSz="180000"/>
            <a:r>
              <a:rPr lang="en-US" altLang="ko-KR" sz="900" dirty="0"/>
              <a:t>&lt;/script&gt;&lt;/head&gt;</a:t>
            </a:r>
          </a:p>
          <a:p>
            <a:pPr defTabSz="180000"/>
            <a:r>
              <a:rPr lang="en-US" altLang="ko-KR" sz="900" dirty="0"/>
              <a:t>&lt;body&gt;</a:t>
            </a:r>
          </a:p>
          <a:p>
            <a:pPr defTabSz="180000"/>
            <a:r>
              <a:rPr lang="en-US" altLang="ko-KR" sz="900" dirty="0"/>
              <a:t>&lt;h3&gt;new Object()</a:t>
            </a:r>
            <a:r>
              <a:rPr lang="ko-KR" altLang="en-US" sz="900" dirty="0"/>
              <a:t>로 사용자 객체 만들기</a:t>
            </a:r>
            <a:r>
              <a:rPr lang="en-US" altLang="ko-KR" sz="900" dirty="0"/>
              <a:t>&lt;/h3&gt;</a:t>
            </a:r>
          </a:p>
          <a:p>
            <a:pPr defTabSz="180000"/>
            <a:r>
              <a:rPr lang="en-US" altLang="ko-KR" sz="900" dirty="0"/>
              <a:t>&lt;</a:t>
            </a:r>
            <a:r>
              <a:rPr lang="en-US" altLang="ko-KR" sz="900" dirty="0" err="1"/>
              <a:t>hr</a:t>
            </a:r>
            <a:r>
              <a:rPr lang="en-US" altLang="ko-KR" sz="900" dirty="0"/>
              <a:t>&gt;</a:t>
            </a:r>
          </a:p>
          <a:p>
            <a:pPr defTabSz="180000"/>
            <a:r>
              <a:rPr lang="en-US" altLang="ko-KR" sz="900" dirty="0"/>
              <a:t>&lt;script&gt;</a:t>
            </a:r>
          </a:p>
          <a:p>
            <a:pPr defTabSz="180000"/>
            <a:r>
              <a:rPr lang="en-US" altLang="ko-KR" sz="900" dirty="0"/>
              <a:t>	// </a:t>
            </a:r>
            <a:r>
              <a:rPr lang="ko-KR" altLang="en-US" sz="900" dirty="0"/>
              <a:t>객체 활용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("account : ");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</a:t>
            </a:r>
            <a:r>
              <a:rPr lang="en-US" altLang="ko-KR" sz="900" dirty="0" err="1"/>
              <a:t>account.owner</a:t>
            </a:r>
            <a:r>
              <a:rPr lang="en-US" altLang="ko-KR" sz="900" dirty="0"/>
              <a:t> + ", ");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</a:t>
            </a:r>
            <a:r>
              <a:rPr lang="en-US" altLang="ko-KR" sz="900" dirty="0" err="1"/>
              <a:t>account.code</a:t>
            </a:r>
            <a:r>
              <a:rPr lang="en-US" altLang="ko-KR" sz="900" dirty="0"/>
              <a:t> + ", ");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</a:t>
            </a:r>
            <a:r>
              <a:rPr lang="en-US" altLang="ko-KR" sz="900" dirty="0" err="1"/>
              <a:t>account.balance</a:t>
            </a:r>
            <a:r>
              <a:rPr lang="en-US" altLang="ko-KR" sz="900" dirty="0"/>
              <a:t> + "&lt;</a:t>
            </a:r>
            <a:r>
              <a:rPr lang="en-US" altLang="ko-KR" sz="900" dirty="0" err="1"/>
              <a:t>br</a:t>
            </a:r>
            <a:r>
              <a:rPr lang="en-US" altLang="ko-KR" sz="900" dirty="0"/>
              <a:t>&gt;");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account.deposit</a:t>
            </a:r>
            <a:r>
              <a:rPr lang="en-US" altLang="ko-KR" sz="900" dirty="0"/>
              <a:t>(10000); // 10000</a:t>
            </a:r>
            <a:r>
              <a:rPr lang="ko-KR" altLang="en-US" sz="900" dirty="0"/>
              <a:t>원 저금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("10000</a:t>
            </a:r>
            <a:r>
              <a:rPr lang="ko-KR" altLang="en-US" sz="900" dirty="0"/>
              <a:t>원 저금 후 잔액은 </a:t>
            </a:r>
            <a:r>
              <a:rPr lang="en-US" altLang="ko-KR" sz="900" dirty="0"/>
              <a:t>"</a:t>
            </a:r>
            <a:r>
              <a:rPr lang="ko-KR" altLang="en-US" sz="900" dirty="0"/>
              <a:t> </a:t>
            </a:r>
            <a:r>
              <a:rPr lang="en-US" altLang="ko-KR" sz="900" dirty="0"/>
              <a:t>+ </a:t>
            </a:r>
            <a:r>
              <a:rPr lang="en-US" altLang="ko-KR" sz="900" dirty="0" err="1"/>
              <a:t>account.inquiry</a:t>
            </a:r>
            <a:r>
              <a:rPr lang="en-US" altLang="ko-KR" sz="900" dirty="0"/>
              <a:t>() + "&lt;</a:t>
            </a:r>
            <a:r>
              <a:rPr lang="en-US" altLang="ko-KR" sz="900" dirty="0" err="1"/>
              <a:t>br</a:t>
            </a:r>
            <a:r>
              <a:rPr lang="en-US" altLang="ko-KR" sz="900" dirty="0"/>
              <a:t>&gt;");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account.withdraw</a:t>
            </a:r>
            <a:r>
              <a:rPr lang="en-US" altLang="ko-KR" sz="900" dirty="0"/>
              <a:t>(5000); // 5000</a:t>
            </a:r>
            <a:r>
              <a:rPr lang="ko-KR" altLang="en-US" sz="900" dirty="0"/>
              <a:t>원 인출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("5000</a:t>
            </a:r>
            <a:r>
              <a:rPr lang="ko-KR" altLang="en-US" sz="900" dirty="0"/>
              <a:t>원 인출 후 잔액은 </a:t>
            </a:r>
            <a:r>
              <a:rPr lang="en-US" altLang="ko-KR" sz="900" dirty="0"/>
              <a:t>"</a:t>
            </a:r>
            <a:r>
              <a:rPr lang="ko-KR" altLang="en-US" sz="900" dirty="0"/>
              <a:t> </a:t>
            </a:r>
            <a:r>
              <a:rPr lang="en-US" altLang="ko-KR" sz="900" dirty="0"/>
              <a:t>+ </a:t>
            </a:r>
            <a:r>
              <a:rPr lang="en-US" altLang="ko-KR" sz="900" dirty="0" err="1"/>
              <a:t>account.inquiry</a:t>
            </a:r>
            <a:r>
              <a:rPr lang="en-US" altLang="ko-KR" sz="900" dirty="0"/>
              <a:t>() + "&lt;</a:t>
            </a:r>
            <a:r>
              <a:rPr lang="en-US" altLang="ko-KR" sz="900" dirty="0" err="1"/>
              <a:t>br</a:t>
            </a:r>
            <a:r>
              <a:rPr lang="en-US" altLang="ko-KR" sz="900" dirty="0"/>
              <a:t>&gt;");</a:t>
            </a:r>
          </a:p>
          <a:p>
            <a:pPr defTabSz="180000"/>
            <a:r>
              <a:rPr lang="en-US" altLang="ko-KR" sz="900" dirty="0"/>
              <a:t>&lt;/script&gt;</a:t>
            </a:r>
          </a:p>
          <a:p>
            <a:pPr defTabSz="180000"/>
            <a:r>
              <a:rPr lang="en-US" altLang="ko-KR" sz="900" dirty="0"/>
              <a:t>&lt;/body&gt;&lt;/html&gt;</a:t>
            </a:r>
            <a:endParaRPr lang="ko-KR" altLang="en-US" sz="900" dirty="0"/>
          </a:p>
        </p:txBody>
      </p:sp>
      <p:sp>
        <p:nvSpPr>
          <p:cNvPr id="6" name="TextBox 5"/>
          <p:cNvSpPr txBox="1"/>
          <p:nvPr/>
        </p:nvSpPr>
        <p:spPr>
          <a:xfrm>
            <a:off x="4338216" y="2124720"/>
            <a:ext cx="1656184" cy="442674"/>
          </a:xfrm>
          <a:prstGeom prst="wedgeRoundRectCallout">
            <a:avLst>
              <a:gd name="adj1" fmla="val -121638"/>
              <a:gd name="adj2" fmla="val -5623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this.balance</a:t>
            </a:r>
            <a:r>
              <a:rPr lang="ko-KR" altLang="en-US" sz="1000" dirty="0"/>
              <a:t>는 객체의 </a:t>
            </a:r>
            <a:endParaRPr lang="en-US" altLang="ko-KR" sz="1000" dirty="0"/>
          </a:p>
          <a:p>
            <a:r>
              <a:rPr lang="en-US" altLang="ko-KR" sz="1000" dirty="0"/>
              <a:t>balance </a:t>
            </a:r>
            <a:r>
              <a:rPr lang="ko-KR" altLang="en-US" sz="1000" dirty="0" err="1"/>
              <a:t>프로퍼티</a:t>
            </a:r>
            <a:endParaRPr lang="ko-KR" altLang="en-US" sz="1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715" y="1476648"/>
            <a:ext cx="3026514" cy="293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117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리터럴</a:t>
            </a:r>
            <a:r>
              <a:rPr lang="ko-KR" altLang="en-US" dirty="0"/>
              <a:t> 표기법으로 만들기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과정</a:t>
            </a:r>
            <a:endParaRPr lang="en-US" altLang="ko-KR" dirty="0"/>
          </a:p>
          <a:p>
            <a:pPr lvl="1"/>
            <a:r>
              <a:rPr lang="ko-KR" altLang="en-US" dirty="0"/>
              <a:t>중괄호를 이용하여 객체의 </a:t>
            </a:r>
            <a:r>
              <a:rPr lang="ko-KR" altLang="en-US" dirty="0" err="1"/>
              <a:t>프로퍼티와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r>
              <a:rPr lang="ko-KR" altLang="en-US" dirty="0"/>
              <a:t> 지정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390700" y="2848165"/>
            <a:ext cx="6984776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/>
              <a:t>var</a:t>
            </a:r>
            <a:r>
              <a:rPr lang="en-US" altLang="ko-KR" sz="1400" dirty="0"/>
              <a:t> account = {</a:t>
            </a:r>
          </a:p>
          <a:p>
            <a:pPr defTabSz="180000"/>
            <a:r>
              <a:rPr lang="en-US" altLang="ko-KR" sz="1400" dirty="0"/>
              <a:t>	// </a:t>
            </a:r>
            <a:r>
              <a:rPr lang="ko-KR" altLang="en-US" sz="1400" dirty="0" err="1"/>
              <a:t>프로퍼티</a:t>
            </a:r>
            <a:r>
              <a:rPr lang="ko-KR" altLang="en-US" sz="1400" dirty="0"/>
              <a:t> 생성 및 초기화</a:t>
            </a:r>
          </a:p>
          <a:p>
            <a:pPr defTabSz="180000"/>
            <a:r>
              <a:rPr lang="en-US" altLang="ko-KR" sz="1400" dirty="0"/>
              <a:t>	owner : "</a:t>
            </a:r>
            <a:r>
              <a:rPr lang="ko-KR" altLang="en-US" sz="1400" dirty="0"/>
              <a:t>황기태</a:t>
            </a:r>
            <a:r>
              <a:rPr lang="en-US" altLang="ko-KR" sz="1400" dirty="0"/>
              <a:t>", 		// </a:t>
            </a:r>
            <a:r>
              <a:rPr lang="ko-KR" altLang="en-US" sz="1400" dirty="0"/>
              <a:t>계좌 주인 </a:t>
            </a:r>
            <a:r>
              <a:rPr lang="ko-KR" altLang="en-US" sz="1400" dirty="0" err="1"/>
              <a:t>프로퍼티</a:t>
            </a:r>
            <a:r>
              <a:rPr lang="ko-KR" altLang="en-US" sz="1400" dirty="0"/>
              <a:t> 추가</a:t>
            </a:r>
          </a:p>
          <a:p>
            <a:pPr defTabSz="180000"/>
            <a:r>
              <a:rPr lang="en-US" altLang="ko-KR" sz="1400" dirty="0"/>
              <a:t>	code : "111", 			// </a:t>
            </a:r>
            <a:r>
              <a:rPr lang="ko-KR" altLang="en-US" sz="1400" dirty="0"/>
              <a:t>계좌 코드 </a:t>
            </a:r>
            <a:r>
              <a:rPr lang="ko-KR" altLang="en-US" sz="1400" dirty="0" err="1"/>
              <a:t>프로퍼티</a:t>
            </a:r>
            <a:r>
              <a:rPr lang="ko-KR" altLang="en-US" sz="1400" dirty="0"/>
              <a:t> 추가</a:t>
            </a:r>
          </a:p>
          <a:p>
            <a:pPr defTabSz="180000"/>
            <a:r>
              <a:rPr lang="en-US" altLang="ko-KR" sz="1400" dirty="0"/>
              <a:t>	balance : 35000, 		// </a:t>
            </a:r>
            <a:r>
              <a:rPr lang="ko-KR" altLang="en-US" sz="1400" dirty="0"/>
              <a:t>잔액 </a:t>
            </a:r>
            <a:r>
              <a:rPr lang="ko-KR" altLang="en-US" sz="1400" dirty="0" err="1"/>
              <a:t>프로퍼티</a:t>
            </a:r>
            <a:r>
              <a:rPr lang="ko-KR" altLang="en-US" sz="1400" dirty="0"/>
              <a:t> 추가</a:t>
            </a:r>
            <a:endParaRPr lang="en-US" altLang="ko-KR" sz="1400" dirty="0"/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/>
              <a:t>	//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작성</a:t>
            </a:r>
          </a:p>
          <a:p>
            <a:pPr defTabSz="180000"/>
            <a:r>
              <a:rPr lang="en-US" altLang="ko-KR" sz="1400" dirty="0"/>
              <a:t>	inquiry : function () { return </a:t>
            </a:r>
            <a:r>
              <a:rPr lang="en-US" altLang="ko-KR" sz="1400" dirty="0" err="1"/>
              <a:t>this.balance</a:t>
            </a:r>
            <a:r>
              <a:rPr lang="en-US" altLang="ko-KR" sz="1400" dirty="0"/>
              <a:t>; }, // </a:t>
            </a:r>
            <a:r>
              <a:rPr lang="ko-KR" altLang="en-US" sz="1400" dirty="0"/>
              <a:t>잔금 조회</a:t>
            </a:r>
          </a:p>
          <a:p>
            <a:pPr defTabSz="180000"/>
            <a:r>
              <a:rPr lang="en-US" altLang="ko-KR" sz="1400" dirty="0"/>
              <a:t>	deposit : function(money) { </a:t>
            </a:r>
            <a:r>
              <a:rPr lang="en-US" altLang="ko-KR" sz="1400" dirty="0" err="1"/>
              <a:t>this.balance</a:t>
            </a:r>
            <a:r>
              <a:rPr lang="en-US" altLang="ko-KR" sz="1400" dirty="0"/>
              <a:t> += money; }, // </a:t>
            </a:r>
            <a:r>
              <a:rPr lang="ko-KR" altLang="en-US" sz="1400" dirty="0"/>
              <a:t>저금</a:t>
            </a:r>
            <a:r>
              <a:rPr lang="en-US" altLang="ko-KR" sz="1400" dirty="0"/>
              <a:t>. money </a:t>
            </a:r>
            <a:r>
              <a:rPr lang="ko-KR" altLang="en-US" sz="1400" dirty="0"/>
              <a:t>만큼 저금</a:t>
            </a:r>
          </a:p>
          <a:p>
            <a:pPr defTabSz="180000"/>
            <a:r>
              <a:rPr lang="en-US" altLang="ko-KR" sz="1400" dirty="0"/>
              <a:t>	withdraw : function (money) { // </a:t>
            </a:r>
            <a:r>
              <a:rPr lang="ko-KR" altLang="en-US" sz="1400" dirty="0"/>
              <a:t>예금 인출</a:t>
            </a:r>
            <a:r>
              <a:rPr lang="en-US" altLang="ko-KR" sz="1400" dirty="0"/>
              <a:t>, money</a:t>
            </a:r>
            <a:r>
              <a:rPr lang="ko-KR" altLang="en-US" sz="1400" dirty="0"/>
              <a:t>는 인출하고자 하는 액수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i="1" dirty="0"/>
              <a:t>// money</a:t>
            </a:r>
            <a:r>
              <a:rPr lang="ko-KR" altLang="en-US" sz="1400" i="1" dirty="0"/>
              <a:t>가 </a:t>
            </a:r>
            <a:r>
              <a:rPr lang="en-US" altLang="ko-KR" sz="1400" i="1" dirty="0"/>
              <a:t>balance</a:t>
            </a:r>
            <a:r>
              <a:rPr lang="ko-KR" altLang="en-US" sz="1400" i="1" dirty="0"/>
              <a:t>보다 작다고 가정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this.balance</a:t>
            </a:r>
            <a:r>
              <a:rPr lang="en-US" altLang="ko-KR" sz="1400" dirty="0"/>
              <a:t> -= money; </a:t>
            </a:r>
          </a:p>
          <a:p>
            <a:pPr defTabSz="180000"/>
            <a:r>
              <a:rPr lang="en-US" altLang="ko-KR" sz="1400" dirty="0"/>
              <a:t>		return money;</a:t>
            </a:r>
          </a:p>
          <a:p>
            <a:pPr defTabSz="180000"/>
            <a:r>
              <a:rPr lang="en-US" altLang="ko-KR" sz="1400" dirty="0"/>
              <a:t>	} </a:t>
            </a:r>
          </a:p>
          <a:p>
            <a:pPr defTabSz="180000"/>
            <a:r>
              <a:rPr lang="en-US" altLang="ko-KR" sz="14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64595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10579785" y="5847617"/>
            <a:ext cx="560173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79837" y="815877"/>
            <a:ext cx="5353579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900" dirty="0"/>
              <a:t>&lt;!DOCTYPE html&gt;</a:t>
            </a:r>
          </a:p>
          <a:p>
            <a:pPr defTabSz="180000"/>
            <a:r>
              <a:rPr lang="en-US" altLang="ko-KR" sz="900" dirty="0"/>
              <a:t>&lt;html&gt;</a:t>
            </a:r>
          </a:p>
          <a:p>
            <a:pPr defTabSz="180000"/>
            <a:r>
              <a:rPr lang="en-US" altLang="ko-KR" sz="900" dirty="0"/>
              <a:t>&lt;head&gt;&lt;title&gt;</a:t>
            </a:r>
            <a:r>
              <a:rPr lang="ko-KR" altLang="en-US" sz="900" dirty="0" err="1"/>
              <a:t>리터럴</a:t>
            </a:r>
            <a:r>
              <a:rPr lang="ko-KR" altLang="en-US" sz="900" dirty="0"/>
              <a:t> 표기법으로 사용자 객체 만들기</a:t>
            </a:r>
            <a:r>
              <a:rPr lang="en-US" altLang="ko-KR" sz="900" dirty="0"/>
              <a:t>&lt;/title&gt;</a:t>
            </a:r>
          </a:p>
          <a:p>
            <a:pPr defTabSz="180000"/>
            <a:r>
              <a:rPr lang="en-US" altLang="ko-KR" sz="900" dirty="0"/>
              <a:t>&lt;script&gt;</a:t>
            </a:r>
          </a:p>
          <a:p>
            <a:pPr defTabSz="180000"/>
            <a:r>
              <a:rPr lang="en-US" altLang="ko-KR" sz="900" dirty="0"/>
              <a:t>//</a:t>
            </a:r>
            <a:r>
              <a:rPr lang="ko-KR" altLang="en-US" sz="900" dirty="0"/>
              <a:t>사용자 객체 만들기</a:t>
            </a:r>
          </a:p>
          <a:p>
            <a:pPr defTabSz="180000"/>
            <a:r>
              <a:rPr lang="en-US" altLang="ko-KR" sz="900" b="1" dirty="0" err="1"/>
              <a:t>var</a:t>
            </a:r>
            <a:r>
              <a:rPr lang="en-US" altLang="ko-KR" sz="900" b="1" dirty="0"/>
              <a:t> account = {</a:t>
            </a:r>
          </a:p>
          <a:p>
            <a:pPr defTabSz="180000"/>
            <a:r>
              <a:rPr lang="en-US" altLang="ko-KR" sz="900" b="1" dirty="0"/>
              <a:t>	</a:t>
            </a:r>
            <a:r>
              <a:rPr lang="en-US" altLang="ko-KR" sz="900" dirty="0"/>
              <a:t>// </a:t>
            </a:r>
            <a:r>
              <a:rPr lang="ko-KR" altLang="en-US" sz="900" dirty="0" err="1"/>
              <a:t>프로퍼티</a:t>
            </a:r>
            <a:r>
              <a:rPr lang="ko-KR" altLang="en-US" sz="900" dirty="0"/>
              <a:t> 생성 및 초기화</a:t>
            </a:r>
          </a:p>
          <a:p>
            <a:pPr defTabSz="180000"/>
            <a:r>
              <a:rPr lang="en-US" altLang="ko-KR" sz="900" b="1" dirty="0"/>
              <a:t>	owner : "</a:t>
            </a:r>
            <a:r>
              <a:rPr lang="ko-KR" altLang="en-US" sz="900" b="1" dirty="0"/>
              <a:t>황기태</a:t>
            </a:r>
            <a:r>
              <a:rPr lang="en-US" altLang="ko-KR" sz="900" b="1" dirty="0"/>
              <a:t>", </a:t>
            </a:r>
            <a:r>
              <a:rPr lang="en-US" altLang="ko-KR" sz="900" dirty="0"/>
              <a:t>// </a:t>
            </a:r>
            <a:r>
              <a:rPr lang="ko-KR" altLang="en-US" sz="900" dirty="0"/>
              <a:t>계좌 주인</a:t>
            </a:r>
          </a:p>
          <a:p>
            <a:pPr defTabSz="180000"/>
            <a:r>
              <a:rPr lang="en-US" altLang="ko-KR" sz="900" b="1" dirty="0"/>
              <a:t>	code : "111", </a:t>
            </a:r>
            <a:r>
              <a:rPr lang="en-US" altLang="ko-KR" sz="900" dirty="0"/>
              <a:t>// </a:t>
            </a:r>
            <a:r>
              <a:rPr lang="ko-KR" altLang="en-US" sz="900" dirty="0"/>
              <a:t>계좌 코드</a:t>
            </a:r>
          </a:p>
          <a:p>
            <a:pPr defTabSz="180000"/>
            <a:r>
              <a:rPr lang="en-US" altLang="ko-KR" sz="900" b="1" dirty="0"/>
              <a:t>	balance : 35000, </a:t>
            </a:r>
            <a:r>
              <a:rPr lang="en-US" altLang="ko-KR" sz="900" dirty="0"/>
              <a:t>// </a:t>
            </a:r>
            <a:r>
              <a:rPr lang="ko-KR" altLang="en-US" sz="900" dirty="0"/>
              <a:t>잔액 </a:t>
            </a:r>
            <a:r>
              <a:rPr lang="ko-KR" altLang="en-US" sz="900" dirty="0" err="1"/>
              <a:t>프로퍼티</a:t>
            </a:r>
            <a:endParaRPr lang="ko-KR" altLang="en-US" sz="900" dirty="0"/>
          </a:p>
          <a:p>
            <a:pPr defTabSz="180000"/>
            <a:endParaRPr lang="ko-KR" altLang="en-US" sz="900" b="1" dirty="0"/>
          </a:p>
          <a:p>
            <a:pPr defTabSz="180000"/>
            <a:r>
              <a:rPr lang="en-US" altLang="ko-KR" sz="900" b="1" dirty="0"/>
              <a:t>	</a:t>
            </a:r>
            <a:r>
              <a:rPr lang="en-US" altLang="ko-KR" sz="900" dirty="0"/>
              <a:t>// </a:t>
            </a:r>
            <a:r>
              <a:rPr lang="ko-KR" altLang="en-US" sz="900" dirty="0" err="1"/>
              <a:t>메소드</a:t>
            </a:r>
            <a:r>
              <a:rPr lang="ko-KR" altLang="en-US" sz="900" dirty="0"/>
              <a:t> 작성</a:t>
            </a:r>
          </a:p>
          <a:p>
            <a:pPr defTabSz="180000"/>
            <a:r>
              <a:rPr lang="en-US" altLang="ko-KR" sz="900" b="1" dirty="0"/>
              <a:t>	inquiry : function () { return </a:t>
            </a:r>
            <a:r>
              <a:rPr lang="en-US" altLang="ko-KR" sz="900" b="1" dirty="0" err="1"/>
              <a:t>this.balance</a:t>
            </a:r>
            <a:r>
              <a:rPr lang="en-US" altLang="ko-KR" sz="900" b="1" dirty="0"/>
              <a:t>; }, </a:t>
            </a:r>
            <a:r>
              <a:rPr lang="en-US" altLang="ko-KR" sz="900" dirty="0"/>
              <a:t>// </a:t>
            </a:r>
            <a:r>
              <a:rPr lang="ko-KR" altLang="en-US" sz="900" dirty="0"/>
              <a:t>잔금 조회</a:t>
            </a:r>
          </a:p>
          <a:p>
            <a:pPr defTabSz="180000"/>
            <a:r>
              <a:rPr lang="en-US" altLang="ko-KR" sz="900" b="1" dirty="0"/>
              <a:t>	deposit : function(money) { </a:t>
            </a:r>
            <a:r>
              <a:rPr lang="en-US" altLang="ko-KR" sz="900" b="1" dirty="0" err="1"/>
              <a:t>this.balance</a:t>
            </a:r>
            <a:r>
              <a:rPr lang="en-US" altLang="ko-KR" sz="900" b="1" dirty="0"/>
              <a:t> += money; }, </a:t>
            </a:r>
            <a:r>
              <a:rPr lang="en-US" altLang="ko-KR" sz="900" dirty="0"/>
              <a:t>// </a:t>
            </a:r>
            <a:r>
              <a:rPr lang="ko-KR" altLang="en-US" sz="900" dirty="0"/>
              <a:t>저금</a:t>
            </a:r>
            <a:r>
              <a:rPr lang="en-US" altLang="ko-KR" sz="900" dirty="0"/>
              <a:t>. money </a:t>
            </a:r>
            <a:r>
              <a:rPr lang="ko-KR" altLang="en-US" sz="900" dirty="0"/>
              <a:t>만큼 저금</a:t>
            </a:r>
          </a:p>
          <a:p>
            <a:pPr defTabSz="180000"/>
            <a:r>
              <a:rPr lang="en-US" altLang="ko-KR" sz="900" b="1" dirty="0"/>
              <a:t>	withdraw : function (money) { </a:t>
            </a:r>
            <a:r>
              <a:rPr lang="en-US" altLang="ko-KR" sz="900" dirty="0"/>
              <a:t>// </a:t>
            </a:r>
            <a:r>
              <a:rPr lang="ko-KR" altLang="en-US" sz="900" dirty="0"/>
              <a:t>예금 인출</a:t>
            </a:r>
            <a:r>
              <a:rPr lang="en-US" altLang="ko-KR" sz="900" dirty="0"/>
              <a:t>, money</a:t>
            </a:r>
            <a:r>
              <a:rPr lang="ko-KR" altLang="en-US" sz="900" dirty="0"/>
              <a:t>는 인출하고자 하는 액수</a:t>
            </a:r>
          </a:p>
          <a:p>
            <a:pPr defTabSz="180000"/>
            <a:r>
              <a:rPr lang="en-US" altLang="ko-KR" sz="900" b="1" dirty="0"/>
              <a:t>											</a:t>
            </a:r>
            <a:r>
              <a:rPr lang="en-US" altLang="ko-KR" sz="900" b="1" i="1" dirty="0"/>
              <a:t>// money</a:t>
            </a:r>
            <a:r>
              <a:rPr lang="ko-KR" altLang="en-US" sz="900" b="1" i="1" dirty="0"/>
              <a:t>가 </a:t>
            </a:r>
            <a:r>
              <a:rPr lang="en-US" altLang="ko-KR" sz="900" b="1" i="1" dirty="0"/>
              <a:t>balance</a:t>
            </a:r>
            <a:r>
              <a:rPr lang="ko-KR" altLang="en-US" sz="900" b="1" i="1" dirty="0"/>
              <a:t>보다 작다고 가정</a:t>
            </a:r>
          </a:p>
          <a:p>
            <a:pPr defTabSz="180000"/>
            <a:r>
              <a:rPr lang="en-US" altLang="ko-KR" sz="900" b="1" dirty="0"/>
              <a:t>		</a:t>
            </a:r>
            <a:r>
              <a:rPr lang="en-US" altLang="ko-KR" sz="900" b="1" dirty="0" err="1"/>
              <a:t>this.balance</a:t>
            </a:r>
            <a:r>
              <a:rPr lang="en-US" altLang="ko-KR" sz="900" b="1" dirty="0"/>
              <a:t> -= money; </a:t>
            </a:r>
          </a:p>
          <a:p>
            <a:pPr defTabSz="180000"/>
            <a:r>
              <a:rPr lang="en-US" altLang="ko-KR" sz="900" b="1" dirty="0"/>
              <a:t>		return money;</a:t>
            </a:r>
          </a:p>
          <a:p>
            <a:pPr defTabSz="180000"/>
            <a:r>
              <a:rPr lang="en-US" altLang="ko-KR" sz="900" b="1" dirty="0"/>
              <a:t>	} </a:t>
            </a:r>
          </a:p>
          <a:p>
            <a:pPr defTabSz="180000"/>
            <a:r>
              <a:rPr lang="en-US" altLang="ko-KR" sz="900" b="1" dirty="0"/>
              <a:t>};</a:t>
            </a:r>
          </a:p>
          <a:p>
            <a:pPr defTabSz="180000"/>
            <a:r>
              <a:rPr lang="en-US" altLang="ko-KR" sz="900" dirty="0"/>
              <a:t>&lt;/script&gt;&lt;/head&gt;</a:t>
            </a:r>
          </a:p>
          <a:p>
            <a:pPr defTabSz="180000"/>
            <a:r>
              <a:rPr lang="en-US" altLang="ko-KR" sz="900" dirty="0"/>
              <a:t>&lt;body&gt;</a:t>
            </a:r>
          </a:p>
          <a:p>
            <a:pPr defTabSz="180000"/>
            <a:r>
              <a:rPr lang="en-US" altLang="ko-KR" sz="900" dirty="0"/>
              <a:t>&lt;h3&gt;</a:t>
            </a:r>
            <a:r>
              <a:rPr lang="ko-KR" altLang="en-US" sz="900" dirty="0" err="1"/>
              <a:t>리터럴</a:t>
            </a:r>
            <a:r>
              <a:rPr lang="ko-KR" altLang="en-US" sz="900" dirty="0"/>
              <a:t> 표기법으로 사용자 객체 만들기</a:t>
            </a:r>
            <a:r>
              <a:rPr lang="en-US" altLang="ko-KR" sz="900" dirty="0"/>
              <a:t>&lt;/h3&gt;</a:t>
            </a:r>
          </a:p>
          <a:p>
            <a:pPr defTabSz="180000"/>
            <a:r>
              <a:rPr lang="en-US" altLang="ko-KR" sz="900" dirty="0"/>
              <a:t>&lt;</a:t>
            </a:r>
            <a:r>
              <a:rPr lang="en-US" altLang="ko-KR" sz="900" dirty="0" err="1"/>
              <a:t>hr</a:t>
            </a:r>
            <a:r>
              <a:rPr lang="en-US" altLang="ko-KR" sz="900" dirty="0"/>
              <a:t>&gt;</a:t>
            </a:r>
          </a:p>
          <a:p>
            <a:pPr defTabSz="180000"/>
            <a:r>
              <a:rPr lang="en-US" altLang="ko-KR" sz="900" dirty="0"/>
              <a:t>&lt;script&gt;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("account : ");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</a:t>
            </a:r>
            <a:r>
              <a:rPr lang="en-US" altLang="ko-KR" sz="900" dirty="0" err="1"/>
              <a:t>account.owner</a:t>
            </a:r>
            <a:r>
              <a:rPr lang="en-US" altLang="ko-KR" sz="900" dirty="0"/>
              <a:t> + ", ");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</a:t>
            </a:r>
            <a:r>
              <a:rPr lang="en-US" altLang="ko-KR" sz="900" dirty="0" err="1"/>
              <a:t>account.code</a:t>
            </a:r>
            <a:r>
              <a:rPr lang="en-US" altLang="ko-KR" sz="900" dirty="0"/>
              <a:t> + ", ");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</a:t>
            </a:r>
            <a:r>
              <a:rPr lang="en-US" altLang="ko-KR" sz="900" dirty="0" err="1"/>
              <a:t>account.balance</a:t>
            </a:r>
            <a:r>
              <a:rPr lang="en-US" altLang="ko-KR" sz="900" dirty="0"/>
              <a:t> + "&lt;</a:t>
            </a:r>
            <a:r>
              <a:rPr lang="en-US" altLang="ko-KR" sz="900" dirty="0" err="1"/>
              <a:t>br</a:t>
            </a:r>
            <a:r>
              <a:rPr lang="en-US" altLang="ko-KR" sz="900" dirty="0"/>
              <a:t>&gt;");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account.deposit</a:t>
            </a:r>
            <a:r>
              <a:rPr lang="en-US" altLang="ko-KR" sz="900" dirty="0"/>
              <a:t>(10000); // 10000</a:t>
            </a:r>
            <a:r>
              <a:rPr lang="ko-KR" altLang="en-US" sz="900" dirty="0"/>
              <a:t>원 저금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("10000</a:t>
            </a:r>
            <a:r>
              <a:rPr lang="ko-KR" altLang="en-US" sz="900" dirty="0"/>
              <a:t>원 저금 후 잔액은 </a:t>
            </a:r>
            <a:r>
              <a:rPr lang="en-US" altLang="ko-KR" sz="900" dirty="0"/>
              <a:t>"</a:t>
            </a:r>
            <a:r>
              <a:rPr lang="ko-KR" altLang="en-US" sz="900" dirty="0"/>
              <a:t> </a:t>
            </a:r>
            <a:r>
              <a:rPr lang="en-US" altLang="ko-KR" sz="900" dirty="0"/>
              <a:t>+ </a:t>
            </a:r>
            <a:r>
              <a:rPr lang="en-US" altLang="ko-KR" sz="900" dirty="0" err="1"/>
              <a:t>account.inquiry</a:t>
            </a:r>
            <a:r>
              <a:rPr lang="en-US" altLang="ko-KR" sz="900" dirty="0"/>
              <a:t>() + "&lt;</a:t>
            </a:r>
            <a:r>
              <a:rPr lang="en-US" altLang="ko-KR" sz="900" dirty="0" err="1"/>
              <a:t>br</a:t>
            </a:r>
            <a:r>
              <a:rPr lang="en-US" altLang="ko-KR" sz="900" dirty="0"/>
              <a:t>&gt;");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account.withdraw</a:t>
            </a:r>
            <a:r>
              <a:rPr lang="en-US" altLang="ko-KR" sz="900" dirty="0"/>
              <a:t>(5000); // 5000</a:t>
            </a:r>
            <a:r>
              <a:rPr lang="ko-KR" altLang="en-US" sz="900" dirty="0"/>
              <a:t>원 인출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("5000</a:t>
            </a:r>
            <a:r>
              <a:rPr lang="ko-KR" altLang="en-US" sz="900" dirty="0"/>
              <a:t>원 인출 후 잔액은 </a:t>
            </a:r>
            <a:r>
              <a:rPr lang="en-US" altLang="ko-KR" sz="900" dirty="0"/>
              <a:t>"</a:t>
            </a:r>
            <a:r>
              <a:rPr lang="ko-KR" altLang="en-US" sz="900" dirty="0"/>
              <a:t> </a:t>
            </a:r>
            <a:r>
              <a:rPr lang="en-US" altLang="ko-KR" sz="900" dirty="0"/>
              <a:t>+ </a:t>
            </a:r>
            <a:r>
              <a:rPr lang="en-US" altLang="ko-KR" sz="900" dirty="0" err="1"/>
              <a:t>account.inquiry</a:t>
            </a:r>
            <a:r>
              <a:rPr lang="en-US" altLang="ko-KR" sz="900" dirty="0"/>
              <a:t>() + "&lt;</a:t>
            </a:r>
            <a:r>
              <a:rPr lang="en-US" altLang="ko-KR" sz="900" dirty="0" err="1"/>
              <a:t>br</a:t>
            </a:r>
            <a:r>
              <a:rPr lang="en-US" altLang="ko-KR" sz="900" dirty="0"/>
              <a:t>&gt;");</a:t>
            </a:r>
          </a:p>
          <a:p>
            <a:pPr defTabSz="180000"/>
            <a:r>
              <a:rPr lang="en-US" altLang="ko-KR" sz="900" dirty="0"/>
              <a:t>&lt;/script&gt;</a:t>
            </a:r>
          </a:p>
          <a:p>
            <a:pPr defTabSz="180000"/>
            <a:r>
              <a:rPr lang="en-US" altLang="ko-KR" sz="900" dirty="0"/>
              <a:t>&lt;/body&gt;&lt;/html&gt;</a:t>
            </a:r>
            <a:endParaRPr lang="ko-KR" altLang="en-US" sz="9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444" y="1175917"/>
            <a:ext cx="3089440" cy="279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481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프로토타입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프로토타입</a:t>
            </a:r>
            <a:r>
              <a:rPr lang="en-US" altLang="ko-KR" dirty="0"/>
              <a:t>(prototype)</a:t>
            </a:r>
            <a:r>
              <a:rPr lang="ko-KR" altLang="en-US" dirty="0"/>
              <a:t>이란</a:t>
            </a:r>
            <a:r>
              <a:rPr lang="en-US" altLang="ko-KR" dirty="0"/>
              <a:t>? </a:t>
            </a:r>
          </a:p>
          <a:p>
            <a:pPr lvl="1"/>
            <a:r>
              <a:rPr lang="ko-KR" altLang="en-US" dirty="0"/>
              <a:t>객체의 모양을 가진 틀</a:t>
            </a:r>
            <a:endParaRPr lang="en-US" altLang="ko-KR" dirty="0"/>
          </a:p>
          <a:p>
            <a:pPr lvl="1"/>
            <a:r>
              <a:rPr lang="ko-KR" altLang="en-US" dirty="0"/>
              <a:t>붕어빵은 객체이고</a:t>
            </a:r>
            <a:r>
              <a:rPr lang="en-US" altLang="ko-KR" dirty="0"/>
              <a:t>, </a:t>
            </a:r>
            <a:r>
              <a:rPr lang="ko-KR" altLang="en-US" dirty="0"/>
              <a:t>붕어빵을 찍어내는 틀은 </a:t>
            </a:r>
            <a:r>
              <a:rPr lang="ko-KR" altLang="en-US" dirty="0" err="1"/>
              <a:t>프로토타입</a:t>
            </a:r>
            <a:endParaRPr lang="en-US" altLang="ko-KR" dirty="0"/>
          </a:p>
          <a:p>
            <a:pPr lvl="1"/>
            <a:r>
              <a:rPr lang="en-US" altLang="ko-KR" dirty="0"/>
              <a:t>C++, Java</a:t>
            </a:r>
            <a:r>
              <a:rPr lang="ko-KR" altLang="en-US" dirty="0"/>
              <a:t>에서는 </a:t>
            </a:r>
            <a:r>
              <a:rPr lang="ko-KR" altLang="en-US" dirty="0" err="1"/>
              <a:t>프로토타입을</a:t>
            </a:r>
            <a:r>
              <a:rPr lang="ko-KR" altLang="en-US" dirty="0"/>
              <a:t> 클래스라고 부름</a:t>
            </a:r>
          </a:p>
          <a:p>
            <a:pPr lvl="1"/>
            <a:r>
              <a:rPr lang="en-US" altLang="ko-KR" dirty="0"/>
              <a:t>Array, Date, String :</a:t>
            </a:r>
            <a:r>
              <a:rPr lang="ko-KR" altLang="en-US" dirty="0"/>
              <a:t> 자바스크립트에서 제공하는 </a:t>
            </a:r>
            <a:r>
              <a:rPr lang="ko-KR" altLang="en-US" dirty="0" err="1"/>
              <a:t>프로토타입</a:t>
            </a:r>
            <a:endParaRPr lang="en-US" altLang="ko-KR" dirty="0"/>
          </a:p>
          <a:p>
            <a:pPr lvl="1"/>
            <a:r>
              <a:rPr lang="ko-KR" altLang="en-US" dirty="0"/>
              <a:t>객체 생성시 </a:t>
            </a:r>
            <a:r>
              <a:rPr lang="en-US" altLang="ko-KR" dirty="0"/>
              <a:t>‘new </a:t>
            </a:r>
            <a:r>
              <a:rPr lang="ko-KR" altLang="en-US" dirty="0" err="1"/>
              <a:t>프로토타입</a:t>
            </a:r>
            <a:r>
              <a:rPr lang="en-US" altLang="ko-KR" dirty="0"/>
              <a:t>’</a:t>
            </a:r>
            <a:r>
              <a:rPr lang="ko-KR" altLang="en-US" dirty="0"/>
              <a:t> 이용</a:t>
            </a:r>
          </a:p>
          <a:p>
            <a:pPr lvl="2" fontAlgn="base" latinLnBrk="0"/>
            <a:r>
              <a:rPr lang="en-US" altLang="ko-KR" dirty="0" err="1"/>
              <a:t>var</a:t>
            </a:r>
            <a:r>
              <a:rPr lang="en-US" altLang="ko-KR" dirty="0"/>
              <a:t> week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en-US" altLang="ko-KR" b="1" dirty="0"/>
              <a:t>new Array</a:t>
            </a:r>
            <a:r>
              <a:rPr lang="en-US" altLang="ko-KR" dirty="0"/>
              <a:t>(7); // Array</a:t>
            </a:r>
            <a:r>
              <a:rPr lang="ko-KR" altLang="en-US" dirty="0"/>
              <a:t>는 </a:t>
            </a:r>
            <a:r>
              <a:rPr lang="ko-KR" altLang="en-US" dirty="0" err="1"/>
              <a:t>프로토타입임</a:t>
            </a:r>
            <a:endParaRPr lang="en-US" altLang="ko-KR" dirty="0"/>
          </a:p>
          <a:p>
            <a:pPr lvl="2" fontAlgn="base" latinLnBrk="0"/>
            <a:r>
              <a:rPr lang="en-US" altLang="ko-KR" dirty="0" err="1"/>
              <a:t>var</a:t>
            </a:r>
            <a:r>
              <a:rPr lang="en-US" altLang="ko-KR" dirty="0"/>
              <a:t> hello = </a:t>
            </a:r>
            <a:r>
              <a:rPr lang="en-US" altLang="ko-KR" b="1" dirty="0"/>
              <a:t>new String</a:t>
            </a:r>
            <a:r>
              <a:rPr lang="en-US" altLang="ko-KR" dirty="0"/>
              <a:t>(“hello</a:t>
            </a:r>
            <a:r>
              <a:rPr lang="ko-KR" altLang="en-US" dirty="0"/>
              <a:t>”</a:t>
            </a:r>
            <a:r>
              <a:rPr lang="en-US" altLang="ko-KR" dirty="0"/>
              <a:t>); // String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 err="1"/>
              <a:t>프로토타입임</a:t>
            </a:r>
            <a:endParaRPr lang="en-US" altLang="ko-KR" dirty="0"/>
          </a:p>
          <a:p>
            <a:pPr lvl="2" fontAlgn="base" latinLnBrk="0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241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프로토타입</a:t>
            </a:r>
            <a:r>
              <a:rPr lang="ko-KR" altLang="en-US" dirty="0"/>
              <a:t> 만드는 사례 </a:t>
            </a:r>
            <a:r>
              <a:rPr lang="en-US" altLang="ko-KR" dirty="0"/>
              <a:t>: Student </a:t>
            </a:r>
            <a:r>
              <a:rPr lang="ko-KR" altLang="en-US" dirty="0" err="1"/>
              <a:t>프로토타입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 err="1"/>
              <a:t>프로토타입은</a:t>
            </a:r>
            <a:r>
              <a:rPr lang="ko-KR" altLang="en-US" dirty="0"/>
              <a:t> 함수로 만든다</a:t>
            </a:r>
            <a:endParaRPr lang="en-US" altLang="ko-KR" dirty="0"/>
          </a:p>
          <a:p>
            <a:pPr lvl="2"/>
            <a:r>
              <a:rPr lang="ko-KR" altLang="en-US" dirty="0" err="1"/>
              <a:t>프로토타입</a:t>
            </a:r>
            <a:r>
              <a:rPr lang="ko-KR" altLang="en-US" dirty="0"/>
              <a:t> 함수를 </a:t>
            </a:r>
            <a:r>
              <a:rPr lang="ko-KR" altLang="en-US" dirty="0" err="1"/>
              <a:t>생성자</a:t>
            </a:r>
            <a:r>
              <a:rPr lang="ko-KR" altLang="en-US" dirty="0"/>
              <a:t> 함수라고도 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new </a:t>
            </a:r>
            <a:r>
              <a:rPr lang="ko-KR" altLang="en-US" dirty="0"/>
              <a:t>연산자로 객체를 생성한다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072308" y="2638806"/>
            <a:ext cx="4752528" cy="19543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100" dirty="0"/>
              <a:t>// </a:t>
            </a:r>
            <a:r>
              <a:rPr lang="ko-KR" altLang="en-US" sz="1100" dirty="0" err="1"/>
              <a:t>프로토타입</a:t>
            </a:r>
            <a:r>
              <a:rPr lang="ko-KR" altLang="en-US" sz="1100" dirty="0"/>
              <a:t> Student 작성</a:t>
            </a:r>
          </a:p>
          <a:p>
            <a:pPr defTabSz="180000"/>
            <a:r>
              <a:rPr lang="ko-KR" altLang="en-US" sz="1100" b="1" dirty="0"/>
              <a:t>function Student(name, score</a:t>
            </a:r>
            <a:r>
              <a:rPr lang="ko-KR" altLang="en-US" sz="1100" dirty="0"/>
              <a:t>) { 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b="1" dirty="0" err="1"/>
              <a:t>this.univ</a:t>
            </a:r>
            <a:r>
              <a:rPr lang="en-US" altLang="ko-KR" sz="1100" b="1" dirty="0"/>
              <a:t> </a:t>
            </a:r>
            <a:r>
              <a:rPr lang="en-US" altLang="ko-KR" sz="1100" dirty="0"/>
              <a:t>= </a:t>
            </a:r>
            <a:r>
              <a:rPr lang="ko-KR" altLang="en-US" sz="1100" dirty="0"/>
              <a:t>"한국대학"</a:t>
            </a:r>
            <a:r>
              <a:rPr lang="en-US" altLang="ko-KR" sz="1100" dirty="0"/>
              <a:t>; // </a:t>
            </a:r>
            <a:r>
              <a:rPr lang="en-US" altLang="ko-KR" sz="1100" dirty="0" err="1"/>
              <a:t>this.univ</a:t>
            </a:r>
            <a:r>
              <a:rPr lang="ko-KR" altLang="en-US" sz="1100" dirty="0"/>
              <a:t>을 이용하여 </a:t>
            </a:r>
            <a:r>
              <a:rPr lang="en-US" altLang="ko-KR" sz="1100" dirty="0" err="1"/>
              <a:t>univ</a:t>
            </a:r>
            <a:r>
              <a:rPr lang="en-US" altLang="ko-KR" sz="1100" dirty="0"/>
              <a:t> </a:t>
            </a:r>
            <a:r>
              <a:rPr lang="ko-KR" altLang="en-US" sz="1100" dirty="0" err="1"/>
              <a:t>프로퍼티</a:t>
            </a:r>
            <a:r>
              <a:rPr lang="ko-KR" altLang="en-US" sz="1100" dirty="0"/>
              <a:t> 작성</a:t>
            </a:r>
          </a:p>
          <a:p>
            <a:pPr defTabSz="180000"/>
            <a:r>
              <a:rPr lang="ko-KR" altLang="en-US" sz="1100" dirty="0"/>
              <a:t>	</a:t>
            </a:r>
            <a:r>
              <a:rPr lang="ko-KR" altLang="en-US" sz="1100" b="1" dirty="0"/>
              <a:t>this.name</a:t>
            </a:r>
            <a:r>
              <a:rPr lang="ko-KR" altLang="en-US" sz="1100" dirty="0"/>
              <a:t> = name; // this.name을 이용하여 name </a:t>
            </a:r>
            <a:r>
              <a:rPr lang="ko-KR" altLang="en-US" sz="1100" dirty="0" err="1"/>
              <a:t>프로퍼티</a:t>
            </a:r>
            <a:r>
              <a:rPr lang="ko-KR" altLang="en-US" sz="1100" dirty="0"/>
              <a:t> 작성</a:t>
            </a:r>
          </a:p>
          <a:p>
            <a:pPr defTabSz="180000"/>
            <a:r>
              <a:rPr lang="ko-KR" altLang="en-US" sz="1100" dirty="0"/>
              <a:t>	</a:t>
            </a:r>
            <a:r>
              <a:rPr lang="ko-KR" altLang="en-US" sz="1100" b="1" dirty="0"/>
              <a:t>this.score</a:t>
            </a:r>
            <a:r>
              <a:rPr lang="ko-KR" altLang="en-US" sz="1100" dirty="0"/>
              <a:t> = score; // this.score를 이용하여 score </a:t>
            </a:r>
            <a:r>
              <a:rPr lang="ko-KR" altLang="en-US" sz="1100" dirty="0" err="1"/>
              <a:t>프로퍼티</a:t>
            </a:r>
            <a:r>
              <a:rPr lang="ko-KR" altLang="en-US" sz="1100" dirty="0"/>
              <a:t> 작성</a:t>
            </a:r>
          </a:p>
          <a:p>
            <a:pPr defTabSz="180000"/>
            <a:r>
              <a:rPr lang="ko-KR" altLang="en-US" sz="1100" dirty="0"/>
              <a:t>	</a:t>
            </a:r>
            <a:r>
              <a:rPr lang="ko-KR" altLang="en-US" sz="1100" b="1" dirty="0"/>
              <a:t>this.getGrade</a:t>
            </a:r>
            <a:r>
              <a:rPr lang="ko-KR" altLang="en-US" sz="1100" dirty="0"/>
              <a:t> = </a:t>
            </a:r>
            <a:r>
              <a:rPr lang="ko-KR" altLang="en-US" sz="1100" b="1" dirty="0"/>
              <a:t>function () { </a:t>
            </a:r>
            <a:r>
              <a:rPr lang="ko-KR" altLang="en-US" sz="1100" dirty="0"/>
              <a:t>// getGrade() </a:t>
            </a:r>
            <a:r>
              <a:rPr lang="ko-KR" altLang="en-US" sz="1100" dirty="0" err="1"/>
              <a:t>메소드</a:t>
            </a:r>
            <a:r>
              <a:rPr lang="ko-KR" altLang="en-US" sz="1100" dirty="0"/>
              <a:t> 작성</a:t>
            </a:r>
          </a:p>
          <a:p>
            <a:pPr defTabSz="180000"/>
            <a:r>
              <a:rPr lang="ko-KR" altLang="en-US" sz="1100" dirty="0"/>
              <a:t>				if(this.score &gt; 80) return "A";</a:t>
            </a:r>
          </a:p>
          <a:p>
            <a:pPr defTabSz="180000"/>
            <a:r>
              <a:rPr lang="ko-KR" altLang="en-US" sz="1100" dirty="0"/>
              <a:t>				else if(this.score &gt; 60) return "B";</a:t>
            </a:r>
          </a:p>
          <a:p>
            <a:pPr defTabSz="180000"/>
            <a:r>
              <a:rPr lang="ko-KR" altLang="en-US" sz="1100" dirty="0"/>
              <a:t>				else return "F";</a:t>
            </a:r>
          </a:p>
          <a:p>
            <a:pPr defTabSz="180000"/>
            <a:r>
              <a:rPr lang="ko-KR" altLang="en-US" sz="1100" dirty="0"/>
              <a:t>	}</a:t>
            </a:r>
          </a:p>
          <a:p>
            <a:pPr defTabSz="180000"/>
            <a:r>
              <a:rPr lang="ko-KR" altLang="en-US" sz="1100" dirty="0"/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072308" y="5486795"/>
            <a:ext cx="6408712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050" dirty="0"/>
              <a:t>var kitae = </a:t>
            </a:r>
            <a:r>
              <a:rPr lang="ko-KR" altLang="en-US" sz="1050" b="1" dirty="0"/>
              <a:t>new Student("황기태", 75); </a:t>
            </a:r>
            <a:r>
              <a:rPr lang="ko-KR" altLang="en-US" sz="1050" dirty="0"/>
              <a:t>		</a:t>
            </a:r>
            <a:r>
              <a:rPr lang="en-US" altLang="ko-KR" sz="1050" dirty="0"/>
              <a:t>	</a:t>
            </a:r>
            <a:r>
              <a:rPr lang="ko-KR" altLang="en-US" sz="1050" dirty="0"/>
              <a:t>// Student 객체 생성</a:t>
            </a:r>
          </a:p>
          <a:p>
            <a:pPr defTabSz="180000"/>
            <a:r>
              <a:rPr lang="ko-KR" altLang="en-US" sz="1050" dirty="0"/>
              <a:t>var jaemoon = </a:t>
            </a:r>
            <a:r>
              <a:rPr lang="ko-KR" altLang="en-US" sz="1050" b="1" dirty="0"/>
              <a:t>new Student("이재문", 93);</a:t>
            </a:r>
            <a:r>
              <a:rPr lang="ko-KR" altLang="en-US" sz="1050" dirty="0"/>
              <a:t>	// Student 객체 생성</a:t>
            </a:r>
          </a:p>
          <a:p>
            <a:pPr defTabSz="180000"/>
            <a:r>
              <a:rPr lang="ko-KR" altLang="en-US" sz="1050" dirty="0"/>
              <a:t>document.write(kitae.univ + ", " + kitae.name + "의 학점은 " + kitae.getGrade() + "&lt;br&gt;");</a:t>
            </a:r>
          </a:p>
          <a:p>
            <a:pPr defTabSz="180000"/>
            <a:r>
              <a:rPr lang="ko-KR" altLang="en-US" sz="1050" dirty="0"/>
              <a:t>document.write(jaemoon.univ + ", " + jaemoon.name + "의 학점은 " + jaemoon.getGrade() + "&lt;br&gt;")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908" y="2568411"/>
            <a:ext cx="2578224" cy="210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474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994027" y="682094"/>
            <a:ext cx="4608512" cy="54938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900" dirty="0"/>
              <a:t>&lt;!DOCTYPE html&gt;</a:t>
            </a:r>
          </a:p>
          <a:p>
            <a:pPr defTabSz="180000"/>
            <a:r>
              <a:rPr lang="en-US" altLang="ko-KR" sz="900" dirty="0"/>
              <a:t>&lt;html&gt;&lt;head&gt;&lt;title&gt;</a:t>
            </a:r>
            <a:r>
              <a:rPr lang="ko-KR" altLang="en-US" sz="900" dirty="0" err="1"/>
              <a:t>프로토타입으로</a:t>
            </a:r>
            <a:r>
              <a:rPr lang="ko-KR" altLang="en-US" sz="900" dirty="0"/>
              <a:t> 객체 만들기</a:t>
            </a:r>
            <a:r>
              <a:rPr lang="en-US" altLang="ko-KR" sz="900" dirty="0"/>
              <a:t>&lt;/title&gt;</a:t>
            </a:r>
          </a:p>
          <a:p>
            <a:pPr defTabSz="180000"/>
            <a:r>
              <a:rPr lang="en-US" altLang="ko-KR" sz="900" dirty="0"/>
              <a:t>&lt;script&gt;</a:t>
            </a:r>
          </a:p>
          <a:p>
            <a:pPr defTabSz="180000"/>
            <a:r>
              <a:rPr lang="en-US" altLang="ko-KR" sz="900" dirty="0"/>
              <a:t>	// </a:t>
            </a:r>
            <a:r>
              <a:rPr lang="ko-KR" altLang="en-US" sz="900" dirty="0" err="1"/>
              <a:t>프로토타입</a:t>
            </a:r>
            <a:r>
              <a:rPr lang="ko-KR" altLang="en-US" sz="900" dirty="0"/>
              <a:t> 만들기 </a:t>
            </a:r>
            <a:r>
              <a:rPr lang="en-US" altLang="ko-KR" sz="900" dirty="0"/>
              <a:t>: </a:t>
            </a:r>
            <a:r>
              <a:rPr lang="ko-KR" altLang="en-US" sz="900" dirty="0" err="1"/>
              <a:t>생성자</a:t>
            </a:r>
            <a:r>
              <a:rPr lang="ko-KR" altLang="en-US" sz="900" dirty="0"/>
              <a:t> 함수 작성</a:t>
            </a:r>
          </a:p>
          <a:p>
            <a:pPr defTabSz="180000"/>
            <a:r>
              <a:rPr lang="ko-KR" altLang="en-US" sz="900" dirty="0"/>
              <a:t>	</a:t>
            </a:r>
            <a:r>
              <a:rPr lang="en-US" altLang="ko-KR" sz="900" b="1" dirty="0"/>
              <a:t>function Account(owner, code, balance) {</a:t>
            </a:r>
          </a:p>
          <a:p>
            <a:pPr defTabSz="180000"/>
            <a:r>
              <a:rPr lang="en-US" altLang="ko-KR" sz="900" dirty="0"/>
              <a:t>		// </a:t>
            </a:r>
            <a:r>
              <a:rPr lang="ko-KR" altLang="en-US" sz="900" dirty="0" err="1"/>
              <a:t>프로퍼티</a:t>
            </a:r>
            <a:r>
              <a:rPr lang="ko-KR" altLang="en-US" sz="900" dirty="0"/>
              <a:t> 만들기</a:t>
            </a:r>
          </a:p>
          <a:p>
            <a:pPr defTabSz="180000"/>
            <a:r>
              <a:rPr lang="ko-KR" altLang="en-US" sz="900" dirty="0"/>
              <a:t>		</a:t>
            </a:r>
            <a:r>
              <a:rPr lang="en-US" altLang="ko-KR" sz="900" b="1" dirty="0" err="1"/>
              <a:t>this.owner</a:t>
            </a:r>
            <a:r>
              <a:rPr lang="en-US" altLang="ko-KR" sz="900" b="1" dirty="0"/>
              <a:t> </a:t>
            </a:r>
            <a:r>
              <a:rPr lang="en-US" altLang="ko-KR" sz="900" dirty="0"/>
              <a:t>= owner; 	// </a:t>
            </a:r>
            <a:r>
              <a:rPr lang="ko-KR" altLang="en-US" sz="900" dirty="0"/>
              <a:t>계좌 주인 </a:t>
            </a:r>
            <a:r>
              <a:rPr lang="ko-KR" altLang="en-US" sz="900" dirty="0" err="1"/>
              <a:t>프로퍼티</a:t>
            </a:r>
            <a:r>
              <a:rPr lang="ko-KR" altLang="en-US" sz="900" dirty="0"/>
              <a:t> 만들기 </a:t>
            </a:r>
          </a:p>
          <a:p>
            <a:pPr defTabSz="180000"/>
            <a:r>
              <a:rPr lang="ko-KR" altLang="en-US" sz="900" dirty="0"/>
              <a:t>		</a:t>
            </a:r>
            <a:r>
              <a:rPr lang="en-US" altLang="ko-KR" sz="900" b="1" dirty="0" err="1"/>
              <a:t>this.code</a:t>
            </a:r>
            <a:r>
              <a:rPr lang="en-US" altLang="ko-KR" sz="900" b="1" dirty="0"/>
              <a:t> </a:t>
            </a:r>
            <a:r>
              <a:rPr lang="en-US" altLang="ko-KR" sz="900" dirty="0"/>
              <a:t>= code; 		// </a:t>
            </a:r>
            <a:r>
              <a:rPr lang="ko-KR" altLang="en-US" sz="900" dirty="0"/>
              <a:t>계좌 코드 </a:t>
            </a:r>
            <a:r>
              <a:rPr lang="ko-KR" altLang="en-US" sz="900" dirty="0" err="1"/>
              <a:t>프로퍼티</a:t>
            </a:r>
            <a:r>
              <a:rPr lang="ko-KR" altLang="en-US" sz="900" dirty="0"/>
              <a:t> 만들기 </a:t>
            </a:r>
          </a:p>
          <a:p>
            <a:pPr defTabSz="180000"/>
            <a:r>
              <a:rPr lang="ko-KR" altLang="en-US" sz="900" dirty="0"/>
              <a:t>		</a:t>
            </a:r>
            <a:r>
              <a:rPr lang="en-US" altLang="ko-KR" sz="900" b="1" dirty="0" err="1"/>
              <a:t>this.balance</a:t>
            </a:r>
            <a:r>
              <a:rPr lang="en-US" altLang="ko-KR" sz="900" dirty="0"/>
              <a:t> = balance; // </a:t>
            </a:r>
            <a:r>
              <a:rPr lang="ko-KR" altLang="en-US" sz="900" dirty="0"/>
              <a:t>잔액 </a:t>
            </a:r>
            <a:r>
              <a:rPr lang="ko-KR" altLang="en-US" sz="900" dirty="0" err="1"/>
              <a:t>프로퍼티</a:t>
            </a:r>
            <a:r>
              <a:rPr lang="ko-KR" altLang="en-US" sz="900" dirty="0"/>
              <a:t> 만들기 </a:t>
            </a:r>
          </a:p>
          <a:p>
            <a:pPr defTabSz="180000"/>
            <a:r>
              <a:rPr lang="ko-KR" altLang="en-US" sz="900" dirty="0"/>
              <a:t>		</a:t>
            </a:r>
          </a:p>
          <a:p>
            <a:pPr defTabSz="180000"/>
            <a:r>
              <a:rPr lang="ko-KR" altLang="en-US" sz="900" dirty="0"/>
              <a:t>		</a:t>
            </a:r>
            <a:r>
              <a:rPr lang="en-US" altLang="ko-KR" sz="900" dirty="0"/>
              <a:t>// </a:t>
            </a:r>
            <a:r>
              <a:rPr lang="ko-KR" altLang="en-US" sz="900" dirty="0" err="1"/>
              <a:t>메소드</a:t>
            </a:r>
            <a:r>
              <a:rPr lang="ko-KR" altLang="en-US" sz="900" dirty="0"/>
              <a:t> 만들기</a:t>
            </a:r>
          </a:p>
          <a:p>
            <a:pPr defTabSz="180000"/>
            <a:r>
              <a:rPr lang="ko-KR" altLang="en-US" sz="900" dirty="0"/>
              <a:t>		</a:t>
            </a:r>
            <a:r>
              <a:rPr lang="en-US" altLang="ko-KR" sz="900" b="1" dirty="0" err="1"/>
              <a:t>this.inquiry</a:t>
            </a:r>
            <a:r>
              <a:rPr lang="en-US" altLang="ko-KR" sz="900" b="1" dirty="0"/>
              <a:t> = function () { return </a:t>
            </a:r>
            <a:r>
              <a:rPr lang="en-US" altLang="ko-KR" sz="900" b="1" dirty="0" err="1"/>
              <a:t>this.balance</a:t>
            </a:r>
            <a:r>
              <a:rPr lang="en-US" altLang="ko-KR" sz="900" b="1" dirty="0"/>
              <a:t>; }</a:t>
            </a:r>
          </a:p>
          <a:p>
            <a:pPr defTabSz="180000"/>
            <a:r>
              <a:rPr lang="en-US" altLang="ko-KR" sz="900" b="1" dirty="0"/>
              <a:t>		</a:t>
            </a:r>
            <a:r>
              <a:rPr lang="en-US" altLang="ko-KR" sz="900" b="1" dirty="0" err="1"/>
              <a:t>this.deposit</a:t>
            </a:r>
            <a:r>
              <a:rPr lang="en-US" altLang="ko-KR" sz="900" b="1" dirty="0"/>
              <a:t> = function (money) { </a:t>
            </a:r>
            <a:r>
              <a:rPr lang="en-US" altLang="ko-KR" sz="900" b="1" dirty="0" err="1"/>
              <a:t>this.balance</a:t>
            </a:r>
            <a:r>
              <a:rPr lang="en-US" altLang="ko-KR" sz="900" b="1" dirty="0"/>
              <a:t> += money; } </a:t>
            </a:r>
          </a:p>
          <a:p>
            <a:pPr defTabSz="180000"/>
            <a:r>
              <a:rPr lang="en-US" altLang="ko-KR" sz="900" b="1" dirty="0"/>
              <a:t>		</a:t>
            </a:r>
            <a:r>
              <a:rPr lang="en-US" altLang="ko-KR" sz="900" b="1" dirty="0" err="1"/>
              <a:t>this.withdraw</a:t>
            </a:r>
            <a:r>
              <a:rPr lang="en-US" altLang="ko-KR" sz="900" b="1" dirty="0"/>
              <a:t> = function (money) {</a:t>
            </a:r>
            <a:r>
              <a:rPr lang="en-US" altLang="ko-KR" sz="900" dirty="0"/>
              <a:t> // </a:t>
            </a:r>
            <a:r>
              <a:rPr lang="ko-KR" altLang="en-US" sz="900" dirty="0"/>
              <a:t>예금 인출</a:t>
            </a:r>
            <a:r>
              <a:rPr lang="en-US" altLang="ko-KR" sz="900" dirty="0"/>
              <a:t>, money</a:t>
            </a:r>
            <a:r>
              <a:rPr lang="ko-KR" altLang="en-US" sz="900" dirty="0"/>
              <a:t>는 인출하는 액수</a:t>
            </a:r>
          </a:p>
          <a:p>
            <a:pPr defTabSz="180000"/>
            <a:r>
              <a:rPr lang="ko-KR" altLang="en-US" sz="900" dirty="0"/>
              <a:t>			</a:t>
            </a:r>
            <a:r>
              <a:rPr lang="en-US" altLang="ko-KR" sz="900" dirty="0"/>
              <a:t>// money</a:t>
            </a:r>
            <a:r>
              <a:rPr lang="ko-KR" altLang="en-US" sz="900" dirty="0"/>
              <a:t>가 </a:t>
            </a:r>
            <a:r>
              <a:rPr lang="en-US" altLang="ko-KR" sz="900" dirty="0"/>
              <a:t>balance</a:t>
            </a:r>
            <a:r>
              <a:rPr lang="ko-KR" altLang="en-US" sz="900" dirty="0"/>
              <a:t>보다 작다고 가정</a:t>
            </a:r>
          </a:p>
          <a:p>
            <a:pPr defTabSz="180000"/>
            <a:r>
              <a:rPr lang="ko-KR" altLang="en-US" sz="900" dirty="0"/>
              <a:t>			</a:t>
            </a:r>
            <a:r>
              <a:rPr lang="en-US" altLang="ko-KR" sz="900" dirty="0" err="1"/>
              <a:t>this.balance</a:t>
            </a:r>
            <a:r>
              <a:rPr lang="en-US" altLang="ko-KR" sz="900" dirty="0"/>
              <a:t> -= money; </a:t>
            </a:r>
          </a:p>
          <a:p>
            <a:pPr defTabSz="180000"/>
            <a:r>
              <a:rPr lang="en-US" altLang="ko-KR" sz="900" dirty="0"/>
              <a:t>			return money;</a:t>
            </a:r>
          </a:p>
          <a:p>
            <a:pPr defTabSz="180000"/>
            <a:r>
              <a:rPr lang="en-US" altLang="ko-KR" sz="900" dirty="0"/>
              <a:t>		</a:t>
            </a:r>
            <a:r>
              <a:rPr lang="en-US" altLang="ko-KR" sz="900" b="1" dirty="0"/>
              <a:t>} 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b="1" dirty="0"/>
              <a:t>}</a:t>
            </a:r>
          </a:p>
          <a:p>
            <a:pPr defTabSz="180000"/>
            <a:r>
              <a:rPr lang="en-US" altLang="ko-KR" sz="900" dirty="0"/>
              <a:t>&lt;/script&gt;&lt;/head&gt;</a:t>
            </a:r>
          </a:p>
          <a:p>
            <a:pPr defTabSz="180000"/>
            <a:r>
              <a:rPr lang="en-US" altLang="ko-KR" sz="900" dirty="0"/>
              <a:t>&lt;body&gt;</a:t>
            </a:r>
          </a:p>
          <a:p>
            <a:pPr defTabSz="180000"/>
            <a:r>
              <a:rPr lang="en-US" altLang="ko-KR" sz="900" dirty="0"/>
              <a:t>&lt;h3&gt;Account </a:t>
            </a:r>
            <a:r>
              <a:rPr lang="ko-KR" altLang="en-US" sz="900" dirty="0" err="1"/>
              <a:t>프로토타입</a:t>
            </a:r>
            <a:r>
              <a:rPr lang="ko-KR" altLang="en-US" sz="900" dirty="0"/>
              <a:t> 만들기</a:t>
            </a:r>
            <a:r>
              <a:rPr lang="en-US" altLang="ko-KR" sz="900" dirty="0"/>
              <a:t>&lt;/h3&gt;</a:t>
            </a:r>
          </a:p>
          <a:p>
            <a:pPr defTabSz="180000"/>
            <a:r>
              <a:rPr lang="en-US" altLang="ko-KR" sz="900" dirty="0"/>
              <a:t>&lt;</a:t>
            </a:r>
            <a:r>
              <a:rPr lang="en-US" altLang="ko-KR" sz="900" dirty="0" err="1"/>
              <a:t>hr</a:t>
            </a:r>
            <a:r>
              <a:rPr lang="en-US" altLang="ko-KR" sz="900" dirty="0"/>
              <a:t>&gt;</a:t>
            </a:r>
          </a:p>
          <a:p>
            <a:pPr defTabSz="180000"/>
            <a:r>
              <a:rPr lang="en-US" altLang="ko-KR" sz="900" dirty="0"/>
              <a:t>&lt;script&gt;</a:t>
            </a:r>
          </a:p>
          <a:p>
            <a:pPr defTabSz="180000"/>
            <a:r>
              <a:rPr lang="en-US" altLang="ko-KR" sz="900" dirty="0"/>
              <a:t>	// new </a:t>
            </a:r>
            <a:r>
              <a:rPr lang="ko-KR" altLang="en-US" sz="900" dirty="0"/>
              <a:t>연산자 이용하여 계좌 객체 생성</a:t>
            </a:r>
          </a:p>
          <a:p>
            <a:pPr defTabSz="180000"/>
            <a:r>
              <a:rPr lang="ko-KR" altLang="en-US" sz="900" dirty="0"/>
              <a:t>	</a:t>
            </a:r>
            <a:r>
              <a:rPr lang="en-US" altLang="ko-KR" sz="900" b="1" dirty="0" err="1"/>
              <a:t>var</a:t>
            </a:r>
            <a:r>
              <a:rPr lang="en-US" altLang="ko-KR" sz="900" b="1" dirty="0"/>
              <a:t> account = new Account("</a:t>
            </a:r>
            <a:r>
              <a:rPr lang="ko-KR" altLang="en-US" sz="900" b="1" dirty="0"/>
              <a:t>황기태</a:t>
            </a:r>
            <a:r>
              <a:rPr lang="en-US" altLang="ko-KR" sz="900" b="1" dirty="0"/>
              <a:t>", "111", 35000);</a:t>
            </a:r>
          </a:p>
          <a:p>
            <a:pPr defTabSz="180000"/>
            <a:endParaRPr lang="en-US" altLang="ko-KR" sz="900" dirty="0"/>
          </a:p>
          <a:p>
            <a:pPr defTabSz="180000"/>
            <a:r>
              <a:rPr lang="en-US" altLang="ko-KR" sz="900" dirty="0"/>
              <a:t>	// </a:t>
            </a:r>
            <a:r>
              <a:rPr lang="ko-KR" altLang="en-US" sz="900" dirty="0"/>
              <a:t>객체 활용</a:t>
            </a:r>
          </a:p>
          <a:p>
            <a:pPr defTabSz="180000"/>
            <a:r>
              <a:rPr lang="ko-KR" altLang="en-US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("account : ");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</a:t>
            </a:r>
            <a:r>
              <a:rPr lang="en-US" altLang="ko-KR" sz="900" b="1" dirty="0" err="1"/>
              <a:t>account.owner</a:t>
            </a:r>
            <a:r>
              <a:rPr lang="en-US" altLang="ko-KR" sz="900" dirty="0"/>
              <a:t> + ", ");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</a:t>
            </a:r>
            <a:r>
              <a:rPr lang="en-US" altLang="ko-KR" sz="900" b="1" dirty="0" err="1"/>
              <a:t>account.code</a:t>
            </a:r>
            <a:r>
              <a:rPr lang="en-US" altLang="ko-KR" sz="900" dirty="0"/>
              <a:t> + ", ");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</a:t>
            </a:r>
            <a:r>
              <a:rPr lang="en-US" altLang="ko-KR" sz="900" b="1" dirty="0" err="1"/>
              <a:t>account.balance</a:t>
            </a:r>
            <a:r>
              <a:rPr lang="en-US" altLang="ko-KR" sz="900" dirty="0"/>
              <a:t> + "&lt;</a:t>
            </a:r>
            <a:r>
              <a:rPr lang="en-US" altLang="ko-KR" sz="900" dirty="0" err="1"/>
              <a:t>br</a:t>
            </a:r>
            <a:r>
              <a:rPr lang="en-US" altLang="ko-KR" sz="900" dirty="0"/>
              <a:t>&gt;");</a:t>
            </a:r>
          </a:p>
          <a:p>
            <a:pPr defTabSz="180000"/>
            <a:endParaRPr lang="en-US" altLang="ko-KR" sz="900" dirty="0"/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b="1" dirty="0" err="1"/>
              <a:t>account.deposit</a:t>
            </a:r>
            <a:r>
              <a:rPr lang="en-US" altLang="ko-KR" sz="900" b="1" dirty="0"/>
              <a:t>(10000); </a:t>
            </a:r>
            <a:r>
              <a:rPr lang="en-US" altLang="ko-KR" sz="900" dirty="0"/>
              <a:t>// 10000</a:t>
            </a:r>
            <a:r>
              <a:rPr lang="ko-KR" altLang="en-US" sz="900" dirty="0"/>
              <a:t>원 저금</a:t>
            </a:r>
          </a:p>
          <a:p>
            <a:pPr defTabSz="180000"/>
            <a:r>
              <a:rPr lang="ko-KR" altLang="en-US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("10000</a:t>
            </a:r>
            <a:r>
              <a:rPr lang="ko-KR" altLang="en-US" sz="900" dirty="0"/>
              <a:t>원 저금 후 잔액은 </a:t>
            </a:r>
            <a:r>
              <a:rPr lang="en-US" altLang="ko-KR" sz="900" dirty="0"/>
              <a:t>" + </a:t>
            </a:r>
            <a:r>
              <a:rPr lang="en-US" altLang="ko-KR" sz="900" b="1" dirty="0" err="1"/>
              <a:t>account.inquiry</a:t>
            </a:r>
            <a:r>
              <a:rPr lang="en-US" altLang="ko-KR" sz="900" b="1" dirty="0"/>
              <a:t>() </a:t>
            </a:r>
            <a:r>
              <a:rPr lang="en-US" altLang="ko-KR" sz="900" dirty="0"/>
              <a:t>+ "&lt;</a:t>
            </a:r>
            <a:r>
              <a:rPr lang="en-US" altLang="ko-KR" sz="900" dirty="0" err="1"/>
              <a:t>br</a:t>
            </a:r>
            <a:r>
              <a:rPr lang="en-US" altLang="ko-KR" sz="900" dirty="0"/>
              <a:t>&gt;");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b="1" dirty="0" err="1"/>
              <a:t>account.withdraw</a:t>
            </a:r>
            <a:r>
              <a:rPr lang="en-US" altLang="ko-KR" sz="900" b="1" dirty="0"/>
              <a:t>(5000); </a:t>
            </a:r>
            <a:r>
              <a:rPr lang="en-US" altLang="ko-KR" sz="900" dirty="0"/>
              <a:t>// 5000</a:t>
            </a:r>
            <a:r>
              <a:rPr lang="ko-KR" altLang="en-US" sz="900" dirty="0"/>
              <a:t>원 인출</a:t>
            </a:r>
          </a:p>
          <a:p>
            <a:pPr defTabSz="180000"/>
            <a:r>
              <a:rPr lang="ko-KR" altLang="en-US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("5000</a:t>
            </a:r>
            <a:r>
              <a:rPr lang="ko-KR" altLang="en-US" sz="900" dirty="0"/>
              <a:t>원 인출 후 잔액은 </a:t>
            </a:r>
            <a:r>
              <a:rPr lang="en-US" altLang="ko-KR" sz="900" dirty="0"/>
              <a:t>" + </a:t>
            </a:r>
            <a:r>
              <a:rPr lang="en-US" altLang="ko-KR" sz="900" b="1" dirty="0" err="1"/>
              <a:t>account.inquiry</a:t>
            </a:r>
            <a:r>
              <a:rPr lang="en-US" altLang="ko-KR" sz="900" b="1" dirty="0"/>
              <a:t>() </a:t>
            </a:r>
            <a:r>
              <a:rPr lang="en-US" altLang="ko-KR" sz="900" dirty="0"/>
              <a:t>+ "&lt;</a:t>
            </a:r>
            <a:r>
              <a:rPr lang="en-US" altLang="ko-KR" sz="900" dirty="0" err="1"/>
              <a:t>br</a:t>
            </a:r>
            <a:r>
              <a:rPr lang="en-US" altLang="ko-KR" sz="900" dirty="0"/>
              <a:t>&gt;");</a:t>
            </a:r>
          </a:p>
          <a:p>
            <a:pPr defTabSz="180000"/>
            <a:r>
              <a:rPr lang="en-US" altLang="ko-KR" sz="900" dirty="0"/>
              <a:t>&lt;/script&gt;</a:t>
            </a:r>
          </a:p>
          <a:p>
            <a:pPr defTabSz="180000"/>
            <a:r>
              <a:rPr lang="en-US" altLang="ko-KR" sz="900" dirty="0"/>
              <a:t>&lt;/body&gt;&lt;/html&gt;</a:t>
            </a:r>
            <a:endParaRPr lang="ko-KR" altLang="en-US" sz="900" dirty="0"/>
          </a:p>
        </p:txBody>
      </p:sp>
      <p:pic>
        <p:nvPicPr>
          <p:cNvPr id="1025" name="_x426927928" descr="EMB0000382825c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013" y="2595488"/>
            <a:ext cx="2849235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0352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객체와 </a:t>
            </a:r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객체와 </a:t>
            </a:r>
            <a:r>
              <a:rPr lang="ko-KR" altLang="en-US" dirty="0" err="1"/>
              <a:t>반복문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객체는 단순 </a:t>
            </a:r>
            <a:r>
              <a:rPr lang="en-US" altLang="ko-KR" dirty="0"/>
              <a:t>for </a:t>
            </a:r>
            <a:r>
              <a:rPr lang="ko-KR" altLang="en-US" dirty="0" err="1"/>
              <a:t>반복문으로</a:t>
            </a:r>
            <a:r>
              <a:rPr lang="ko-KR" altLang="en-US" dirty="0"/>
              <a:t> 객체의 속성을 </a:t>
            </a:r>
            <a:r>
              <a:rPr lang="ko-KR" altLang="en-US" dirty="0" err="1"/>
              <a:t>살펴보는것이</a:t>
            </a:r>
            <a:r>
              <a:rPr lang="ko-KR" altLang="en-US" dirty="0"/>
              <a:t> 불가능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객체의 속성을 모두 살펴보려면 </a:t>
            </a:r>
            <a:r>
              <a:rPr lang="en-US" altLang="ko-KR" dirty="0"/>
              <a:t>for in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fontAlgn="base"/>
            <a:r>
              <a:rPr lang="en-US" altLang="ko-KR" dirty="0"/>
              <a:t>for in </a:t>
            </a:r>
            <a:r>
              <a:rPr lang="ko-KR" altLang="ko-KR" dirty="0" err="1"/>
              <a:t>반복문의</a:t>
            </a:r>
            <a:r>
              <a:rPr lang="ko-KR" altLang="ko-KR" dirty="0"/>
              <a:t> 형태</a:t>
            </a:r>
            <a:r>
              <a:rPr lang="en-US" altLang="ko-KR" dirty="0"/>
              <a:t>​</a:t>
            </a:r>
          </a:p>
          <a:p>
            <a:pPr fontAlgn="base"/>
            <a:r>
              <a:rPr lang="en-US" altLang="ko-KR" dirty="0"/>
              <a:t>for in </a:t>
            </a:r>
            <a:r>
              <a:rPr lang="ko-KR" altLang="ko-KR" dirty="0" err="1"/>
              <a:t>반복문은</a:t>
            </a:r>
            <a:r>
              <a:rPr lang="ko-KR" altLang="ko-KR" dirty="0"/>
              <a:t> 단순 </a:t>
            </a:r>
            <a:r>
              <a:rPr lang="en-US" altLang="ko-KR" dirty="0"/>
              <a:t>for </a:t>
            </a:r>
            <a:r>
              <a:rPr lang="ko-KR" altLang="ko-KR" dirty="0" err="1"/>
              <a:t>반복문과</a:t>
            </a:r>
            <a:r>
              <a:rPr lang="ko-KR" altLang="ko-KR" dirty="0"/>
              <a:t> 같은 기능</a:t>
            </a:r>
            <a:r>
              <a:rPr lang="en-US" altLang="ko-KR" dirty="0"/>
              <a:t>​</a:t>
            </a:r>
          </a:p>
          <a:p>
            <a:pPr lvl="1">
              <a:defRPr/>
            </a:pPr>
            <a:r>
              <a:rPr lang="en-US" altLang="ko-KR" dirty="0" smtClean="0"/>
              <a:t>for(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k in array)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  <p:sp>
        <p:nvSpPr>
          <p:cNvPr id="4" name="AutoShape 2" descr="data:image/jpg;base64,%20/9j/4AAQSkZJRgABAQEAYABgAAD/2wBDAAUDBAQEAwUEBAQFBQUGBwwIBwcHBw8LCwkMEQ8SEhEPERETFhwXExQaFRERGCEYGh0dHx8fExciJCIeJBweHx7/2wBDAQUFBQcGBw4ICA4eFBEUHh4eHh4eHh4eHh4eHh4eHh4eHh4eHh4eHh4eHh4eHh4eHh4eHh4eHh4eHh4eHh4eHh7/wAARCABFAak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B1W+g02wkvbgOYo8Z2DJ5IHT8awv+E40X+5ef9+f/r109GKAOY/4TjRf7l5/35/+vR/wnGi/3Lz/AL8//Xrp8UYoA5j/AITjRf7l5/35/wDr0f8ACcaL/cvP+/P/ANeunxRigDmP+E40X+5ef9+f/r0f8Jxov9y8/wC/P/166fFGKAOY/wCE40X+5ef9+f8A69H/AAnGi/3Lz/vz/wDXrp8UYoA5j/hONF/uXn/fn/69H/CcaL/cvP8Avz/9eunxRigDmP8AhONF/uXn/fn/AOvR/wAJxov9y8/78/8A166fFGKAOY/4TjRf7l5/35/+vR/wnGi/3Lz/AL8//Xrp8UYoA5j/AITjRf7l5/35/wDr0f8ACcaL/cvP+/P/ANeunxRigDmP+E40X+5ef9+f/r0f8Jxov9y8/wC/P/166fFGKAOY/wCE40X+5ef9+f8A69H/AAnGi/3Lz/vz/wDXrp8UYoA5j/hONF/uXn/fn/69H/CcaL/cvP8Avz/9eunxRigDmP8AhONF/uXn/fn/AOvR/wAJxov9y8/78/8A166fFGKAOY/4TjRf7l5/35/+vR/wnGi/3Lz/AL8//Xrp8UYoA5j/AITjRf7l5/35/wDr0f8ACcaL/cvP+/P/ANeunxRigDmP+E40X+5ef9+f/r0f8Jxov9y8/wC/P/166fFGKAOY/wCE40X+5ef9+f8A69H/AAnGi/3Lz/vz/wDXrp8UYoA5j/hONF/uXn/fn/69H/CcaL/cvP8Avz/9eunxRigDmP8AhONF/uXn/fn/AOvR/wAJxov9y8/78/8A166fFGKAOY/4TjRf7l5/35/+vR/wnGi/3Lz/AL8//Xrp8UYoA5j/AITjRf7l5/35/wDr0f8ACcaL/cvP+/P/ANeunxRigDmP+E40X+5ef9+f/r0f8Jxov9y8/wC/P/166fFGKAOY/wCE40X+5ef9+f8A69H/AAnGi/3Lz/vz/wDXrp8UYoA5j/hONF/uXn/fn/69H/CcaL/cvP8Avz/9eunxRigDmP8AhONF/uXn/fn/AOvR/wAJxov9y8/78/8A166fFGKAOY/4TjRf7l5/35/+vU+n+LtKvr2KzhW6EkrbV3RYGfzroMUUAFFFFABRRRQByHj2bWP7d8M2Vi0a2VxfObrF3LBI4SGRwuUGSPlzjIyQAeCaxp/iJrC6Yt3D4fs3kngt7y2iN+fmt5ZhENzCMhZAWU45GCfm4r0Oa2t5p4JpoY3lt2LQuy5MbFSpI9OCR9DWPP4O8Kz21zbS6Bp7Q3Mqyzp5IAd1JKk/Qkke5zQMu3d5dWXh6e/vIYftNvbPLJHE5ZNyqTgMQDjjrgVzV142bTbmLT7+CBpzBFced522NoDE7yzdDgIYmGOeq8812axxrCIQg8sLt244x6VQOg6MWiZ9MtZHitWs43kjDssDY3R5PO07VyO+BQI4vT/HniDUZI7ez8PWf2g362bie5mhC74DMj4eENjAIIIHYjOa6rxxdXVj4J1i+t4w89vYyy7VuGhOFUltsgUlTgHBwecVHB4L8KQPDJDoFhG8MwnjZYgCsgAAfP8AewAM+nFauradY6tp02nalaxXVpOu2WGRcq49CO4oGPs5Gl0+GVVO54lYB2zyR3NcAPGOrab4ZtriHSYrqVYNRuroXGouSq20uGCN5eWzk7cgYAArv7WztbWxjsbeBIraOPy0iUfKq4xgVnWPhfw7ZWTWVro1lFbMkqNEIhtKy48wY9GwM+uKBDfEWvR6X4cXVY1R3mMS28Um/MjyEBVARWYnnoATXNeHfGviDXr6zt7LQtPiS4s5rhnnvJFaNoZvJdCvlZ5bkdDgHIB4rs9R0rTdR08affWUFxaDbiJ0yo2/dx6YxxWfZeEfDFjcpcWehWNtKkDW6NFEF2xsSWQY6Akkn3NAzkpviNq1t4UtdautDslnuYpblLSG5mlfyIh87krCcc45OFG4ZIrTtPGlxqP9rWttZJbXWl2ss9yXfesZDZgBGBnzIwW7Y6c9a128FeEm02HTW8Pac1nAX8qAwgou77wA9DgZHTirNl4d022h1CIo841CTfcmRuXAUKqcY+UKAoHp1zk0AN1nVZYPBtzrMETRzCxNxGjJuKtsyAR7HrWpaiQWsQlk82QIu58Abjjk4FJeW0F5ZzWdxHvgmjaORckZUjBGRyOKdBEsMEcMe7ZGoVdzFjgDHJPJPuaBD6KKKACiiigAooooAKKKKACiiigAooooAKKKKACiiigAooooAKKKKACiiigAooooAKKKKACiiigAooooAKKKKACiiigAooooAKKKKACiiigAoqndajHb6rZ6e8Mxa7WQpIANgKAEqec5IPHGODyOM3KACiiigAooooAKKKKACiiigAooooAKKKKACiiigAooooAKKKKACiiigAooooAKKKKACiiigAooooAKKKKACiiigAooooAKKKKACiiigAooooAKKKKACiiigAooooAKKKKACiiigAopk7vHEXSF5mHREIBP5kCqv2y6/wCgTd/99xf/ABdAEOpadNd65pd4Wi+z2RlkKsCWMjLsUjsMBn/OtOqX2y6/6BN3/wB9xf8AxdH2y6/6BN3/AN9xf/F0AXaKpfbLr/oE3f8A33F/8XR9suv+gTd/99xf/F0AXaKpfbLr/oE3f/fcX/xdH2y6/wCgTd/99xf/ABdAF2iqX2y6/wCgTd/99xf/ABdH2y6/6BN3/wB9xf8AxdAF2iqX2y6/6BN3/wB9xf8AxdH2y6/6BN3/AN9xf/F0AXaKpfbLr/oE3f8A33F/8XR9suv+gTd/99xf/F0AXaKpfbLr/oE3f/fcX/xdH2y6/wCgTd/99xf/ABdAF2iqX2y6/wCgTd/99xf/ABdH2y6/6BN3/wB9xf8AxdAF2iqX2y6/6BN3/wB9xf8AxdH2y6/6BN3/AN9xf/F0AXaKpfbLr/oE3f8A33F/8XR9suv+gTd/99xf/F0AXaKpfbLr/oE3f/fcX/xdH2y6/wCgTd/99xf/ABdAF2iqX2y6/wCgTd/99xf/ABdH2y6/6BN3/wB9xf8AxdAF2iqX2y6/6BN3/wB9xf8AxdH2y6/6BN3/AN9xf/F0AXaKpfbLr/oE3f8A33F/8XR9suv+gTd/99xf/F0AXaKpfbLr/oE3f/fcX/xdH2y6/wCgTd/99xf/ABdAF2iqX2y6/wCgTd/99xf/ABdH2y6/6BN3/wB9xf8AxdAF2iqX2y6/6BN3/wB9xf8AxdH2y6/6BN3/AN9xf/F0AXaKpfbLr/oE3f8A33F/8XR9suv+gTd/99xf/F0AXaKpfbLr/oE3f/fcX/xdH2y6/wCgTd/99xf/ABdAF2iqX2y6/wCgTd/99xf/ABdH2y6/6BN3/wB9xf8AxdAF2iqX2y6/6BN3/wB9xf8AxdH2y6/6BN3/AN9xf/F0AXaKpfbLr/oE3f8A33F/8XR9suv+gTd/99xf/F0AXaKpfbLr/oE3f/fcX/xdH2y6/wCgTd/99xf/ABdAF2iqX2y6/wCgTd/99xf/ABdH2y6/6BN3/wB9xf8AxdAF2iqX2y6/6BN3/wB9xf8AxdPhurh5VVtNuY1J5dnjIH5MTQBaooooAKKKKACiiigAooooAKKKKACiiigAooooAKKKKACiiigAooooAKKKKACiiigAooooAKKKKACiiigAooooAKKKKACiiigAooooAKKKKACiiigAooooAKKKKACiiigAooooAKKKKACiiigAooooA//Z"/>
          <p:cNvSpPr>
            <a:spLocks noChangeAspect="1" noChangeArrowheads="1"/>
          </p:cNvSpPr>
          <p:nvPr/>
        </p:nvSpPr>
        <p:spPr bwMode="auto">
          <a:xfrm>
            <a:off x="2365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data:image/jpg;base64,%20/9j/4AAQSkZJRgABAQEAYABgAAD/2wBDAAUDBAQEAwUEBAQFBQUGBwwIBwcHBw8LCwkMEQ8SEhEPERETFhwXExQaFRERGCEYGh0dHx8fExciJCIeJBweHx7/2wBDAQUFBQcGBw4ICA4eFBEUHh4eHh4eHh4eHh4eHh4eHh4eHh4eHh4eHh4eHh4eHh4eHh4eHh4eHh4eHh4eHh4eHh7/wAARCABFAak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B1W+g02wkvbgOYo8Z2DJ5IHT8awv+E40X+5ef9+f/r109GKAOY/4TjRf7l5/35/+vR/wnGi/3Lz/AL8//Xrp8UYoA5j/AITjRf7l5/35/wDr0f8ACcaL/cvP+/P/ANeunxRigDmP+E40X+5ef9+f/r0f8Jxov9y8/wC/P/166fFGKAOY/wCE40X+5ef9+f8A69H/AAnGi/3Lz/vz/wDXrp8UYoA5j/hONF/uXn/fn/69H/CcaL/cvP8Avz/9eunxRigDmP8AhONF/uXn/fn/AOvR/wAJxov9y8/78/8A166fFGKAOY/4TjRf7l5/35/+vR/wnGi/3Lz/AL8//Xrp8UYoA5j/AITjRf7l5/35/wDr0f8ACcaL/cvP+/P/ANeunxRigDmP+E40X+5ef9+f/r0f8Jxov9y8/wC/P/166fFGKAOY/wCE40X+5ef9+f8A69H/AAnGi/3Lz/vz/wDXrp8UYoA5j/hONF/uXn/fn/69H/CcaL/cvP8Avz/9eunxRigDmP8AhONF/uXn/fn/AOvR/wAJxov9y8/78/8A166fFGKAOY/4TjRf7l5/35/+vR/wnGi/3Lz/AL8//Xrp8UYoA5j/AITjRf7l5/35/wDr0f8ACcaL/cvP+/P/ANeunxRigDmP+E40X+5ef9+f/r0f8Jxov9y8/wC/P/166fFGKAOY/wCE40X+5ef9+f8A69H/AAnGi/3Lz/vz/wDXrp8UYoA5j/hONF/uXn/fn/69H/CcaL/cvP8Avz/9eunxRigDmP8AhONF/uXn/fn/AOvR/wAJxov9y8/78/8A166fFGKAOY/4TjRf7l5/35/+vR/wnGi/3Lz/AL8//Xrp8UYoA5j/AITjRf7l5/35/wDr0f8ACcaL/cvP+/P/ANeunxRigDmP+E40X+5ef9+f/r0f8Jxov9y8/wC/P/166fFGKAOY/wCE40X+5ef9+f8A69H/AAnGi/3Lz/vz/wDXrp8UYoA5j/hONF/uXn/fn/69H/CcaL/cvP8Avz/9eunxRigDmP8AhONF/uXn/fn/AOvR/wAJxov9y8/78/8A166fFGKAOY/4TjRf7l5/35/+vU+n+LtKvr2KzhW6EkrbV3RYGfzroMUUAFFFFABRRRQByHj2bWP7d8M2Vi0a2VxfObrF3LBI4SGRwuUGSPlzjIyQAeCaxp/iJrC6Yt3D4fs3kngt7y2iN+fmt5ZhENzCMhZAWU45GCfm4r0Oa2t5p4JpoY3lt2LQuy5MbFSpI9OCR9DWPP4O8Kz21zbS6Bp7Q3Mqyzp5IAd1JKk/Qkke5zQMu3d5dWXh6e/vIYftNvbPLJHE5ZNyqTgMQDjjrgVzV142bTbmLT7+CBpzBFced522NoDE7yzdDgIYmGOeq8812axxrCIQg8sLt244x6VQOg6MWiZ9MtZHitWs43kjDssDY3R5PO07VyO+BQI4vT/HniDUZI7ez8PWf2g362bie5mhC74DMj4eENjAIIIHYjOa6rxxdXVj4J1i+t4w89vYyy7VuGhOFUltsgUlTgHBwecVHB4L8KQPDJDoFhG8MwnjZYgCsgAAfP8AewAM+nFauradY6tp02nalaxXVpOu2WGRcq49CO4oGPs5Gl0+GVVO54lYB2zyR3NcAPGOrab4ZtriHSYrqVYNRuroXGouSq20uGCN5eWzk7cgYAArv7WztbWxjsbeBIraOPy0iUfKq4xgVnWPhfw7ZWTWVro1lFbMkqNEIhtKy48wY9GwM+uKBDfEWvR6X4cXVY1R3mMS28Um/MjyEBVARWYnnoATXNeHfGviDXr6zt7LQtPiS4s5rhnnvJFaNoZvJdCvlZ5bkdDgHIB4rs9R0rTdR08affWUFxaDbiJ0yo2/dx6YxxWfZeEfDFjcpcWehWNtKkDW6NFEF2xsSWQY6Akkn3NAzkpviNq1t4UtdautDslnuYpblLSG5mlfyIh87krCcc45OFG4ZIrTtPGlxqP9rWttZJbXWl2ss9yXfesZDZgBGBnzIwW7Y6c9a128FeEm02HTW8Pac1nAX8qAwgou77wA9DgZHTirNl4d022h1CIo841CTfcmRuXAUKqcY+UKAoHp1zk0AN1nVZYPBtzrMETRzCxNxGjJuKtsyAR7HrWpaiQWsQlk82QIu58Abjjk4FJeW0F5ZzWdxHvgmjaORckZUjBGRyOKdBEsMEcMe7ZGoVdzFjgDHJPJPuaBD6KKKACiiigAooooAKKKKACiiigAooooAKKKKACiiigAooooAKKKKACiiigAooooAKKKKACiiigAooooAKKKKACiiigAooooAKKKKACiiigAoqndajHb6rZ6e8Mxa7WQpIANgKAEqec5IPHGODyOM3KACiiigAooooAKKKKACiiigAooooAKKKKACiiigAooooAKKKKACiiigAooooAKKKKACiiigAooooAKKKKACiiigAooooAKKKKACiiigAooooAKKKKACiiigAooooAKKKKACiiigAopk7vHEXSF5mHREIBP5kCqv2y6/wCgTd/99xf/ABdAEOpadNd65pd4Wi+z2RlkKsCWMjLsUjsMBn/OtOqX2y6/6BN3/wB9xf8AxdH2y6/6BN3/AN9xf/F0AXaKpfbLr/oE3f8A33F/8XR9suv+gTd/99xf/F0AXaKpfbLr/oE3f/fcX/xdH2y6/wCgTd/99xf/ABdAF2iqX2y6/wCgTd/99xf/ABdH2y6/6BN3/wB9xf8AxdAF2iqX2y6/6BN3/wB9xf8AxdH2y6/6BN3/AN9xf/F0AXaKpfbLr/oE3f8A33F/8XR9suv+gTd/99xf/F0AXaKpfbLr/oE3f/fcX/xdH2y6/wCgTd/99xf/ABdAF2iqX2y6/wCgTd/99xf/ABdH2y6/6BN3/wB9xf8AxdAF2iqX2y6/6BN3/wB9xf8AxdH2y6/6BN3/AN9xf/F0AXaKpfbLr/oE3f8A33F/8XR9suv+gTd/99xf/F0AXaKpfbLr/oE3f/fcX/xdH2y6/wCgTd/99xf/ABdAF2iqX2y6/wCgTd/99xf/ABdH2y6/6BN3/wB9xf8AxdAF2iqX2y6/6BN3/wB9xf8AxdH2y6/6BN3/AN9xf/F0AXaKpfbLr/oE3f8A33F/8XR9suv+gTd/99xf/F0AXaKpfbLr/oE3f/fcX/xdH2y6/wCgTd/99xf/ABdAF2iqX2y6/wCgTd/99xf/ABdH2y6/6BN3/wB9xf8AxdAF2iqX2y6/6BN3/wB9xf8AxdH2y6/6BN3/AN9xf/F0AXaKpfbLr/oE3f8A33F/8XR9suv+gTd/99xf/F0AXaKpfbLr/oE3f/fcX/xdH2y6/wCgTd/99xf/ABdAF2iqX2y6/wCgTd/99xf/ABdH2y6/6BN3/wB9xf8AxdAF2iqX2y6/6BN3/wB9xf8AxdH2y6/6BN3/AN9xf/F0AXaKpfbLr/oE3f8A33F/8XR9suv+gTd/99xf/F0AXaKpfbLr/oE3f/fcX/xdH2y6/wCgTd/99xf/ABdAF2iqX2y6/wCgTd/99xf/ABdH2y6/6BN3/wB9xf8AxdAF2iqX2y6/6BN3/wB9xf8AxdPhurh5VVtNuY1J5dnjIH5MTQBaooooAKKKKACiiigAooooAKKKKACiiigAooooAKKKKACiiigAooooAKKKKACiiigAooooAKKKKACiiigAooooAKKKKACiiigAooooAKKKKACiiigAooooAKKKKACiiigAooooAKKKKACiiigAooooA//Z"/>
          <p:cNvSpPr>
            <a:spLocks noChangeAspect="1" noChangeArrowheads="1"/>
          </p:cNvSpPr>
          <p:nvPr/>
        </p:nvSpPr>
        <p:spPr bwMode="auto">
          <a:xfrm>
            <a:off x="388938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8" descr="data:image/jpg;base64,%20/9j/4AAQSkZJRgABAQEAYABgAAD/2wBDAAUDBAQEAwUEBAQFBQUGBwwIBwcHBw8LCwkMEQ8SEhEPERETFhwXExQaFRERGCEYGh0dHx8fExciJCIeJBweHx7/2wBDAQUFBQcGBw4ICA4eFBEUHh4eHh4eHh4eHh4eHh4eHh4eHh4eHh4eHh4eHh4eHh4eHh4eHh4eHh4eHh4eHh4eHh7/wAARCABFAak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B1W+g02wkvbgOYo8Z2DJ5IHT8awv+E40X+5ef9+f/r109GKAOY/4TjRf7l5/35/+vR/wnGi/3Lz/AL8//Xrp8UYoA5j/AITjRf7l5/35/wDr0f8ACcaL/cvP+/P/ANeunxRigDmP+E40X+5ef9+f/r0f8Jxov9y8/wC/P/166fFGKAOY/wCE40X+5ef9+f8A69H/AAnGi/3Lz/vz/wDXrp8UYoA5j/hONF/uXn/fn/69H/CcaL/cvP8Avz/9eunxRigDmP8AhONF/uXn/fn/AOvR/wAJxov9y8/78/8A166fFGKAOY/4TjRf7l5/35/+vR/wnGi/3Lz/AL8//Xrp8UYoA5j/AITjRf7l5/35/wDr0f8ACcaL/cvP+/P/ANeunxRigDmP+E40X+5ef9+f/r0f8Jxov9y8/wC/P/166fFGKAOY/wCE40X+5ef9+f8A69H/AAnGi/3Lz/vz/wDXrp8UYoA5j/hONF/uXn/fn/69H/CcaL/cvP8Avz/9eunxRigDmP8AhONF/uXn/fn/AOvR/wAJxov9y8/78/8A166fFGKAOY/4TjRf7l5/35/+vR/wnGi/3Lz/AL8//Xrp8UYoA5j/AITjRf7l5/35/wDr0f8ACcaL/cvP+/P/ANeunxRigDmP+E40X+5ef9+f/r0f8Jxov9y8/wC/P/166fFGKAOY/wCE40X+5ef9+f8A69H/AAnGi/3Lz/vz/wDXrp8UYoA5j/hONF/uXn/fn/69H/CcaL/cvP8Avz/9eunxRigDmP8AhONF/uXn/fn/AOvR/wAJxov9y8/78/8A166fFGKAOY/4TjRf7l5/35/+vR/wnGi/3Lz/AL8//Xrp8UYoA5j/AITjRf7l5/35/wDr0f8ACcaL/cvP+/P/ANeunxRigDmP+E40X+5ef9+f/r0f8Jxov9y8/wC/P/166fFGKAOY/wCE40X+5ef9+f8A69H/AAnGi/3Lz/vz/wDXrp8UYoA5j/hONF/uXn/fn/69H/CcaL/cvP8Avz/9eunxRigDmP8AhONF/uXn/fn/AOvR/wAJxov9y8/78/8A166fFGKAOY/4TjRf7l5/35/+vU+n+LtKvr2KzhW6EkrbV3RYGfzroMUUAFFFFABRRRQByHj2bWP7d8M2Vi0a2VxfObrF3LBI4SGRwuUGSPlzjIyQAeCaxp/iJrC6Yt3D4fs3kngt7y2iN+fmt5ZhENzCMhZAWU45GCfm4r0Oa2t5p4JpoY3lt2LQuy5MbFSpI9OCR9DWPP4O8Kz21zbS6Bp7Q3Mqyzp5IAd1JKk/Qkke5zQMu3d5dWXh6e/vIYftNvbPLJHE5ZNyqTgMQDjjrgVzV142bTbmLT7+CBpzBFced522NoDE7yzdDgIYmGOeq8812axxrCIQg8sLt244x6VQOg6MWiZ9MtZHitWs43kjDssDY3R5PO07VyO+BQI4vT/HniDUZI7ez8PWf2g362bie5mhC74DMj4eENjAIIIHYjOa6rxxdXVj4J1i+t4w89vYyy7VuGhOFUltsgUlTgHBwecVHB4L8KQPDJDoFhG8MwnjZYgCsgAAfP8AewAM+nFauradY6tp02nalaxXVpOu2WGRcq49CO4oGPs5Gl0+GVVO54lYB2zyR3NcAPGOrab4ZtriHSYrqVYNRuroXGouSq20uGCN5eWzk7cgYAArv7WztbWxjsbeBIraOPy0iUfKq4xgVnWPhfw7ZWTWVro1lFbMkqNEIhtKy48wY9GwM+uKBDfEWvR6X4cXVY1R3mMS28Um/MjyEBVARWYnnoATXNeHfGviDXr6zt7LQtPiS4s5rhnnvJFaNoZvJdCvlZ5bkdDgHIB4rs9R0rTdR08affWUFxaDbiJ0yo2/dx6YxxWfZeEfDFjcpcWehWNtKkDW6NFEF2xsSWQY6Akkn3NAzkpviNq1t4UtdautDslnuYpblLSG5mlfyIh87krCcc45OFG4ZIrTtPGlxqP9rWttZJbXWl2ss9yXfesZDZgBGBnzIwW7Y6c9a128FeEm02HTW8Pac1nAX8qAwgou77wA9DgZHTirNl4d022h1CIo841CTfcmRuXAUKqcY+UKAoHp1zk0AN1nVZYPBtzrMETRzCxNxGjJuKtsyAR7HrWpaiQWsQlk82QIu58Abjjk4FJeW0F5ZzWdxHvgmjaORckZUjBGRyOKdBEsMEcMe7ZGoVdzFjgDHJPJPuaBD6KKKACiiigAooooAKKKKACiiigAooooAKKKKACiiigAooooAKKKKACiiigAooooAKKKKACiiigAooooAKKKKACiiigAooooAKKKKACiiigAoqndajHb6rZ6e8Mxa7WQpIANgKAEqec5IPHGODyOM3KACiiigAooooAKKKKACiiigAooooAKKKKACiiigAooooAKKKKACiiigAooooAKKKKACiiigAooooAKKKKACiiigAooooAKKKKACiiigAooooAKKKKACiiigAooooAKKKKACiiigAopk7vHEXSF5mHREIBP5kCqv2y6/wCgTd/99xf/ABdAEOpadNd65pd4Wi+z2RlkKsCWMjLsUjsMBn/OtOqX2y6/6BN3/wB9xf8AxdH2y6/6BN3/AN9xf/F0AXaKpfbLr/oE3f8A33F/8XR9suv+gTd/99xf/F0AXaKpfbLr/oE3f/fcX/xdH2y6/wCgTd/99xf/ABdAF2iqX2y6/wCgTd/99xf/ABdH2y6/6BN3/wB9xf8AxdAF2iqX2y6/6BN3/wB9xf8AxdH2y6/6BN3/AN9xf/F0AXaKpfbLr/oE3f8A33F/8XR9suv+gTd/99xf/F0AXaKpfbLr/oE3f/fcX/xdH2y6/wCgTd/99xf/ABdAF2iqX2y6/wCgTd/99xf/ABdH2y6/6BN3/wB9xf8AxdAF2iqX2y6/6BN3/wB9xf8AxdH2y6/6BN3/AN9xf/F0AXaKpfbLr/oE3f8A33F/8XR9suv+gTd/99xf/F0AXaKpfbLr/oE3f/fcX/xdH2y6/wCgTd/99xf/ABdAF2iqX2y6/wCgTd/99xf/ABdH2y6/6BN3/wB9xf8AxdAF2iqX2y6/6BN3/wB9xf8AxdH2y6/6BN3/AN9xf/F0AXaKpfbLr/oE3f8A33F/8XR9suv+gTd/99xf/F0AXaKpfbLr/oE3f/fcX/xdH2y6/wCgTd/99xf/ABdAF2iqX2y6/wCgTd/99xf/ABdH2y6/6BN3/wB9xf8AxdAF2iqX2y6/6BN3/wB9xf8AxdH2y6/6BN3/AN9xf/F0AXaKpfbLr/oE3f8A33F/8XR9suv+gTd/99xf/F0AXaKpfbLr/oE3f/fcX/xdH2y6/wCgTd/99xf/ABdAF2iqX2y6/wCgTd/99xf/ABdH2y6/6BN3/wB9xf8AxdAF2iqX2y6/6BN3/wB9xf8AxdH2y6/6BN3/AN9xf/F0AXaKpfbLr/oE3f8A33F/8XR9suv+gTd/99xf/F0AXaKpfbLr/oE3f/fcX/xdH2y6/wCgTd/99xf/ABdAF2iqX2y6/wCgTd/99xf/ABdH2y6/6BN3/wB9xf8AxdAF2iqX2y6/6BN3/wB9xf8AxdPhurh5VVtNuY1J5dnjIH5MTQBaooooAKKKKACiiigAooooAKKKKACiiigAooooAKKKKACiiigAooooAKKKKACiiigAooooAKKKKACiiigAooooAKKKKACiiigAooooAKKKKACiiigAooooAKKKKACiiigAooooAKKKKACiiigAooooA//Z"/>
          <p:cNvSpPr>
            <a:spLocks noChangeAspect="1" noChangeArrowheads="1"/>
          </p:cNvSpPr>
          <p:nvPr/>
        </p:nvSpPr>
        <p:spPr bwMode="auto">
          <a:xfrm>
            <a:off x="541338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296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719" y="784799"/>
            <a:ext cx="8811030" cy="516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4639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객체관련</a:t>
            </a:r>
            <a:r>
              <a:rPr lang="ko-KR" altLang="en-US" dirty="0" smtClean="0"/>
              <a:t> 키워드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in </a:t>
            </a:r>
            <a:r>
              <a:rPr lang="ko-KR" altLang="en-US" dirty="0"/>
              <a:t>키워드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이름 속성 </a:t>
            </a:r>
            <a:r>
              <a:rPr lang="en-US" altLang="ko-KR" dirty="0"/>
              <a:t>: true</a:t>
            </a:r>
          </a:p>
          <a:p>
            <a:pPr lvl="1">
              <a:defRPr/>
            </a:pPr>
            <a:r>
              <a:rPr lang="ko-KR" altLang="en-US" dirty="0"/>
              <a:t>성별 속성 </a:t>
            </a:r>
            <a:r>
              <a:rPr lang="en-US" altLang="ko-KR" dirty="0"/>
              <a:t>: false</a:t>
            </a:r>
          </a:p>
          <a:p>
            <a:pPr>
              <a:defRPr/>
            </a:pPr>
            <a:r>
              <a:rPr lang="en-US" altLang="ko-KR" dirty="0"/>
              <a:t>with </a:t>
            </a:r>
            <a:r>
              <a:rPr lang="ko-KR" altLang="en-US" dirty="0"/>
              <a:t>키워드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복잡하게 사용하는 코드를 짧게 </a:t>
            </a:r>
            <a:r>
              <a:rPr lang="ko-KR" altLang="en-US" dirty="0" err="1"/>
              <a:t>줄여줌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076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자바스크립트 객체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자바스크립트는 객체 기반 언어</a:t>
            </a:r>
          </a:p>
          <a:p>
            <a:pPr lvl="1"/>
            <a:r>
              <a:rPr lang="ko-KR" altLang="en-US" dirty="0"/>
              <a:t>자바스크립트는 객체 지향 언어 아님</a:t>
            </a:r>
            <a:endParaRPr lang="en-US" altLang="ko-KR" dirty="0"/>
          </a:p>
          <a:p>
            <a:r>
              <a:rPr lang="ko-KR" altLang="en-US" dirty="0"/>
              <a:t>자바스크립트 객체의 유형</a:t>
            </a:r>
          </a:p>
          <a:p>
            <a:pPr marL="365760" lvl="1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코어 객체</a:t>
            </a:r>
            <a:endParaRPr lang="en-US" altLang="ko-KR" dirty="0"/>
          </a:p>
          <a:p>
            <a:pPr lvl="2"/>
            <a:r>
              <a:rPr lang="ko-KR" altLang="en-US" dirty="0"/>
              <a:t>자바스크립트 언어가 실행되는 어디서나 사용 가능한 기본 객체</a:t>
            </a:r>
          </a:p>
          <a:p>
            <a:pPr lvl="2"/>
            <a:r>
              <a:rPr lang="ko-KR" altLang="en-US" dirty="0"/>
              <a:t>기본 객체로 표준 객체</a:t>
            </a:r>
          </a:p>
          <a:p>
            <a:pPr lvl="2"/>
            <a:r>
              <a:rPr lang="en-US" altLang="ko-KR" dirty="0"/>
              <a:t>Array, Date, String, Math </a:t>
            </a:r>
            <a:r>
              <a:rPr lang="ko-KR" altLang="en-US" dirty="0"/>
              <a:t>타입 등</a:t>
            </a:r>
            <a:endParaRPr lang="en-US" altLang="ko-KR" dirty="0"/>
          </a:p>
          <a:p>
            <a:pPr lvl="2"/>
            <a:r>
              <a:rPr lang="ko-KR" altLang="en-US" dirty="0"/>
              <a:t>웹 페이지 자바스크립트 코드에서 혹은 서버에서 사용 가능</a:t>
            </a:r>
            <a:endParaRPr lang="en-US" altLang="ko-KR" dirty="0"/>
          </a:p>
          <a:p>
            <a:pPr marL="365760" lvl="1" indent="0">
              <a:buNone/>
            </a:pPr>
            <a:r>
              <a:rPr lang="en-US" altLang="ko-KR" dirty="0"/>
              <a:t>2. HTML DOM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2"/>
            <a:r>
              <a:rPr lang="en-US" altLang="ko-KR" dirty="0"/>
              <a:t>HTML </a:t>
            </a:r>
            <a:r>
              <a:rPr lang="ko-KR" altLang="en-US" dirty="0"/>
              <a:t>문서에 작성된 각 </a:t>
            </a:r>
            <a:r>
              <a:rPr lang="en-US" altLang="ko-KR" dirty="0"/>
              <a:t>HTML </a:t>
            </a:r>
            <a:r>
              <a:rPr lang="ko-KR" altLang="en-US" dirty="0"/>
              <a:t>태그들을 객체화한 것들</a:t>
            </a:r>
          </a:p>
          <a:p>
            <a:pPr lvl="2"/>
            <a:r>
              <a:rPr lang="en-US" altLang="ko-KR" dirty="0"/>
              <a:t>HTML </a:t>
            </a:r>
            <a:r>
              <a:rPr lang="ko-KR" altLang="en-US" dirty="0"/>
              <a:t>문서의 내용과 모양을 제어하기 위한 목적</a:t>
            </a:r>
            <a:endParaRPr lang="en-US" altLang="ko-KR" dirty="0"/>
          </a:p>
          <a:p>
            <a:pPr lvl="2"/>
            <a:r>
              <a:rPr lang="en-US" altLang="ko-KR" dirty="0"/>
              <a:t>W3C</a:t>
            </a:r>
            <a:r>
              <a:rPr lang="ko-KR" altLang="en-US" dirty="0"/>
              <a:t>의 표준 객체</a:t>
            </a:r>
          </a:p>
          <a:p>
            <a:pPr marL="365760" lvl="1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브라우저 객체</a:t>
            </a:r>
            <a:endParaRPr lang="en-US" altLang="ko-KR" dirty="0"/>
          </a:p>
          <a:p>
            <a:pPr lvl="2"/>
            <a:r>
              <a:rPr lang="ko-KR" altLang="en-US" dirty="0"/>
              <a:t>자바스크립트로 브라우저를 제어하기 위해 제공되는 객체</a:t>
            </a:r>
            <a:endParaRPr lang="en-US" altLang="ko-KR" dirty="0"/>
          </a:p>
          <a:p>
            <a:pPr lvl="2"/>
            <a:r>
              <a:rPr lang="en-US" altLang="ko-KR" dirty="0"/>
              <a:t>BOM(Brower Object Model)</a:t>
            </a:r>
            <a:r>
              <a:rPr lang="ko-KR" altLang="en-US" dirty="0"/>
              <a:t>에 따르는 객체들</a:t>
            </a:r>
            <a:endParaRPr lang="en-US" altLang="ko-KR" dirty="0"/>
          </a:p>
          <a:p>
            <a:pPr lvl="2"/>
            <a:r>
              <a:rPr lang="ko-KR" altLang="en-US" dirty="0" err="1"/>
              <a:t>비표준</a:t>
            </a:r>
            <a:r>
              <a:rPr lang="ko-KR" altLang="en-US" dirty="0"/>
              <a:t> 객체</a:t>
            </a:r>
            <a:endParaRPr lang="en-US" altLang="ko-KR" dirty="0"/>
          </a:p>
          <a:p>
            <a:pPr lvl="2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8677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HTML </a:t>
            </a:r>
            <a:r>
              <a:rPr lang="ko-KR" altLang="en-US"/>
              <a:t>페이지와 자바스크립트 객체</a:t>
            </a:r>
            <a:endParaRPr lang="ko-KR" alt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자바스크립트 코드는 브라우저로부터 </a:t>
            </a:r>
            <a:r>
              <a:rPr lang="en-US" altLang="ko-KR" dirty="0"/>
              <a:t>3 </a:t>
            </a:r>
            <a:r>
              <a:rPr lang="ko-KR" altLang="en-US" dirty="0"/>
              <a:t>가지 유형의 객체를 제공받아 활용할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145108" y="2708920"/>
            <a:ext cx="4813580" cy="2836984"/>
          </a:xfrm>
          <a:prstGeom prst="roundRect">
            <a:avLst>
              <a:gd name="adj" fmla="val 6947"/>
            </a:avLst>
          </a:prstGeom>
          <a:solidFill>
            <a:schemeClr val="accent1">
              <a:lumMod val="20000"/>
              <a:lumOff val="80000"/>
            </a:schemeClr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세로로 말린 두루마리 모양 3"/>
          <p:cNvSpPr/>
          <p:nvPr/>
        </p:nvSpPr>
        <p:spPr>
          <a:xfrm>
            <a:off x="2984639" y="3025626"/>
            <a:ext cx="2284452" cy="2304255"/>
          </a:xfrm>
          <a:prstGeom prst="verticalScroll">
            <a:avLst>
              <a:gd name="adj" fmla="val 10329"/>
            </a:avLst>
          </a:prstGeom>
          <a:solidFill>
            <a:schemeClr val="bg1"/>
          </a:solidFill>
          <a:ln w="952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180000"/>
            <a:r>
              <a:rPr lang="en-US" altLang="ko-KR" sz="1050" dirty="0">
                <a:solidFill>
                  <a:schemeClr val="tx1"/>
                </a:solidFill>
              </a:rPr>
              <a:t>&lt;html&gt;</a:t>
            </a:r>
          </a:p>
          <a:p>
            <a:pPr defTabSz="180000"/>
            <a:r>
              <a:rPr lang="en-US" altLang="ko-KR" sz="1050" dirty="0">
                <a:solidFill>
                  <a:schemeClr val="tx1"/>
                </a:solidFill>
              </a:rPr>
              <a:t>&lt;head&gt;</a:t>
            </a:r>
          </a:p>
          <a:p>
            <a:pPr defTabSz="180000"/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&lt;script&gt;</a:t>
            </a:r>
          </a:p>
          <a:p>
            <a:pPr defTabSz="180000"/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  </a:t>
            </a:r>
            <a:r>
              <a:rPr lang="en-US" altLang="ko-KR" sz="1100" b="1" dirty="0" err="1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var</a:t>
            </a:r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 sum = 0;</a:t>
            </a:r>
          </a:p>
          <a:p>
            <a:pPr defTabSz="180000"/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  for(n=0; n&lt;10; n++)		    sum += n;</a:t>
            </a:r>
          </a:p>
          <a:p>
            <a:pPr defTabSz="180000"/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  alert(“</a:t>
            </a:r>
            <a:r>
              <a:rPr lang="ko-KR" altLang="en-US" sz="11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합은 </a:t>
            </a:r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= “ + sum);</a:t>
            </a:r>
          </a:p>
          <a:p>
            <a:pPr defTabSz="180000"/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&lt;/script&gt;</a:t>
            </a:r>
          </a:p>
          <a:p>
            <a:pPr defTabSz="180000"/>
            <a:r>
              <a:rPr lang="en-US" altLang="ko-KR" sz="1050" dirty="0">
                <a:solidFill>
                  <a:schemeClr val="tx1"/>
                </a:solidFill>
              </a:rPr>
              <a:t>&lt;body&gt;</a:t>
            </a:r>
          </a:p>
          <a:p>
            <a:pPr defTabSz="180000"/>
            <a:r>
              <a:rPr lang="en-US" altLang="ko-KR" sz="1050" dirty="0">
                <a:solidFill>
                  <a:schemeClr val="tx1"/>
                </a:solidFill>
              </a:rPr>
              <a:t>	…</a:t>
            </a:r>
          </a:p>
          <a:p>
            <a:pPr defTabSz="180000"/>
            <a:r>
              <a:rPr lang="en-US" altLang="ko-KR" sz="1050" dirty="0">
                <a:solidFill>
                  <a:schemeClr val="tx1"/>
                </a:solidFill>
              </a:rPr>
              <a:t>&lt;/html&gt;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3242191" y="3572842"/>
            <a:ext cx="1752312" cy="1252984"/>
          </a:xfrm>
          <a:custGeom>
            <a:avLst/>
            <a:gdLst>
              <a:gd name="connsiteX0" fmla="*/ 467360 w 1719513"/>
              <a:gd name="connsiteY0" fmla="*/ 30480 h 1209040"/>
              <a:gd name="connsiteX1" fmla="*/ 203200 w 1719513"/>
              <a:gd name="connsiteY1" fmla="*/ 40640 h 1209040"/>
              <a:gd name="connsiteX2" fmla="*/ 121920 w 1719513"/>
              <a:gd name="connsiteY2" fmla="*/ 50800 h 1209040"/>
              <a:gd name="connsiteX3" fmla="*/ 60960 w 1719513"/>
              <a:gd name="connsiteY3" fmla="*/ 71120 h 1209040"/>
              <a:gd name="connsiteX4" fmla="*/ 40640 w 1719513"/>
              <a:gd name="connsiteY4" fmla="*/ 223520 h 1209040"/>
              <a:gd name="connsiteX5" fmla="*/ 10160 w 1719513"/>
              <a:gd name="connsiteY5" fmla="*/ 325120 h 1209040"/>
              <a:gd name="connsiteX6" fmla="*/ 0 w 1719513"/>
              <a:gd name="connsiteY6" fmla="*/ 386080 h 1209040"/>
              <a:gd name="connsiteX7" fmla="*/ 10160 w 1719513"/>
              <a:gd name="connsiteY7" fmla="*/ 965200 h 1209040"/>
              <a:gd name="connsiteX8" fmla="*/ 50800 w 1719513"/>
              <a:gd name="connsiteY8" fmla="*/ 1026160 h 1209040"/>
              <a:gd name="connsiteX9" fmla="*/ 60960 w 1719513"/>
              <a:gd name="connsiteY9" fmla="*/ 1056640 h 1209040"/>
              <a:gd name="connsiteX10" fmla="*/ 152400 w 1719513"/>
              <a:gd name="connsiteY10" fmla="*/ 1107440 h 1209040"/>
              <a:gd name="connsiteX11" fmla="*/ 213360 w 1719513"/>
              <a:gd name="connsiteY11" fmla="*/ 1158240 h 1209040"/>
              <a:gd name="connsiteX12" fmla="*/ 254000 w 1719513"/>
              <a:gd name="connsiteY12" fmla="*/ 1168400 h 1209040"/>
              <a:gd name="connsiteX13" fmla="*/ 284480 w 1719513"/>
              <a:gd name="connsiteY13" fmla="*/ 1188720 h 1209040"/>
              <a:gd name="connsiteX14" fmla="*/ 335280 w 1719513"/>
              <a:gd name="connsiteY14" fmla="*/ 1198880 h 1209040"/>
              <a:gd name="connsiteX15" fmla="*/ 365760 w 1719513"/>
              <a:gd name="connsiteY15" fmla="*/ 1209040 h 1209040"/>
              <a:gd name="connsiteX16" fmla="*/ 924560 w 1719513"/>
              <a:gd name="connsiteY16" fmla="*/ 1198880 h 1209040"/>
              <a:gd name="connsiteX17" fmla="*/ 995680 w 1719513"/>
              <a:gd name="connsiteY17" fmla="*/ 1188720 h 1209040"/>
              <a:gd name="connsiteX18" fmla="*/ 1158240 w 1719513"/>
              <a:gd name="connsiteY18" fmla="*/ 1178560 h 1209040"/>
              <a:gd name="connsiteX19" fmla="*/ 1341120 w 1719513"/>
              <a:gd name="connsiteY19" fmla="*/ 1158240 h 1209040"/>
              <a:gd name="connsiteX20" fmla="*/ 1473200 w 1719513"/>
              <a:gd name="connsiteY20" fmla="*/ 1148080 h 1209040"/>
              <a:gd name="connsiteX21" fmla="*/ 1554480 w 1719513"/>
              <a:gd name="connsiteY21" fmla="*/ 1076960 h 1209040"/>
              <a:gd name="connsiteX22" fmla="*/ 1564640 w 1719513"/>
              <a:gd name="connsiteY22" fmla="*/ 1046480 h 1209040"/>
              <a:gd name="connsiteX23" fmla="*/ 1595120 w 1719513"/>
              <a:gd name="connsiteY23" fmla="*/ 1036320 h 1209040"/>
              <a:gd name="connsiteX24" fmla="*/ 1625600 w 1719513"/>
              <a:gd name="connsiteY24" fmla="*/ 1016000 h 1209040"/>
              <a:gd name="connsiteX25" fmla="*/ 1666240 w 1719513"/>
              <a:gd name="connsiteY25" fmla="*/ 955040 h 1209040"/>
              <a:gd name="connsiteX26" fmla="*/ 1686560 w 1719513"/>
              <a:gd name="connsiteY26" fmla="*/ 883920 h 1209040"/>
              <a:gd name="connsiteX27" fmla="*/ 1696720 w 1719513"/>
              <a:gd name="connsiteY27" fmla="*/ 772160 h 1209040"/>
              <a:gd name="connsiteX28" fmla="*/ 1706880 w 1719513"/>
              <a:gd name="connsiteY28" fmla="*/ 711200 h 1209040"/>
              <a:gd name="connsiteX29" fmla="*/ 1717040 w 1719513"/>
              <a:gd name="connsiteY29" fmla="*/ 426720 h 1209040"/>
              <a:gd name="connsiteX30" fmla="*/ 1686560 w 1719513"/>
              <a:gd name="connsiteY30" fmla="*/ 213360 h 1209040"/>
              <a:gd name="connsiteX31" fmla="*/ 1595120 w 1719513"/>
              <a:gd name="connsiteY31" fmla="*/ 142240 h 1209040"/>
              <a:gd name="connsiteX32" fmla="*/ 1564640 w 1719513"/>
              <a:gd name="connsiteY32" fmla="*/ 121920 h 1209040"/>
              <a:gd name="connsiteX33" fmla="*/ 1544320 w 1719513"/>
              <a:gd name="connsiteY33" fmla="*/ 91440 h 1209040"/>
              <a:gd name="connsiteX34" fmla="*/ 1513840 w 1719513"/>
              <a:gd name="connsiteY34" fmla="*/ 81280 h 1209040"/>
              <a:gd name="connsiteX35" fmla="*/ 1361440 w 1719513"/>
              <a:gd name="connsiteY35" fmla="*/ 71120 h 1209040"/>
              <a:gd name="connsiteX36" fmla="*/ 1259840 w 1719513"/>
              <a:gd name="connsiteY36" fmla="*/ 50800 h 1209040"/>
              <a:gd name="connsiteX37" fmla="*/ 1198880 w 1719513"/>
              <a:gd name="connsiteY37" fmla="*/ 40640 h 1209040"/>
              <a:gd name="connsiteX38" fmla="*/ 1168400 w 1719513"/>
              <a:gd name="connsiteY38" fmla="*/ 30480 h 1209040"/>
              <a:gd name="connsiteX39" fmla="*/ 721360 w 1719513"/>
              <a:gd name="connsiteY39" fmla="*/ 10160 h 1209040"/>
              <a:gd name="connsiteX40" fmla="*/ 660400 w 1719513"/>
              <a:gd name="connsiteY40" fmla="*/ 0 h 1209040"/>
              <a:gd name="connsiteX41" fmla="*/ 467360 w 1719513"/>
              <a:gd name="connsiteY41" fmla="*/ 30480 h 120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719513" h="1209040">
                <a:moveTo>
                  <a:pt x="467360" y="30480"/>
                </a:moveTo>
                <a:cubicBezTo>
                  <a:pt x="391160" y="37253"/>
                  <a:pt x="291166" y="35466"/>
                  <a:pt x="203200" y="40640"/>
                </a:cubicBezTo>
                <a:cubicBezTo>
                  <a:pt x="175943" y="42243"/>
                  <a:pt x="148618" y="45079"/>
                  <a:pt x="121920" y="50800"/>
                </a:cubicBezTo>
                <a:cubicBezTo>
                  <a:pt x="100976" y="55288"/>
                  <a:pt x="60960" y="71120"/>
                  <a:pt x="60960" y="71120"/>
                </a:cubicBezTo>
                <a:cubicBezTo>
                  <a:pt x="35583" y="147252"/>
                  <a:pt x="60529" y="64409"/>
                  <a:pt x="40640" y="223520"/>
                </a:cubicBezTo>
                <a:cubicBezTo>
                  <a:pt x="31806" y="294189"/>
                  <a:pt x="24892" y="236725"/>
                  <a:pt x="10160" y="325120"/>
                </a:cubicBezTo>
                <a:lnTo>
                  <a:pt x="0" y="386080"/>
                </a:lnTo>
                <a:cubicBezTo>
                  <a:pt x="3387" y="579120"/>
                  <a:pt x="-5115" y="772735"/>
                  <a:pt x="10160" y="965200"/>
                </a:cubicBezTo>
                <a:cubicBezTo>
                  <a:pt x="12092" y="989545"/>
                  <a:pt x="43077" y="1002992"/>
                  <a:pt x="50800" y="1026160"/>
                </a:cubicBezTo>
                <a:cubicBezTo>
                  <a:pt x="54187" y="1036320"/>
                  <a:pt x="53387" y="1049067"/>
                  <a:pt x="60960" y="1056640"/>
                </a:cubicBezTo>
                <a:cubicBezTo>
                  <a:pt x="125029" y="1120709"/>
                  <a:pt x="101296" y="1081888"/>
                  <a:pt x="152400" y="1107440"/>
                </a:cubicBezTo>
                <a:cubicBezTo>
                  <a:pt x="295264" y="1178872"/>
                  <a:pt x="56071" y="1068361"/>
                  <a:pt x="213360" y="1158240"/>
                </a:cubicBezTo>
                <a:cubicBezTo>
                  <a:pt x="225484" y="1165168"/>
                  <a:pt x="240453" y="1165013"/>
                  <a:pt x="254000" y="1168400"/>
                </a:cubicBezTo>
                <a:cubicBezTo>
                  <a:pt x="264160" y="1175173"/>
                  <a:pt x="273047" y="1184433"/>
                  <a:pt x="284480" y="1188720"/>
                </a:cubicBezTo>
                <a:cubicBezTo>
                  <a:pt x="300649" y="1194783"/>
                  <a:pt x="318527" y="1194692"/>
                  <a:pt x="335280" y="1198880"/>
                </a:cubicBezTo>
                <a:cubicBezTo>
                  <a:pt x="345670" y="1201477"/>
                  <a:pt x="355600" y="1205653"/>
                  <a:pt x="365760" y="1209040"/>
                </a:cubicBezTo>
                <a:lnTo>
                  <a:pt x="924560" y="1198880"/>
                </a:lnTo>
                <a:cubicBezTo>
                  <a:pt x="948495" y="1198108"/>
                  <a:pt x="971823" y="1190795"/>
                  <a:pt x="995680" y="1188720"/>
                </a:cubicBezTo>
                <a:cubicBezTo>
                  <a:pt x="1049768" y="1184017"/>
                  <a:pt x="1104053" y="1181947"/>
                  <a:pt x="1158240" y="1178560"/>
                </a:cubicBezTo>
                <a:cubicBezTo>
                  <a:pt x="1237644" y="1152092"/>
                  <a:pt x="1175069" y="1170101"/>
                  <a:pt x="1341120" y="1158240"/>
                </a:cubicBezTo>
                <a:lnTo>
                  <a:pt x="1473200" y="1148080"/>
                </a:lnTo>
                <a:cubicBezTo>
                  <a:pt x="1518920" y="1117600"/>
                  <a:pt x="1533313" y="1119293"/>
                  <a:pt x="1554480" y="1076960"/>
                </a:cubicBezTo>
                <a:cubicBezTo>
                  <a:pt x="1559269" y="1067381"/>
                  <a:pt x="1557067" y="1054053"/>
                  <a:pt x="1564640" y="1046480"/>
                </a:cubicBezTo>
                <a:cubicBezTo>
                  <a:pt x="1572213" y="1038907"/>
                  <a:pt x="1585541" y="1041109"/>
                  <a:pt x="1595120" y="1036320"/>
                </a:cubicBezTo>
                <a:cubicBezTo>
                  <a:pt x="1606042" y="1030859"/>
                  <a:pt x="1615440" y="1022773"/>
                  <a:pt x="1625600" y="1016000"/>
                </a:cubicBezTo>
                <a:cubicBezTo>
                  <a:pt x="1649758" y="943526"/>
                  <a:pt x="1615503" y="1031146"/>
                  <a:pt x="1666240" y="955040"/>
                </a:cubicBezTo>
                <a:cubicBezTo>
                  <a:pt x="1672070" y="946295"/>
                  <a:pt x="1685205" y="889339"/>
                  <a:pt x="1686560" y="883920"/>
                </a:cubicBezTo>
                <a:cubicBezTo>
                  <a:pt x="1689947" y="846667"/>
                  <a:pt x="1692349" y="809311"/>
                  <a:pt x="1696720" y="772160"/>
                </a:cubicBezTo>
                <a:cubicBezTo>
                  <a:pt x="1699127" y="751701"/>
                  <a:pt x="1705670" y="731765"/>
                  <a:pt x="1706880" y="711200"/>
                </a:cubicBezTo>
                <a:cubicBezTo>
                  <a:pt x="1712452" y="616477"/>
                  <a:pt x="1713653" y="521547"/>
                  <a:pt x="1717040" y="426720"/>
                </a:cubicBezTo>
                <a:cubicBezTo>
                  <a:pt x="1711041" y="318734"/>
                  <a:pt x="1739779" y="277223"/>
                  <a:pt x="1686560" y="213360"/>
                </a:cubicBezTo>
                <a:cubicBezTo>
                  <a:pt x="1656717" y="177548"/>
                  <a:pt x="1637601" y="170561"/>
                  <a:pt x="1595120" y="142240"/>
                </a:cubicBezTo>
                <a:lnTo>
                  <a:pt x="1564640" y="121920"/>
                </a:lnTo>
                <a:cubicBezTo>
                  <a:pt x="1557867" y="111760"/>
                  <a:pt x="1553855" y="99068"/>
                  <a:pt x="1544320" y="91440"/>
                </a:cubicBezTo>
                <a:cubicBezTo>
                  <a:pt x="1535957" y="84750"/>
                  <a:pt x="1524484" y="82463"/>
                  <a:pt x="1513840" y="81280"/>
                </a:cubicBezTo>
                <a:cubicBezTo>
                  <a:pt x="1463239" y="75658"/>
                  <a:pt x="1412240" y="74507"/>
                  <a:pt x="1361440" y="71120"/>
                </a:cubicBezTo>
                <a:cubicBezTo>
                  <a:pt x="1152547" y="36305"/>
                  <a:pt x="1411403" y="81113"/>
                  <a:pt x="1259840" y="50800"/>
                </a:cubicBezTo>
                <a:cubicBezTo>
                  <a:pt x="1239640" y="46760"/>
                  <a:pt x="1218990" y="45109"/>
                  <a:pt x="1198880" y="40640"/>
                </a:cubicBezTo>
                <a:cubicBezTo>
                  <a:pt x="1188425" y="38317"/>
                  <a:pt x="1179051" y="31601"/>
                  <a:pt x="1168400" y="30480"/>
                </a:cubicBezTo>
                <a:cubicBezTo>
                  <a:pt x="1069319" y="20050"/>
                  <a:pt x="783643" y="12384"/>
                  <a:pt x="721360" y="10160"/>
                </a:cubicBezTo>
                <a:cubicBezTo>
                  <a:pt x="701040" y="6773"/>
                  <a:pt x="681000" y="0"/>
                  <a:pt x="660400" y="0"/>
                </a:cubicBezTo>
                <a:cubicBezTo>
                  <a:pt x="585816" y="0"/>
                  <a:pt x="543560" y="23707"/>
                  <a:pt x="467360" y="30480"/>
                </a:cubicBezTo>
                <a:close/>
              </a:path>
            </a:pathLst>
          </a:custGeom>
          <a:noFill/>
          <a:ln w="9525">
            <a:solidFill>
              <a:srgbClr val="66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148477" y="557482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브라우저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740769" y="2979460"/>
            <a:ext cx="9092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00B0F0"/>
                </a:solidFill>
              </a:rPr>
              <a:t>index.html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19351" y="3948050"/>
            <a:ext cx="99264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50" dirty="0">
                <a:solidFill>
                  <a:schemeClr val="accent2">
                    <a:lumMod val="75000"/>
                  </a:schemeClr>
                </a:solidFill>
              </a:rPr>
              <a:t>자바스크립트</a:t>
            </a:r>
            <a:endParaRPr lang="en-US" altLang="ko-KR" sz="1050" dirty="0">
              <a:solidFill>
                <a:schemeClr val="accent2">
                  <a:lumMod val="75000"/>
                </a:schemeClr>
              </a:solidFill>
            </a:endParaRPr>
          </a:p>
          <a:p>
            <a:pPr algn="r"/>
            <a:r>
              <a:rPr lang="ko-KR" altLang="en-US" sz="1050" dirty="0">
                <a:solidFill>
                  <a:schemeClr val="accent2">
                    <a:lumMod val="75000"/>
                  </a:schemeClr>
                </a:solidFill>
              </a:rPr>
              <a:t>프로그램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98381" y="3789461"/>
            <a:ext cx="4539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accent2">
                    <a:lumMod val="75000"/>
                  </a:schemeClr>
                </a:solidFill>
              </a:rPr>
              <a:t>활용</a:t>
            </a:r>
          </a:p>
        </p:txBody>
      </p:sp>
      <p:sp>
        <p:nvSpPr>
          <p:cNvPr id="21" name="오른쪽 화살표 20"/>
          <p:cNvSpPr/>
          <p:nvPr/>
        </p:nvSpPr>
        <p:spPr>
          <a:xfrm rot="20442512">
            <a:off x="4955129" y="3733624"/>
            <a:ext cx="1200074" cy="83731"/>
          </a:xfrm>
          <a:prstGeom prst="rightArrow">
            <a:avLst>
              <a:gd name="adj1" fmla="val 50000"/>
              <a:gd name="adj2" fmla="val 144694"/>
            </a:avLst>
          </a:prstGeom>
          <a:solidFill>
            <a:srgbClr val="66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135341" y="2812039"/>
            <a:ext cx="1224136" cy="1054045"/>
          </a:xfrm>
          <a:prstGeom prst="ellipse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411"/>
          <p:cNvSpPr>
            <a:spLocks noChangeArrowheads="1"/>
          </p:cNvSpPr>
          <p:nvPr/>
        </p:nvSpPr>
        <p:spPr bwMode="auto">
          <a:xfrm>
            <a:off x="6321530" y="3014505"/>
            <a:ext cx="834111" cy="2352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669900"/>
            </a:solidFill>
            <a:miter lim="800000"/>
            <a:headEnd/>
            <a:tailEnd/>
          </a:ln>
          <a:effectLst/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200" b="1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window</a:t>
            </a:r>
          </a:p>
        </p:txBody>
      </p:sp>
      <p:sp>
        <p:nvSpPr>
          <p:cNvPr id="22" name="Rectangle 411"/>
          <p:cNvSpPr>
            <a:spLocks noChangeArrowheads="1"/>
          </p:cNvSpPr>
          <p:nvPr/>
        </p:nvSpPr>
        <p:spPr bwMode="auto">
          <a:xfrm>
            <a:off x="6321529" y="3342049"/>
            <a:ext cx="834111" cy="267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669900"/>
            </a:solidFill>
            <a:miter lim="800000"/>
            <a:headEnd/>
            <a:tailEnd/>
          </a:ln>
          <a:effectLst/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200" b="1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history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86280" y="2840960"/>
            <a:ext cx="1035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BOM </a:t>
            </a:r>
            <a:r>
              <a:rPr lang="ko-KR" altLang="en-US" sz="1200" b="1" dirty="0"/>
              <a:t>객체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53451" y="3505155"/>
            <a:ext cx="35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6148476" y="4319367"/>
            <a:ext cx="1224136" cy="1128958"/>
          </a:xfrm>
          <a:prstGeom prst="ellipse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Rectangle 411"/>
          <p:cNvSpPr>
            <a:spLocks noChangeArrowheads="1"/>
          </p:cNvSpPr>
          <p:nvPr/>
        </p:nvSpPr>
        <p:spPr bwMode="auto">
          <a:xfrm>
            <a:off x="6334665" y="4521834"/>
            <a:ext cx="834111" cy="2352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669900"/>
            </a:solidFill>
            <a:miter lim="800000"/>
            <a:headEnd/>
            <a:tailEnd/>
          </a:ln>
          <a:effectLst/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200" b="1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document</a:t>
            </a:r>
          </a:p>
        </p:txBody>
      </p:sp>
      <p:sp>
        <p:nvSpPr>
          <p:cNvPr id="34" name="Rectangle 411"/>
          <p:cNvSpPr>
            <a:spLocks noChangeArrowheads="1"/>
          </p:cNvSpPr>
          <p:nvPr/>
        </p:nvSpPr>
        <p:spPr bwMode="auto">
          <a:xfrm>
            <a:off x="6334664" y="4849378"/>
            <a:ext cx="834111" cy="267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669900"/>
            </a:solidFill>
            <a:miter lim="800000"/>
            <a:headEnd/>
            <a:tailEnd/>
          </a:ln>
          <a:effectLst/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200" b="1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body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207725" y="4988216"/>
            <a:ext cx="1126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HTML DOM</a:t>
            </a:r>
          </a:p>
          <a:p>
            <a:r>
              <a:rPr lang="ko-KR" altLang="en-US" sz="1200" b="1" dirty="0"/>
              <a:t>          객체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566586" y="5044276"/>
            <a:ext cx="35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…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7530076" y="3511414"/>
            <a:ext cx="1224136" cy="1054045"/>
          </a:xfrm>
          <a:prstGeom prst="ellipse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ectangle 411"/>
          <p:cNvSpPr>
            <a:spLocks noChangeArrowheads="1"/>
          </p:cNvSpPr>
          <p:nvPr/>
        </p:nvSpPr>
        <p:spPr bwMode="auto">
          <a:xfrm>
            <a:off x="7716265" y="3713880"/>
            <a:ext cx="834111" cy="2352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669900"/>
            </a:solidFill>
            <a:miter lim="800000"/>
            <a:headEnd/>
            <a:tailEnd/>
          </a:ln>
          <a:effectLst/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200" b="1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Array</a:t>
            </a:r>
          </a:p>
        </p:txBody>
      </p:sp>
      <p:sp>
        <p:nvSpPr>
          <p:cNvPr id="41" name="Rectangle 411"/>
          <p:cNvSpPr>
            <a:spLocks noChangeArrowheads="1"/>
          </p:cNvSpPr>
          <p:nvPr/>
        </p:nvSpPr>
        <p:spPr bwMode="auto">
          <a:xfrm>
            <a:off x="7716264" y="4041424"/>
            <a:ext cx="834111" cy="267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669900"/>
            </a:solidFill>
            <a:miter lim="800000"/>
            <a:headEnd/>
            <a:tailEnd/>
          </a:ln>
          <a:effectLst/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200" b="1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Date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716264" y="4642080"/>
            <a:ext cx="925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코어 객체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948186" y="4204530"/>
            <a:ext cx="35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4" name="오른쪽 화살표 43"/>
          <p:cNvSpPr/>
          <p:nvPr/>
        </p:nvSpPr>
        <p:spPr>
          <a:xfrm rot="844174">
            <a:off x="4962588" y="4301820"/>
            <a:ext cx="1201645" cy="67789"/>
          </a:xfrm>
          <a:prstGeom prst="rightArrow">
            <a:avLst>
              <a:gd name="adj1" fmla="val 50000"/>
              <a:gd name="adj2" fmla="val 144694"/>
            </a:avLst>
          </a:prstGeom>
          <a:solidFill>
            <a:srgbClr val="66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오른쪽 화살표 44"/>
          <p:cNvSpPr/>
          <p:nvPr/>
        </p:nvSpPr>
        <p:spPr>
          <a:xfrm>
            <a:off x="4987801" y="4034792"/>
            <a:ext cx="2542276" cy="96685"/>
          </a:xfrm>
          <a:prstGeom prst="rightArrow">
            <a:avLst>
              <a:gd name="adj1" fmla="val 50000"/>
              <a:gd name="adj2" fmla="val 144694"/>
            </a:avLst>
          </a:prstGeom>
          <a:solidFill>
            <a:srgbClr val="66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388054" y="4064220"/>
            <a:ext cx="4539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accent2">
                    <a:lumMod val="75000"/>
                  </a:schemeClr>
                </a:solidFill>
              </a:rPr>
              <a:t>활용</a:t>
            </a:r>
          </a:p>
        </p:txBody>
      </p:sp>
    </p:spTree>
    <p:extLst>
      <p:ext uri="{BB962C8B-B14F-4D97-AF65-F5344CB8AC3E}">
        <p14:creationId xmlns:p14="http://schemas.microsoft.com/office/powerpoint/2010/main" val="38934862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26116-FEE6-474E-8F7E-BDDF6AA5B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 객체 모델 기본 용어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76AEA7-97E6-4723-AA1E-252ADE045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7788" indent="-177800"/>
            <a:r>
              <a:rPr lang="ko-KR" altLang="en-US" dirty="0"/>
              <a:t>정적 생성 </a:t>
            </a:r>
          </a:p>
          <a:p>
            <a:pPr marL="263525" lvl="1" indent="-185737"/>
            <a:r>
              <a:rPr lang="ko-KR" altLang="en-US" dirty="0"/>
              <a:t>웹 페이지를 처음 실행할 때 </a:t>
            </a:r>
            <a:r>
              <a:rPr lang="en-US" altLang="ko-KR" dirty="0"/>
              <a:t>HTML </a:t>
            </a:r>
            <a:r>
              <a:rPr lang="ko-KR" altLang="en-US" dirty="0"/>
              <a:t>태그로 적힌 문서 객체를 생성하는 것</a:t>
            </a:r>
          </a:p>
          <a:p>
            <a:pPr marL="77788" indent="-177800"/>
            <a:r>
              <a:rPr lang="ko-KR" altLang="en-US" dirty="0"/>
              <a:t>동적 생성</a:t>
            </a:r>
          </a:p>
          <a:p>
            <a:pPr marL="263525" lvl="1" indent="-185737"/>
            <a:r>
              <a:rPr lang="ko-KR" altLang="en-US" dirty="0"/>
              <a:t>웹 페이지를 실행 중에 자바스크립트를 사용해 문서 객체를 생성하는 것</a:t>
            </a:r>
          </a:p>
          <a:p>
            <a:pPr marL="77788" indent="-177800"/>
            <a:r>
              <a:rPr lang="ko-KR" altLang="en-US" dirty="0"/>
              <a:t>문서 객체 모델 </a:t>
            </a:r>
            <a:r>
              <a:rPr lang="en-US" altLang="ko-KR" dirty="0"/>
              <a:t>Document</a:t>
            </a:r>
            <a:r>
              <a:rPr lang="ko-KR" altLang="en-US" dirty="0"/>
              <a:t> </a:t>
            </a:r>
            <a:r>
              <a:rPr lang="en-US" altLang="ko-KR" dirty="0"/>
              <a:t>Object</a:t>
            </a:r>
            <a:r>
              <a:rPr lang="ko-KR" altLang="en-US" dirty="0"/>
              <a:t> </a:t>
            </a:r>
            <a:r>
              <a:rPr lang="en-US" altLang="ko-KR" dirty="0"/>
              <a:t>Model, DOM</a:t>
            </a:r>
            <a:endParaRPr lang="ko-KR" altLang="en-US" dirty="0"/>
          </a:p>
          <a:p>
            <a:pPr marL="263525" lvl="1" indent="-185737"/>
            <a:r>
              <a:rPr lang="ko-KR" altLang="en-US" dirty="0"/>
              <a:t>웹 브라우저가 </a:t>
            </a:r>
            <a:r>
              <a:rPr lang="en-US" altLang="ko-KR" dirty="0"/>
              <a:t>HTML </a:t>
            </a:r>
            <a:r>
              <a:rPr lang="ko-KR" altLang="en-US" dirty="0"/>
              <a:t>파일을 분석하고 출력하는 방식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04048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HTML DOM(Document Object Model)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HTML DOM(</a:t>
            </a:r>
            <a:r>
              <a:rPr lang="ko-KR" altLang="en-US" dirty="0"/>
              <a:t>간단히 </a:t>
            </a:r>
            <a:r>
              <a:rPr lang="en-US" altLang="ko-KR" dirty="0"/>
              <a:t>DOM)</a:t>
            </a:r>
          </a:p>
          <a:p>
            <a:pPr lvl="1"/>
            <a:r>
              <a:rPr lang="ko-KR" altLang="en-US" dirty="0"/>
              <a:t>웹 페이지에 작성된 </a:t>
            </a:r>
            <a:r>
              <a:rPr lang="en-US" altLang="ko-KR" dirty="0"/>
              <a:t>HTML </a:t>
            </a:r>
            <a:r>
              <a:rPr lang="ko-KR" altLang="en-US" dirty="0"/>
              <a:t>태그 당 객체</a:t>
            </a:r>
            <a:r>
              <a:rPr lang="en-US" altLang="ko-KR" dirty="0"/>
              <a:t>(DOM 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1"/>
            <a:r>
              <a:rPr lang="ko-KR" altLang="en-US" dirty="0"/>
              <a:t>목적</a:t>
            </a:r>
            <a:endParaRPr lang="en-US" altLang="ko-KR" dirty="0"/>
          </a:p>
          <a:p>
            <a:pPr lvl="2"/>
            <a:r>
              <a:rPr lang="en-US" altLang="ko-KR" dirty="0"/>
              <a:t>HTML </a:t>
            </a:r>
            <a:r>
              <a:rPr lang="ko-KR" altLang="en-US" dirty="0"/>
              <a:t>태그가 출력된 모양이나 </a:t>
            </a:r>
            <a:r>
              <a:rPr lang="ko-KR" altLang="en-US" dirty="0" err="1"/>
              <a:t>콘텐츠를</a:t>
            </a:r>
            <a:r>
              <a:rPr lang="ko-KR" altLang="en-US" dirty="0"/>
              <a:t> 제어하기 위해</a:t>
            </a:r>
          </a:p>
          <a:p>
            <a:pPr lvl="3"/>
            <a:r>
              <a:rPr lang="en-US" altLang="ko-KR" dirty="0"/>
              <a:t>DOM </a:t>
            </a:r>
            <a:r>
              <a:rPr lang="ko-KR" altLang="en-US" dirty="0"/>
              <a:t>객체를 통해 각 태그의 </a:t>
            </a:r>
            <a:r>
              <a:rPr lang="en-US" altLang="ko-KR" dirty="0"/>
              <a:t>CSS3 </a:t>
            </a:r>
            <a:r>
              <a:rPr lang="ko-KR" altLang="en-US" dirty="0"/>
              <a:t>스타일 시트 접근 및 변경</a:t>
            </a:r>
            <a:endParaRPr lang="en-US" altLang="ko-KR" dirty="0"/>
          </a:p>
          <a:p>
            <a:pPr lvl="3"/>
            <a:r>
              <a:rPr lang="en-US" altLang="ko-KR" dirty="0"/>
              <a:t>HTML </a:t>
            </a:r>
            <a:r>
              <a:rPr lang="ko-KR" altLang="en-US" dirty="0"/>
              <a:t>태그에 의해 출력된 텍스트나 이미지 변경</a:t>
            </a:r>
            <a:endParaRPr lang="en-US" altLang="ko-KR" dirty="0"/>
          </a:p>
          <a:p>
            <a:r>
              <a:rPr lang="en-US" altLang="ko-KR" dirty="0"/>
              <a:t>DOM </a:t>
            </a:r>
            <a:r>
              <a:rPr lang="ko-KR" altLang="en-US" dirty="0"/>
              <a:t>트리</a:t>
            </a:r>
            <a:endParaRPr lang="en-US" altLang="ko-KR" dirty="0"/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태그의 포함관계에 따라 </a:t>
            </a:r>
            <a:r>
              <a:rPr lang="en-US" altLang="ko-KR" dirty="0"/>
              <a:t>DOM </a:t>
            </a:r>
            <a:r>
              <a:rPr lang="ko-KR" altLang="en-US" dirty="0"/>
              <a:t>객체의 트리</a:t>
            </a:r>
            <a:r>
              <a:rPr lang="en-US" altLang="ko-KR" dirty="0"/>
              <a:t>(tree)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en-US" altLang="ko-KR" dirty="0"/>
              <a:t>DOM </a:t>
            </a:r>
            <a:r>
              <a:rPr lang="ko-KR" altLang="en-US" dirty="0" err="1"/>
              <a:t>트리는</a:t>
            </a:r>
            <a:r>
              <a:rPr lang="ko-KR" altLang="en-US" dirty="0"/>
              <a:t> 부모 자식 관계</a:t>
            </a:r>
            <a:endParaRPr lang="en-US" altLang="ko-KR" dirty="0"/>
          </a:p>
          <a:p>
            <a:r>
              <a:rPr lang="en-US" altLang="ko-KR" dirty="0"/>
              <a:t>DOM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1"/>
            <a:r>
              <a:rPr lang="en-US" altLang="ko-KR" dirty="0"/>
              <a:t>DOM </a:t>
            </a:r>
            <a:r>
              <a:rPr lang="ko-KR" altLang="en-US" dirty="0" err="1"/>
              <a:t>트리의</a:t>
            </a:r>
            <a:r>
              <a:rPr lang="ko-KR" altLang="en-US" dirty="0"/>
              <a:t> 한 </a:t>
            </a:r>
            <a:r>
              <a:rPr lang="ko-KR" altLang="en-US" dirty="0" err="1"/>
              <a:t>노드</a:t>
            </a:r>
            <a:endParaRPr lang="en-US" altLang="ko-KR" dirty="0"/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태그 당 하나의 </a:t>
            </a:r>
            <a:r>
              <a:rPr lang="en-US" altLang="ko-KR" dirty="0"/>
              <a:t>DOM </a:t>
            </a:r>
            <a:r>
              <a:rPr lang="ko-KR" altLang="en-US" dirty="0"/>
              <a:t>객체 생성</a:t>
            </a:r>
          </a:p>
          <a:p>
            <a:pPr lvl="2"/>
            <a:r>
              <a:rPr lang="en-US" altLang="ko-KR" dirty="0"/>
              <a:t>DOM </a:t>
            </a:r>
            <a:r>
              <a:rPr lang="ko-KR" altLang="en-US" dirty="0" err="1"/>
              <a:t>노드</a:t>
            </a:r>
            <a:r>
              <a:rPr lang="en-US" altLang="ko-KR" dirty="0"/>
              <a:t>(Node), DOM </a:t>
            </a:r>
            <a:r>
              <a:rPr lang="ko-KR" altLang="en-US" dirty="0" err="1"/>
              <a:t>엘리먼트</a:t>
            </a:r>
            <a:r>
              <a:rPr lang="en-US" altLang="ko-KR" dirty="0"/>
              <a:t>(Element) </a:t>
            </a:r>
            <a:r>
              <a:rPr lang="ko-KR" altLang="en-US" dirty="0"/>
              <a:t>라고도 불림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  <a:p>
            <a:pPr lvl="2"/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30725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33</a:t>
            </a:fld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1919537" y="271736"/>
            <a:ext cx="8618863" cy="5976664"/>
            <a:chOff x="179513" y="260648"/>
            <a:chExt cx="8618863" cy="5976664"/>
          </a:xfrm>
        </p:grpSpPr>
        <p:grpSp>
          <p:nvGrpSpPr>
            <p:cNvPr id="7" name="그룹 6"/>
            <p:cNvGrpSpPr/>
            <p:nvPr/>
          </p:nvGrpSpPr>
          <p:grpSpPr>
            <a:xfrm>
              <a:off x="179513" y="2593745"/>
              <a:ext cx="3168351" cy="3231654"/>
              <a:chOff x="179513" y="2306475"/>
              <a:chExt cx="3168351" cy="3231654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179513" y="2306475"/>
                <a:ext cx="3168351" cy="32316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108000" rIns="36000">
                <a:spAutoFit/>
              </a:bodyPr>
              <a:lstStyle/>
              <a:p>
                <a:r>
                  <a:rPr lang="en-US" altLang="ko-KR" sz="1200" dirty="0"/>
                  <a:t>&lt;!DOCTYPE html&gt;</a:t>
                </a:r>
              </a:p>
              <a:p>
                <a:r>
                  <a:rPr lang="en-US" altLang="ko-KR" sz="1200" dirty="0"/>
                  <a:t>&lt;html&gt;</a:t>
                </a:r>
              </a:p>
              <a:p>
                <a:r>
                  <a:rPr lang="en-US" altLang="ko-KR" sz="1200" dirty="0"/>
                  <a:t>&lt;head&gt;</a:t>
                </a:r>
              </a:p>
              <a:p>
                <a:r>
                  <a:rPr lang="en-US" altLang="ko-KR" sz="1200" dirty="0"/>
                  <a:t>    &lt;title&gt;HTML DOM </a:t>
                </a:r>
                <a:r>
                  <a:rPr lang="ko-KR" altLang="en-US" sz="1200" dirty="0"/>
                  <a:t>트리</a:t>
                </a:r>
                <a:r>
                  <a:rPr lang="en-US" altLang="ko-KR" sz="1200" dirty="0"/>
                  <a:t>&lt;/title&gt;</a:t>
                </a:r>
              </a:p>
              <a:p>
                <a:r>
                  <a:rPr lang="en-US" altLang="ko-KR" sz="1200" dirty="0"/>
                  <a:t>&lt;/head&gt;</a:t>
                </a:r>
              </a:p>
              <a:p>
                <a:r>
                  <a:rPr lang="en-US" altLang="ko-KR" sz="1200" dirty="0"/>
                  <a:t>&lt;body&gt;</a:t>
                </a:r>
              </a:p>
              <a:p>
                <a:r>
                  <a:rPr lang="en-US" altLang="ko-KR" sz="1200" dirty="0"/>
                  <a:t>&lt;p style="</a:t>
                </a:r>
                <a:r>
                  <a:rPr lang="en-US" altLang="ko-KR" sz="1200" dirty="0" err="1"/>
                  <a:t>color:blue</a:t>
                </a:r>
                <a:r>
                  <a:rPr lang="en-US" altLang="ko-KR" sz="1200" dirty="0"/>
                  <a:t>"&gt;</a:t>
                </a:r>
                <a:r>
                  <a:rPr lang="ko-KR" altLang="en-US" sz="1200" dirty="0"/>
                  <a:t>이것은 </a:t>
                </a:r>
              </a:p>
              <a:p>
                <a:r>
                  <a:rPr lang="en-US" altLang="ko-KR" sz="1200" dirty="0"/>
                  <a:t>    &lt;span style="</a:t>
                </a:r>
                <a:r>
                  <a:rPr lang="en-US" altLang="ko-KR" sz="1200" dirty="0" err="1"/>
                  <a:t>color:red</a:t>
                </a:r>
                <a:r>
                  <a:rPr lang="en-US" altLang="ko-KR" sz="1200" dirty="0"/>
                  <a:t>"&gt;</a:t>
                </a:r>
                <a:r>
                  <a:rPr lang="ko-KR" altLang="en-US" sz="1200" dirty="0"/>
                  <a:t>문장입니다</a:t>
                </a:r>
                <a:r>
                  <a:rPr lang="en-US" altLang="ko-KR" sz="1200" dirty="0"/>
                  <a:t>.</a:t>
                </a:r>
              </a:p>
              <a:p>
                <a:r>
                  <a:rPr lang="en-US" altLang="ko-KR" sz="1200" dirty="0"/>
                  <a:t>    &lt;/span&gt;</a:t>
                </a:r>
              </a:p>
              <a:p>
                <a:r>
                  <a:rPr lang="en-US" altLang="ko-KR" sz="1200" dirty="0"/>
                  <a:t>&lt;/p&gt;</a:t>
                </a:r>
              </a:p>
              <a:p>
                <a:r>
                  <a:rPr lang="en-US" altLang="ko-KR" sz="1200" dirty="0"/>
                  <a:t>&lt;form&gt;</a:t>
                </a:r>
              </a:p>
              <a:p>
                <a:r>
                  <a:rPr lang="en-US" altLang="ko-KR" sz="1200" dirty="0"/>
                  <a:t>    &lt;input type="text"&gt;</a:t>
                </a:r>
              </a:p>
              <a:p>
                <a:r>
                  <a:rPr lang="en-US" altLang="ko-KR" sz="1200" dirty="0"/>
                  <a:t>    &lt;input type="button" value="</a:t>
                </a:r>
                <a:r>
                  <a:rPr lang="ko-KR" altLang="en-US" sz="1200" dirty="0"/>
                  <a:t>테스트</a:t>
                </a:r>
                <a:r>
                  <a:rPr lang="en-US" altLang="ko-KR" sz="1200" dirty="0"/>
                  <a:t>"&gt;</a:t>
                </a:r>
                <a:endParaRPr lang="ko-KR" altLang="en-US" sz="1200" dirty="0"/>
              </a:p>
              <a:p>
                <a:r>
                  <a:rPr lang="en-US" altLang="ko-KR" sz="1200" dirty="0"/>
                  <a:t>    &lt;</a:t>
                </a:r>
                <a:r>
                  <a:rPr lang="en-US" altLang="ko-KR" sz="1200" dirty="0" err="1"/>
                  <a:t>hr</a:t>
                </a:r>
                <a:r>
                  <a:rPr lang="en-US" altLang="ko-KR" sz="1200" dirty="0"/>
                  <a:t>&gt;</a:t>
                </a:r>
              </a:p>
              <a:p>
                <a:r>
                  <a:rPr lang="en-US" altLang="ko-KR" sz="1200" dirty="0"/>
                  <a:t>&lt;/form&gt;</a:t>
                </a:r>
              </a:p>
              <a:p>
                <a:r>
                  <a:rPr lang="en-US" altLang="ko-KR" sz="1200" dirty="0"/>
                  <a:t>&lt;/body&gt;</a:t>
                </a:r>
              </a:p>
              <a:p>
                <a:r>
                  <a:rPr lang="en-US" altLang="ko-KR" sz="1200" dirty="0"/>
                  <a:t>&lt;/html&gt;</a:t>
                </a: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259295" y="2533559"/>
                <a:ext cx="557849" cy="19177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&lt;html&gt;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490115" y="2899797"/>
                <a:ext cx="475423" cy="19177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&lt;title&gt;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141943" y="2899797"/>
                <a:ext cx="557849" cy="19177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&lt;/title&gt;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279615" y="5286966"/>
                <a:ext cx="598351" cy="19177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&lt;/html&gt;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459636" y="4738183"/>
                <a:ext cx="444942" cy="19177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&lt;</a:t>
                </a:r>
                <a:r>
                  <a:rPr lang="en-US" altLang="ko-KR" sz="1200" dirty="0" err="1">
                    <a:solidFill>
                      <a:schemeClr val="tx1"/>
                    </a:solidFill>
                  </a:rPr>
                  <a:t>hr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&gt;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" name="모서리가 둥근 직사각형 3"/>
            <p:cNvSpPr/>
            <p:nvPr/>
          </p:nvSpPr>
          <p:spPr>
            <a:xfrm>
              <a:off x="3779912" y="2204864"/>
              <a:ext cx="5018464" cy="4032448"/>
            </a:xfrm>
            <a:prstGeom prst="roundRect">
              <a:avLst>
                <a:gd name="adj" fmla="val 389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3779912" y="260648"/>
              <a:ext cx="5018464" cy="1739403"/>
            </a:xfrm>
            <a:prstGeom prst="roundRect">
              <a:avLst>
                <a:gd name="adj" fmla="val 782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413"/>
            <p:cNvSpPr>
              <a:spLocks noChangeArrowheads="1"/>
            </p:cNvSpPr>
            <p:nvPr/>
          </p:nvSpPr>
          <p:spPr bwMode="auto">
            <a:xfrm>
              <a:off x="5922202" y="1408599"/>
              <a:ext cx="708185" cy="3084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history</a:t>
              </a:r>
            </a:p>
          </p:txBody>
        </p:sp>
        <p:sp>
          <p:nvSpPr>
            <p:cNvPr id="9" name="Rectangle 414"/>
            <p:cNvSpPr>
              <a:spLocks noChangeArrowheads="1"/>
            </p:cNvSpPr>
            <p:nvPr/>
          </p:nvSpPr>
          <p:spPr bwMode="auto">
            <a:xfrm>
              <a:off x="3995936" y="1411765"/>
              <a:ext cx="900545" cy="3084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navigator</a:t>
              </a:r>
            </a:p>
          </p:txBody>
        </p:sp>
        <p:sp>
          <p:nvSpPr>
            <p:cNvPr id="10" name="Rectangle 415"/>
            <p:cNvSpPr>
              <a:spLocks noChangeArrowheads="1"/>
            </p:cNvSpPr>
            <p:nvPr/>
          </p:nvSpPr>
          <p:spPr bwMode="auto">
            <a:xfrm>
              <a:off x="7868424" y="1405433"/>
              <a:ext cx="664016" cy="3084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screen</a:t>
              </a:r>
            </a:p>
          </p:txBody>
        </p:sp>
        <p:sp>
          <p:nvSpPr>
            <p:cNvPr id="11" name="Rectangle 416"/>
            <p:cNvSpPr>
              <a:spLocks noChangeArrowheads="1"/>
            </p:cNvSpPr>
            <p:nvPr/>
          </p:nvSpPr>
          <p:spPr bwMode="auto">
            <a:xfrm>
              <a:off x="6858669" y="1405433"/>
              <a:ext cx="755703" cy="3084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location</a:t>
              </a:r>
            </a:p>
          </p:txBody>
        </p:sp>
        <p:sp>
          <p:nvSpPr>
            <p:cNvPr id="12" name="Line 420"/>
            <p:cNvSpPr>
              <a:spLocks noChangeShapeType="1"/>
            </p:cNvSpPr>
            <p:nvPr/>
          </p:nvSpPr>
          <p:spPr bwMode="auto">
            <a:xfrm flipV="1">
              <a:off x="4446208" y="1174882"/>
              <a:ext cx="3754223" cy="3678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ko-KR" altLang="en-US">
                <a:solidFill>
                  <a:srgbClr val="0070C0"/>
                </a:solidFill>
              </a:endParaRPr>
            </a:p>
          </p:txBody>
        </p:sp>
        <p:sp>
          <p:nvSpPr>
            <p:cNvPr id="13" name="Rectangle 410"/>
            <p:cNvSpPr>
              <a:spLocks noChangeArrowheads="1"/>
            </p:cNvSpPr>
            <p:nvPr/>
          </p:nvSpPr>
          <p:spPr bwMode="auto">
            <a:xfrm>
              <a:off x="5018405" y="492710"/>
              <a:ext cx="1046673" cy="2880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window</a:t>
              </a:r>
            </a:p>
          </p:txBody>
        </p:sp>
        <p:cxnSp>
          <p:nvCxnSpPr>
            <p:cNvPr id="14" name="직선 연결선 13"/>
            <p:cNvCxnSpPr>
              <a:stCxn id="13" idx="2"/>
            </p:cNvCxnSpPr>
            <p:nvPr/>
          </p:nvCxnSpPr>
          <p:spPr>
            <a:xfrm flipH="1">
              <a:off x="5536454" y="780742"/>
              <a:ext cx="5288" cy="400472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endCxn id="11" idx="0"/>
            </p:cNvCxnSpPr>
            <p:nvPr/>
          </p:nvCxnSpPr>
          <p:spPr>
            <a:xfrm>
              <a:off x="7236520" y="1174882"/>
              <a:ext cx="1" cy="230551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endCxn id="10" idx="0"/>
            </p:cNvCxnSpPr>
            <p:nvPr/>
          </p:nvCxnSpPr>
          <p:spPr>
            <a:xfrm>
              <a:off x="8194113" y="1174882"/>
              <a:ext cx="6319" cy="230551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endCxn id="8" idx="0"/>
            </p:cNvCxnSpPr>
            <p:nvPr/>
          </p:nvCxnSpPr>
          <p:spPr>
            <a:xfrm flipH="1">
              <a:off x="6276295" y="1178048"/>
              <a:ext cx="3552" cy="230551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endCxn id="9" idx="0"/>
            </p:cNvCxnSpPr>
            <p:nvPr/>
          </p:nvCxnSpPr>
          <p:spPr>
            <a:xfrm>
              <a:off x="4446208" y="1181214"/>
              <a:ext cx="1" cy="230551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endCxn id="20" idx="0"/>
            </p:cNvCxnSpPr>
            <p:nvPr/>
          </p:nvCxnSpPr>
          <p:spPr>
            <a:xfrm>
              <a:off x="5559638" y="1174882"/>
              <a:ext cx="0" cy="1323126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411"/>
            <p:cNvSpPr>
              <a:spLocks noChangeArrowheads="1"/>
            </p:cNvSpPr>
            <p:nvPr/>
          </p:nvSpPr>
          <p:spPr bwMode="auto">
            <a:xfrm>
              <a:off x="4988138" y="2498008"/>
              <a:ext cx="1143000" cy="28803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document</a:t>
              </a:r>
            </a:p>
          </p:txBody>
        </p:sp>
        <p:sp>
          <p:nvSpPr>
            <p:cNvPr id="21" name="Rectangle 411"/>
            <p:cNvSpPr>
              <a:spLocks noChangeArrowheads="1"/>
            </p:cNvSpPr>
            <p:nvPr/>
          </p:nvSpPr>
          <p:spPr bwMode="auto">
            <a:xfrm>
              <a:off x="4988138" y="3106553"/>
              <a:ext cx="1143000" cy="31268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html</a:t>
              </a:r>
            </a:p>
          </p:txBody>
        </p:sp>
        <p:cxnSp>
          <p:nvCxnSpPr>
            <p:cNvPr id="22" name="직선 연결선 21"/>
            <p:cNvCxnSpPr>
              <a:stCxn id="20" idx="2"/>
              <a:endCxn id="21" idx="0"/>
            </p:cNvCxnSpPr>
            <p:nvPr/>
          </p:nvCxnSpPr>
          <p:spPr>
            <a:xfrm>
              <a:off x="5559638" y="2786040"/>
              <a:ext cx="0" cy="320513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411"/>
            <p:cNvSpPr>
              <a:spLocks noChangeArrowheads="1"/>
            </p:cNvSpPr>
            <p:nvPr/>
          </p:nvSpPr>
          <p:spPr bwMode="auto">
            <a:xfrm>
              <a:off x="4089748" y="3961639"/>
              <a:ext cx="770691" cy="32487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head</a:t>
              </a:r>
            </a:p>
          </p:txBody>
        </p:sp>
        <p:cxnSp>
          <p:nvCxnSpPr>
            <p:cNvPr id="24" name="직선 연결선 23"/>
            <p:cNvCxnSpPr>
              <a:endCxn id="23" idx="0"/>
            </p:cNvCxnSpPr>
            <p:nvPr/>
          </p:nvCxnSpPr>
          <p:spPr>
            <a:xfrm>
              <a:off x="4475094" y="3743757"/>
              <a:ext cx="0" cy="217882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411"/>
            <p:cNvSpPr>
              <a:spLocks noChangeArrowheads="1"/>
            </p:cNvSpPr>
            <p:nvPr/>
          </p:nvSpPr>
          <p:spPr bwMode="auto">
            <a:xfrm>
              <a:off x="6243718" y="3953484"/>
              <a:ext cx="765182" cy="32487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body</a:t>
              </a:r>
            </a:p>
          </p:txBody>
        </p:sp>
        <p:cxnSp>
          <p:nvCxnSpPr>
            <p:cNvPr id="26" name="직선 연결선 25"/>
            <p:cNvCxnSpPr>
              <a:endCxn id="25" idx="0"/>
            </p:cNvCxnSpPr>
            <p:nvPr/>
          </p:nvCxnSpPr>
          <p:spPr>
            <a:xfrm flipH="1">
              <a:off x="6626273" y="3716218"/>
              <a:ext cx="778" cy="237266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411"/>
            <p:cNvSpPr>
              <a:spLocks noChangeArrowheads="1"/>
            </p:cNvSpPr>
            <p:nvPr/>
          </p:nvSpPr>
          <p:spPr bwMode="auto">
            <a:xfrm>
              <a:off x="4067944" y="4690394"/>
              <a:ext cx="831953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title</a:t>
              </a:r>
            </a:p>
          </p:txBody>
        </p:sp>
        <p:cxnSp>
          <p:nvCxnSpPr>
            <p:cNvPr id="28" name="직선 연결선 27"/>
            <p:cNvCxnSpPr>
              <a:stCxn id="23" idx="2"/>
              <a:endCxn id="27" idx="0"/>
            </p:cNvCxnSpPr>
            <p:nvPr/>
          </p:nvCxnSpPr>
          <p:spPr>
            <a:xfrm>
              <a:off x="4475094" y="4286518"/>
              <a:ext cx="8827" cy="403876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411"/>
            <p:cNvSpPr>
              <a:spLocks noChangeArrowheads="1"/>
            </p:cNvSpPr>
            <p:nvPr/>
          </p:nvSpPr>
          <p:spPr bwMode="auto">
            <a:xfrm>
              <a:off x="5436096" y="4690395"/>
              <a:ext cx="562790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p</a:t>
              </a:r>
            </a:p>
          </p:txBody>
        </p:sp>
        <p:sp>
          <p:nvSpPr>
            <p:cNvPr id="30" name="Line 420"/>
            <p:cNvSpPr>
              <a:spLocks noChangeShapeType="1"/>
            </p:cNvSpPr>
            <p:nvPr/>
          </p:nvSpPr>
          <p:spPr bwMode="auto">
            <a:xfrm flipV="1">
              <a:off x="4475093" y="3716216"/>
              <a:ext cx="2151180" cy="1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ko-KR" altLang="en-US">
                <a:solidFill>
                  <a:srgbClr val="0070C0"/>
                </a:solidFill>
              </a:endParaRPr>
            </a:p>
          </p:txBody>
        </p:sp>
        <p:cxnSp>
          <p:nvCxnSpPr>
            <p:cNvPr id="31" name="직선 연결선 30"/>
            <p:cNvCxnSpPr>
              <a:stCxn id="21" idx="2"/>
            </p:cNvCxnSpPr>
            <p:nvPr/>
          </p:nvCxnSpPr>
          <p:spPr>
            <a:xfrm>
              <a:off x="5559638" y="3419241"/>
              <a:ext cx="0" cy="324516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endCxn id="29" idx="0"/>
            </p:cNvCxnSpPr>
            <p:nvPr/>
          </p:nvCxnSpPr>
          <p:spPr>
            <a:xfrm>
              <a:off x="5705888" y="4475095"/>
              <a:ext cx="11603" cy="21530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endCxn id="36" idx="0"/>
            </p:cNvCxnSpPr>
            <p:nvPr/>
          </p:nvCxnSpPr>
          <p:spPr>
            <a:xfrm>
              <a:off x="7583026" y="4487270"/>
              <a:ext cx="1" cy="232643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Line 420"/>
            <p:cNvSpPr>
              <a:spLocks noChangeShapeType="1"/>
            </p:cNvSpPr>
            <p:nvPr/>
          </p:nvSpPr>
          <p:spPr bwMode="auto">
            <a:xfrm>
              <a:off x="5719586" y="4475095"/>
              <a:ext cx="1863439" cy="0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ko-KR" altLang="en-US">
                <a:solidFill>
                  <a:srgbClr val="0070C0"/>
                </a:solidFill>
              </a:endParaRPr>
            </a:p>
          </p:txBody>
        </p:sp>
        <p:cxnSp>
          <p:nvCxnSpPr>
            <p:cNvPr id="35" name="직선 연결선 34"/>
            <p:cNvCxnSpPr/>
            <p:nvPr/>
          </p:nvCxnSpPr>
          <p:spPr>
            <a:xfrm flipH="1">
              <a:off x="6637429" y="4291286"/>
              <a:ext cx="1" cy="203664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411"/>
            <p:cNvSpPr>
              <a:spLocks noChangeArrowheads="1"/>
            </p:cNvSpPr>
            <p:nvPr/>
          </p:nvSpPr>
          <p:spPr bwMode="auto">
            <a:xfrm>
              <a:off x="7294994" y="4719913"/>
              <a:ext cx="576065" cy="301966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form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421565" y="394413"/>
              <a:ext cx="21926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>
                  <a:latin typeface="Helvetica" panose="020B0604020202020204" pitchFamily="34" charset="0"/>
                  <a:cs typeface="Helvetica" panose="020B0604020202020204" pitchFamily="34" charset="0"/>
                </a:rPr>
                <a:t>BOM(Browser Object Model)</a:t>
              </a:r>
              <a:endParaRPr lang="ko-KR" altLang="en-US" sz="1200" i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309718" y="2422919"/>
              <a:ext cx="22926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>
                  <a:latin typeface="Helvetica" panose="020B0604020202020204" pitchFamily="34" charset="0"/>
                  <a:cs typeface="Helvetica" panose="020B0604020202020204" pitchFamily="34" charset="0"/>
                </a:rPr>
                <a:t>DOM(Document Object Model)</a:t>
              </a:r>
              <a:endParaRPr lang="ko-KR" altLang="en-US" sz="1200" i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08" name="Rectangle 411"/>
            <p:cNvSpPr>
              <a:spLocks noChangeArrowheads="1"/>
            </p:cNvSpPr>
            <p:nvPr/>
          </p:nvSpPr>
          <p:spPr bwMode="auto">
            <a:xfrm>
              <a:off x="5440288" y="5481979"/>
              <a:ext cx="562790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span</a:t>
              </a:r>
            </a:p>
          </p:txBody>
        </p:sp>
        <p:cxnSp>
          <p:nvCxnSpPr>
            <p:cNvPr id="109" name="직선 연결선 108"/>
            <p:cNvCxnSpPr>
              <a:stCxn id="29" idx="2"/>
              <a:endCxn id="108" idx="0"/>
            </p:cNvCxnSpPr>
            <p:nvPr/>
          </p:nvCxnSpPr>
          <p:spPr>
            <a:xfrm>
              <a:off x="5717282" y="5009704"/>
              <a:ext cx="4611" cy="472275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411"/>
            <p:cNvSpPr>
              <a:spLocks noChangeArrowheads="1"/>
            </p:cNvSpPr>
            <p:nvPr/>
          </p:nvSpPr>
          <p:spPr bwMode="auto">
            <a:xfrm>
              <a:off x="6652805" y="5481979"/>
              <a:ext cx="562790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input</a:t>
              </a:r>
            </a:p>
          </p:txBody>
        </p:sp>
        <p:cxnSp>
          <p:nvCxnSpPr>
            <p:cNvPr id="117" name="직선 연결선 116"/>
            <p:cNvCxnSpPr>
              <a:endCxn id="116" idx="0"/>
            </p:cNvCxnSpPr>
            <p:nvPr/>
          </p:nvCxnSpPr>
          <p:spPr>
            <a:xfrm flipH="1">
              <a:off x="6933923" y="5246106"/>
              <a:ext cx="6097" cy="235873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411"/>
            <p:cNvSpPr>
              <a:spLocks noChangeArrowheads="1"/>
            </p:cNvSpPr>
            <p:nvPr/>
          </p:nvSpPr>
          <p:spPr bwMode="auto">
            <a:xfrm>
              <a:off x="7349490" y="5485955"/>
              <a:ext cx="562790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input</a:t>
              </a:r>
            </a:p>
          </p:txBody>
        </p:sp>
        <p:cxnSp>
          <p:nvCxnSpPr>
            <p:cNvPr id="119" name="직선 연결선 118"/>
            <p:cNvCxnSpPr/>
            <p:nvPr/>
          </p:nvCxnSpPr>
          <p:spPr>
            <a:xfrm flipH="1">
              <a:off x="7596664" y="5242128"/>
              <a:ext cx="688" cy="234482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Line 420"/>
            <p:cNvSpPr>
              <a:spLocks noChangeShapeType="1"/>
            </p:cNvSpPr>
            <p:nvPr/>
          </p:nvSpPr>
          <p:spPr bwMode="auto">
            <a:xfrm>
              <a:off x="6948040" y="5242128"/>
              <a:ext cx="1298622" cy="3978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ko-KR" altLang="en-US">
                <a:solidFill>
                  <a:srgbClr val="0070C0"/>
                </a:solidFill>
              </a:endParaRPr>
            </a:p>
          </p:txBody>
        </p:sp>
        <p:cxnSp>
          <p:nvCxnSpPr>
            <p:cNvPr id="138" name="직선 연결선 137"/>
            <p:cNvCxnSpPr/>
            <p:nvPr/>
          </p:nvCxnSpPr>
          <p:spPr>
            <a:xfrm flipH="1">
              <a:off x="8238614" y="5246106"/>
              <a:ext cx="5792" cy="239849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 411"/>
            <p:cNvSpPr>
              <a:spLocks noChangeArrowheads="1"/>
            </p:cNvSpPr>
            <p:nvPr/>
          </p:nvSpPr>
          <p:spPr bwMode="auto">
            <a:xfrm>
              <a:off x="8099168" y="5481977"/>
              <a:ext cx="361264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 err="1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hr</a:t>
              </a:r>
              <a:endParaRPr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endParaRPr>
            </a:p>
          </p:txBody>
        </p:sp>
        <p:cxnSp>
          <p:nvCxnSpPr>
            <p:cNvPr id="141" name="직선 연결선 140"/>
            <p:cNvCxnSpPr>
              <a:stCxn id="36" idx="2"/>
            </p:cNvCxnSpPr>
            <p:nvPr/>
          </p:nvCxnSpPr>
          <p:spPr>
            <a:xfrm>
              <a:off x="7583027" y="5021879"/>
              <a:ext cx="0" cy="231654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871381" y="4319690"/>
              <a:ext cx="816838" cy="272415"/>
            </a:xfrm>
            <a:prstGeom prst="wedgeRoundRectCallout">
              <a:avLst>
                <a:gd name="adj1" fmla="val -50756"/>
                <a:gd name="adj2" fmla="val 115738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DOM </a:t>
              </a:r>
              <a:r>
                <a:rPr lang="ko-KR" altLang="en-US" sz="1000" dirty="0"/>
                <a:t>객체</a:t>
              </a:r>
            </a:p>
          </p:txBody>
        </p:sp>
        <p:cxnSp>
          <p:nvCxnSpPr>
            <p:cNvPr id="40" name="직선 화살표 연결선 39"/>
            <p:cNvCxnSpPr>
              <a:endCxn id="20" idx="1"/>
            </p:cNvCxnSpPr>
            <p:nvPr/>
          </p:nvCxnSpPr>
          <p:spPr>
            <a:xfrm>
              <a:off x="3347864" y="2642024"/>
              <a:ext cx="1640274" cy="0"/>
            </a:xfrm>
            <a:prstGeom prst="straightConnector1">
              <a:avLst/>
            </a:prstGeom>
            <a:ln w="19050">
              <a:solidFill>
                <a:srgbClr val="669900"/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꺾인 연결선 41"/>
            <p:cNvCxnSpPr>
              <a:stCxn id="50" idx="3"/>
              <a:endCxn id="21" idx="1"/>
            </p:cNvCxnSpPr>
            <p:nvPr/>
          </p:nvCxnSpPr>
          <p:spPr>
            <a:xfrm>
              <a:off x="817144" y="2916716"/>
              <a:ext cx="4170994" cy="346181"/>
            </a:xfrm>
            <a:prstGeom prst="bentConnector3">
              <a:avLst>
                <a:gd name="adj1" fmla="val 67538"/>
              </a:avLst>
            </a:prstGeom>
            <a:ln w="19050">
              <a:solidFill>
                <a:srgbClr val="6699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꺾인 연결선 72"/>
            <p:cNvCxnSpPr>
              <a:stCxn id="72" idx="3"/>
              <a:endCxn id="27" idx="1"/>
            </p:cNvCxnSpPr>
            <p:nvPr/>
          </p:nvCxnSpPr>
          <p:spPr>
            <a:xfrm>
              <a:off x="2699792" y="3282954"/>
              <a:ext cx="1368152" cy="1567095"/>
            </a:xfrm>
            <a:prstGeom prst="bentConnector3">
              <a:avLst>
                <a:gd name="adj1" fmla="val 58169"/>
              </a:avLst>
            </a:prstGeom>
            <a:ln w="19050">
              <a:solidFill>
                <a:srgbClr val="6699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꺾인 연결선 79"/>
            <p:cNvCxnSpPr>
              <a:stCxn id="79" idx="3"/>
              <a:endCxn id="139" idx="2"/>
            </p:cNvCxnSpPr>
            <p:nvPr/>
          </p:nvCxnSpPr>
          <p:spPr>
            <a:xfrm>
              <a:off x="904578" y="5121340"/>
              <a:ext cx="7375222" cy="679946"/>
            </a:xfrm>
            <a:prstGeom prst="bentConnector4">
              <a:avLst>
                <a:gd name="adj1" fmla="val 48775"/>
                <a:gd name="adj2" fmla="val 133620"/>
              </a:avLst>
            </a:prstGeom>
            <a:ln w="19050">
              <a:solidFill>
                <a:srgbClr val="6699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003" y="526034"/>
            <a:ext cx="2565934" cy="196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9561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DOM </a:t>
            </a:r>
            <a:r>
              <a:rPr lang="ko-KR" altLang="en-US" dirty="0" err="1"/>
              <a:t>트리의</a:t>
            </a:r>
            <a:r>
              <a:rPr lang="ko-KR" altLang="en-US" dirty="0"/>
              <a:t>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DOM </a:t>
            </a:r>
            <a:r>
              <a:rPr lang="ko-KR" altLang="en-US" dirty="0" err="1"/>
              <a:t>트리의</a:t>
            </a:r>
            <a:r>
              <a:rPr lang="ko-KR" altLang="en-US" dirty="0"/>
              <a:t> 특징</a:t>
            </a:r>
            <a:endParaRPr lang="en-US" altLang="ko-KR" dirty="0"/>
          </a:p>
          <a:p>
            <a:pPr lvl="1"/>
            <a:r>
              <a:rPr lang="en-US" altLang="ko-KR" dirty="0"/>
              <a:t>DOM </a:t>
            </a:r>
            <a:r>
              <a:rPr lang="ko-KR" altLang="en-US" dirty="0" err="1"/>
              <a:t>트리의</a:t>
            </a:r>
            <a:r>
              <a:rPr lang="ko-KR" altLang="en-US" dirty="0"/>
              <a:t> 루트는 </a:t>
            </a:r>
            <a:r>
              <a:rPr lang="en-US" altLang="ko-KR" dirty="0"/>
              <a:t>document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1"/>
            <a:r>
              <a:rPr lang="en-US" altLang="ko-KR" dirty="0"/>
              <a:t>DOM </a:t>
            </a:r>
            <a:r>
              <a:rPr lang="ko-KR" altLang="en-US" dirty="0"/>
              <a:t>객체의 종류는 </a:t>
            </a:r>
            <a:r>
              <a:rPr lang="en-US" altLang="ko-KR" dirty="0"/>
              <a:t>HTML </a:t>
            </a:r>
            <a:r>
              <a:rPr lang="ko-KR" altLang="en-US" dirty="0"/>
              <a:t>태그 종류만큼</a:t>
            </a:r>
            <a:endParaRPr lang="en-US" altLang="ko-KR" dirty="0"/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태그 당 </a:t>
            </a:r>
            <a:r>
              <a:rPr lang="en-US" altLang="ko-KR" dirty="0"/>
              <a:t>DOM </a:t>
            </a:r>
            <a:r>
              <a:rPr lang="ko-KR" altLang="en-US" dirty="0"/>
              <a:t>객체가 하나씩 생성</a:t>
            </a:r>
            <a:endParaRPr lang="en-US" altLang="ko-KR" dirty="0"/>
          </a:p>
          <a:p>
            <a:pPr lvl="1"/>
            <a:r>
              <a:rPr lang="en-US" altLang="ko-KR" dirty="0"/>
              <a:t>HTML</a:t>
            </a:r>
            <a:r>
              <a:rPr lang="ko-KR" altLang="en-US" dirty="0"/>
              <a:t> 태그의 포함관계에 따라 </a:t>
            </a:r>
            <a:r>
              <a:rPr lang="en-US" altLang="ko-KR" dirty="0"/>
              <a:t>DOM </a:t>
            </a:r>
            <a:r>
              <a:rPr lang="ko-KR" altLang="en-US" dirty="0" err="1"/>
              <a:t>트리에</a:t>
            </a:r>
            <a:r>
              <a:rPr lang="ko-KR" altLang="en-US" dirty="0"/>
              <a:t> 부모 자식 관계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브라우저가 </a:t>
            </a:r>
            <a:r>
              <a:rPr lang="en-US" altLang="ko-KR" dirty="0"/>
              <a:t>HTML </a:t>
            </a:r>
            <a:r>
              <a:rPr lang="ko-KR" altLang="en-US" dirty="0"/>
              <a:t>태그를 화면에 그리는 과정</a:t>
            </a:r>
            <a:endParaRPr lang="en-US" altLang="ko-KR" dirty="0"/>
          </a:p>
          <a:p>
            <a:pPr marL="365760" lvl="1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브라우저가 </a:t>
            </a:r>
            <a:r>
              <a:rPr lang="en-US" altLang="ko-KR" dirty="0"/>
              <a:t>DOM </a:t>
            </a:r>
            <a:r>
              <a:rPr lang="ko-KR" altLang="en-US" dirty="0" err="1"/>
              <a:t>트리의</a:t>
            </a:r>
            <a:r>
              <a:rPr lang="ko-KR" altLang="en-US" dirty="0"/>
              <a:t> 틀</a:t>
            </a:r>
            <a:r>
              <a:rPr lang="en-US" altLang="ko-KR" dirty="0"/>
              <a:t>(document 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  <a:r>
              <a:rPr lang="ko-KR" altLang="en-US" dirty="0"/>
              <a:t> 생성</a:t>
            </a:r>
          </a:p>
          <a:p>
            <a:pPr marL="365760" lvl="1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브라우저가 </a:t>
            </a:r>
            <a:r>
              <a:rPr lang="en-US" altLang="ko-KR" dirty="0"/>
              <a:t>HTML </a:t>
            </a:r>
            <a:r>
              <a:rPr lang="ko-KR" altLang="en-US" dirty="0"/>
              <a:t>태그를 읽고 </a:t>
            </a:r>
            <a:r>
              <a:rPr lang="en-US" altLang="ko-KR" dirty="0"/>
              <a:t>DOM </a:t>
            </a:r>
            <a:r>
              <a:rPr lang="ko-KR" altLang="en-US" dirty="0" err="1"/>
              <a:t>트리에</a:t>
            </a:r>
            <a:r>
              <a:rPr lang="ko-KR" altLang="en-US" dirty="0"/>
              <a:t> </a:t>
            </a:r>
            <a:r>
              <a:rPr lang="en-US" altLang="ko-KR" dirty="0"/>
              <a:t>DOM </a:t>
            </a:r>
            <a:r>
              <a:rPr lang="ko-KR" altLang="en-US" dirty="0"/>
              <a:t>객체 생성</a:t>
            </a:r>
          </a:p>
          <a:p>
            <a:pPr marL="365760" lvl="1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브라우저는 </a:t>
            </a:r>
            <a:r>
              <a:rPr lang="en-US" altLang="ko-KR" dirty="0"/>
              <a:t>DOM </a:t>
            </a:r>
            <a:r>
              <a:rPr lang="ko-KR" altLang="en-US" dirty="0"/>
              <a:t>객체를 화면에 출력</a:t>
            </a:r>
            <a:endParaRPr lang="en-US" altLang="ko-KR" dirty="0"/>
          </a:p>
          <a:p>
            <a:pPr marL="365760" lvl="1" indent="0">
              <a:buNone/>
            </a:pPr>
            <a:r>
              <a:rPr lang="en-US" altLang="ko-KR" dirty="0"/>
              <a:t>4. HTML </a:t>
            </a:r>
            <a:r>
              <a:rPr lang="ko-KR" altLang="en-US" dirty="0"/>
              <a:t>문서 로딩이 완료되면 </a:t>
            </a:r>
            <a:r>
              <a:rPr lang="en-US" altLang="ko-KR" dirty="0"/>
              <a:t>DOM </a:t>
            </a:r>
            <a:r>
              <a:rPr lang="ko-KR" altLang="en-US" dirty="0"/>
              <a:t>트리 완성</a:t>
            </a:r>
            <a:endParaRPr lang="en-US" altLang="ko-KR" dirty="0"/>
          </a:p>
          <a:p>
            <a:pPr marL="365760" lvl="1" indent="0">
              <a:buNone/>
            </a:pPr>
            <a:r>
              <a:rPr lang="en-US" altLang="ko-KR" dirty="0"/>
              <a:t>5. DOM </a:t>
            </a:r>
            <a:r>
              <a:rPr lang="ko-KR" altLang="en-US" dirty="0"/>
              <a:t>객체 변경 시</a:t>
            </a:r>
            <a:r>
              <a:rPr lang="en-US" altLang="ko-KR" dirty="0"/>
              <a:t>,</a:t>
            </a:r>
            <a:r>
              <a:rPr lang="ko-KR" altLang="en-US" dirty="0"/>
              <a:t> 브라우저는 해당 </a:t>
            </a:r>
            <a:r>
              <a:rPr lang="en-US" altLang="ko-KR" dirty="0"/>
              <a:t>HTML </a:t>
            </a:r>
            <a:r>
              <a:rPr lang="ko-KR" altLang="en-US" dirty="0"/>
              <a:t>태그의 출력 모양을 바로 갱신</a:t>
            </a:r>
          </a:p>
          <a:p>
            <a:endParaRPr lang="ko-KR" altLang="en-US" dirty="0"/>
          </a:p>
          <a:p>
            <a:pPr lvl="0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08354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848" y="4211684"/>
            <a:ext cx="4423029" cy="2585110"/>
          </a:xfrm>
          <a:prstGeom prst="rect">
            <a:avLst/>
          </a:prstGeom>
        </p:spPr>
      </p:pic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/>
              <a:t>DOM </a:t>
            </a:r>
            <a:r>
              <a:rPr lang="ko-KR" altLang="en-US" dirty="0"/>
              <a:t>객체와 </a:t>
            </a:r>
            <a:r>
              <a:rPr lang="en-US" altLang="ko-KR" dirty="0"/>
              <a:t>HTML </a:t>
            </a:r>
            <a:r>
              <a:rPr lang="ko-KR" altLang="en-US" dirty="0"/>
              <a:t>페이지의 화면 출력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3" name="Rectangle 411"/>
          <p:cNvSpPr>
            <a:spLocks noChangeArrowheads="1"/>
          </p:cNvSpPr>
          <p:nvPr/>
        </p:nvSpPr>
        <p:spPr bwMode="auto">
          <a:xfrm>
            <a:off x="5519936" y="1095511"/>
            <a:ext cx="1143000" cy="288032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document</a:t>
            </a:r>
          </a:p>
        </p:txBody>
      </p:sp>
      <p:sp>
        <p:nvSpPr>
          <p:cNvPr id="4" name="Rectangle 411"/>
          <p:cNvSpPr>
            <a:spLocks noChangeArrowheads="1"/>
          </p:cNvSpPr>
          <p:nvPr/>
        </p:nvSpPr>
        <p:spPr bwMode="auto">
          <a:xfrm>
            <a:off x="5519936" y="1628800"/>
            <a:ext cx="1143000" cy="312688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html</a:t>
            </a:r>
          </a:p>
        </p:txBody>
      </p:sp>
      <p:cxnSp>
        <p:nvCxnSpPr>
          <p:cNvPr id="5" name="직선 연결선 4"/>
          <p:cNvCxnSpPr>
            <a:stCxn id="3" idx="2"/>
            <a:endCxn id="4" idx="0"/>
          </p:cNvCxnSpPr>
          <p:nvPr/>
        </p:nvCxnSpPr>
        <p:spPr>
          <a:xfrm>
            <a:off x="6091436" y="1383544"/>
            <a:ext cx="0" cy="24525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411"/>
          <p:cNvSpPr>
            <a:spLocks noChangeArrowheads="1"/>
          </p:cNvSpPr>
          <p:nvPr/>
        </p:nvSpPr>
        <p:spPr bwMode="auto">
          <a:xfrm>
            <a:off x="3979415" y="2422825"/>
            <a:ext cx="770691" cy="324879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head</a:t>
            </a:r>
          </a:p>
        </p:txBody>
      </p:sp>
      <p:sp>
        <p:nvSpPr>
          <p:cNvPr id="8" name="Rectangle 411"/>
          <p:cNvSpPr>
            <a:spLocks noChangeArrowheads="1"/>
          </p:cNvSpPr>
          <p:nvPr/>
        </p:nvSpPr>
        <p:spPr bwMode="auto">
          <a:xfrm>
            <a:off x="7733680" y="2411948"/>
            <a:ext cx="765182" cy="324878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body</a:t>
            </a:r>
          </a:p>
        </p:txBody>
      </p:sp>
      <p:sp>
        <p:nvSpPr>
          <p:cNvPr id="10" name="Rectangle 411"/>
          <p:cNvSpPr>
            <a:spLocks noChangeArrowheads="1"/>
          </p:cNvSpPr>
          <p:nvPr/>
        </p:nvSpPr>
        <p:spPr bwMode="auto">
          <a:xfrm>
            <a:off x="3957611" y="3151580"/>
            <a:ext cx="831953" cy="319309"/>
          </a:xfrm>
          <a:prstGeom prst="rect">
            <a:avLst/>
          </a:prstGeom>
          <a:solidFill>
            <a:srgbClr val="FFFF66"/>
          </a:solidFill>
          <a:ln w="12700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title</a:t>
            </a:r>
          </a:p>
        </p:txBody>
      </p:sp>
      <p:cxnSp>
        <p:nvCxnSpPr>
          <p:cNvPr id="11" name="직선 연결선 10"/>
          <p:cNvCxnSpPr>
            <a:stCxn id="6" idx="2"/>
            <a:endCxn id="10" idx="0"/>
          </p:cNvCxnSpPr>
          <p:nvPr/>
        </p:nvCxnSpPr>
        <p:spPr>
          <a:xfrm>
            <a:off x="4364761" y="2747703"/>
            <a:ext cx="8827" cy="40387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411"/>
          <p:cNvSpPr>
            <a:spLocks noChangeArrowheads="1"/>
          </p:cNvSpPr>
          <p:nvPr/>
        </p:nvSpPr>
        <p:spPr bwMode="auto">
          <a:xfrm>
            <a:off x="7025752" y="3285171"/>
            <a:ext cx="562790" cy="319309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p</a:t>
            </a:r>
          </a:p>
        </p:txBody>
      </p:sp>
      <p:sp>
        <p:nvSpPr>
          <p:cNvPr id="19" name="Rectangle 411"/>
          <p:cNvSpPr>
            <a:spLocks noChangeArrowheads="1"/>
          </p:cNvSpPr>
          <p:nvPr/>
        </p:nvSpPr>
        <p:spPr bwMode="auto">
          <a:xfrm>
            <a:off x="8850313" y="3293841"/>
            <a:ext cx="576064" cy="301966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form</a:t>
            </a:r>
          </a:p>
        </p:txBody>
      </p:sp>
      <p:sp>
        <p:nvSpPr>
          <p:cNvPr id="20" name="Rectangle 411"/>
          <p:cNvSpPr>
            <a:spLocks noChangeArrowheads="1"/>
          </p:cNvSpPr>
          <p:nvPr/>
        </p:nvSpPr>
        <p:spPr bwMode="auto">
          <a:xfrm>
            <a:off x="7307146" y="4245194"/>
            <a:ext cx="562790" cy="319309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span</a:t>
            </a:r>
          </a:p>
        </p:txBody>
      </p:sp>
      <p:sp>
        <p:nvSpPr>
          <p:cNvPr id="22" name="Rectangle 411"/>
          <p:cNvSpPr>
            <a:spLocks noChangeArrowheads="1"/>
          </p:cNvSpPr>
          <p:nvPr/>
        </p:nvSpPr>
        <p:spPr bwMode="auto">
          <a:xfrm>
            <a:off x="8151874" y="4617965"/>
            <a:ext cx="562790" cy="319309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input</a:t>
            </a:r>
          </a:p>
        </p:txBody>
      </p:sp>
      <p:sp>
        <p:nvSpPr>
          <p:cNvPr id="24" name="Rectangle 411"/>
          <p:cNvSpPr>
            <a:spLocks noChangeArrowheads="1"/>
          </p:cNvSpPr>
          <p:nvPr/>
        </p:nvSpPr>
        <p:spPr bwMode="auto">
          <a:xfrm>
            <a:off x="8850313" y="5247241"/>
            <a:ext cx="562790" cy="319309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input</a:t>
            </a:r>
          </a:p>
        </p:txBody>
      </p:sp>
      <p:sp>
        <p:nvSpPr>
          <p:cNvPr id="28" name="Rectangle 411"/>
          <p:cNvSpPr>
            <a:spLocks noChangeArrowheads="1"/>
          </p:cNvSpPr>
          <p:nvPr/>
        </p:nvSpPr>
        <p:spPr bwMode="auto">
          <a:xfrm>
            <a:off x="9767358" y="5640122"/>
            <a:ext cx="499710" cy="319309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 err="1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hr</a:t>
            </a:r>
            <a:endParaRPr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418197" y="4466288"/>
            <a:ext cx="1441325" cy="288032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2196093" y="5340630"/>
            <a:ext cx="1974201" cy="540875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꺾인 연결선 49"/>
          <p:cNvCxnSpPr>
            <a:stCxn id="4" idx="2"/>
            <a:endCxn id="8" idx="0"/>
          </p:cNvCxnSpPr>
          <p:nvPr/>
        </p:nvCxnSpPr>
        <p:spPr>
          <a:xfrm rot="16200000" flipH="1">
            <a:off x="6868623" y="1164301"/>
            <a:ext cx="470460" cy="2024835"/>
          </a:xfrm>
          <a:prstGeom prst="bentConnector3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4" idx="2"/>
            <a:endCxn id="6" idx="0"/>
          </p:cNvCxnSpPr>
          <p:nvPr/>
        </p:nvCxnSpPr>
        <p:spPr>
          <a:xfrm rot="5400000">
            <a:off x="4987430" y="1318818"/>
            <a:ext cx="481336" cy="1726676"/>
          </a:xfrm>
          <a:prstGeom prst="bentConnector3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62"/>
          <p:cNvSpPr/>
          <p:nvPr/>
        </p:nvSpPr>
        <p:spPr>
          <a:xfrm>
            <a:off x="2882684" y="5416829"/>
            <a:ext cx="1191694" cy="388475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자유형 67"/>
          <p:cNvSpPr/>
          <p:nvPr/>
        </p:nvSpPr>
        <p:spPr>
          <a:xfrm>
            <a:off x="3298062" y="3356992"/>
            <a:ext cx="776317" cy="1109296"/>
          </a:xfrm>
          <a:custGeom>
            <a:avLst/>
            <a:gdLst>
              <a:gd name="connsiteX0" fmla="*/ 626534 w 626534"/>
              <a:gd name="connsiteY0" fmla="*/ 0 h 855134"/>
              <a:gd name="connsiteX1" fmla="*/ 160867 w 626534"/>
              <a:gd name="connsiteY1" fmla="*/ 347134 h 855134"/>
              <a:gd name="connsiteX2" fmla="*/ 0 w 626534"/>
              <a:gd name="connsiteY2" fmla="*/ 855134 h 855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6534" h="855134">
                <a:moveTo>
                  <a:pt x="626534" y="0"/>
                </a:moveTo>
                <a:cubicBezTo>
                  <a:pt x="445911" y="102306"/>
                  <a:pt x="265289" y="204612"/>
                  <a:pt x="160867" y="347134"/>
                </a:cubicBezTo>
                <a:cubicBezTo>
                  <a:pt x="56445" y="489656"/>
                  <a:pt x="31044" y="769056"/>
                  <a:pt x="0" y="855134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꺾인 연결선 71"/>
          <p:cNvCxnSpPr>
            <a:stCxn id="19" idx="2"/>
            <a:endCxn id="22" idx="0"/>
          </p:cNvCxnSpPr>
          <p:nvPr/>
        </p:nvCxnSpPr>
        <p:spPr>
          <a:xfrm rot="5400000">
            <a:off x="8274730" y="3754347"/>
            <a:ext cx="1022157" cy="705076"/>
          </a:xfrm>
          <a:prstGeom prst="bentConnector3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19" idx="2"/>
            <a:endCxn id="28" idx="0"/>
          </p:cNvCxnSpPr>
          <p:nvPr/>
        </p:nvCxnSpPr>
        <p:spPr>
          <a:xfrm rot="16200000" flipH="1">
            <a:off x="8555622" y="4178530"/>
            <a:ext cx="2044314" cy="878868"/>
          </a:xfrm>
          <a:prstGeom prst="bentConnector3">
            <a:avLst>
              <a:gd name="adj1" fmla="val 24736"/>
            </a:avLst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19" idx="2"/>
            <a:endCxn id="24" idx="0"/>
          </p:cNvCxnSpPr>
          <p:nvPr/>
        </p:nvCxnSpPr>
        <p:spPr>
          <a:xfrm flipH="1">
            <a:off x="9131709" y="3595808"/>
            <a:ext cx="6637" cy="1651433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stCxn id="8" idx="2"/>
            <a:endCxn id="19" idx="0"/>
          </p:cNvCxnSpPr>
          <p:nvPr/>
        </p:nvCxnSpPr>
        <p:spPr>
          <a:xfrm rot="16200000" flipH="1">
            <a:off x="8348802" y="2504296"/>
            <a:ext cx="557015" cy="1022074"/>
          </a:xfrm>
          <a:prstGeom prst="bentConnector3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8" idx="2"/>
            <a:endCxn id="12" idx="0"/>
          </p:cNvCxnSpPr>
          <p:nvPr/>
        </p:nvCxnSpPr>
        <p:spPr>
          <a:xfrm rot="5400000">
            <a:off x="7437537" y="2606436"/>
            <a:ext cx="548344" cy="809124"/>
          </a:xfrm>
          <a:prstGeom prst="bentConnector3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>
            <a:stCxn id="12" idx="2"/>
            <a:endCxn id="20" idx="0"/>
          </p:cNvCxnSpPr>
          <p:nvPr/>
        </p:nvCxnSpPr>
        <p:spPr>
          <a:xfrm rot="16200000" flipH="1">
            <a:off x="7127487" y="3784139"/>
            <a:ext cx="640714" cy="281394"/>
          </a:xfrm>
          <a:prstGeom prst="bentConnector3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자유형 107"/>
          <p:cNvSpPr/>
          <p:nvPr/>
        </p:nvSpPr>
        <p:spPr>
          <a:xfrm>
            <a:off x="4176930" y="3470888"/>
            <a:ext cx="2926923" cy="1972812"/>
          </a:xfrm>
          <a:custGeom>
            <a:avLst/>
            <a:gdLst>
              <a:gd name="connsiteX0" fmla="*/ 2929466 w 2929466"/>
              <a:gd name="connsiteY0" fmla="*/ 0 h 1778000"/>
              <a:gd name="connsiteX1" fmla="*/ 2556933 w 2929466"/>
              <a:gd name="connsiteY1" fmla="*/ 1126067 h 1778000"/>
              <a:gd name="connsiteX2" fmla="*/ 1600200 w 2929466"/>
              <a:gd name="connsiteY2" fmla="*/ 1608667 h 1778000"/>
              <a:gd name="connsiteX3" fmla="*/ 0 w 2929466"/>
              <a:gd name="connsiteY3" fmla="*/ 1778000 h 17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29466" h="1778000">
                <a:moveTo>
                  <a:pt x="2929466" y="0"/>
                </a:moveTo>
                <a:cubicBezTo>
                  <a:pt x="2853971" y="428978"/>
                  <a:pt x="2778477" y="857956"/>
                  <a:pt x="2556933" y="1126067"/>
                </a:cubicBezTo>
                <a:cubicBezTo>
                  <a:pt x="2335389" y="1394178"/>
                  <a:pt x="2026355" y="1500012"/>
                  <a:pt x="1600200" y="1608667"/>
                </a:cubicBezTo>
                <a:cubicBezTo>
                  <a:pt x="1174044" y="1717323"/>
                  <a:pt x="276578" y="1754011"/>
                  <a:pt x="0" y="1778000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자유형 108"/>
          <p:cNvSpPr/>
          <p:nvPr/>
        </p:nvSpPr>
        <p:spPr>
          <a:xfrm>
            <a:off x="3979414" y="4564504"/>
            <a:ext cx="3609126" cy="1064915"/>
          </a:xfrm>
          <a:custGeom>
            <a:avLst/>
            <a:gdLst>
              <a:gd name="connsiteX0" fmla="*/ 3733800 w 3733800"/>
              <a:gd name="connsiteY0" fmla="*/ 0 h 778933"/>
              <a:gd name="connsiteX1" fmla="*/ 3115734 w 3733800"/>
              <a:gd name="connsiteY1" fmla="*/ 381000 h 778933"/>
              <a:gd name="connsiteX2" fmla="*/ 2082800 w 3733800"/>
              <a:gd name="connsiteY2" fmla="*/ 668867 h 778933"/>
              <a:gd name="connsiteX3" fmla="*/ 0 w 3733800"/>
              <a:gd name="connsiteY3" fmla="*/ 778933 h 778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3800" h="778933">
                <a:moveTo>
                  <a:pt x="3733800" y="0"/>
                </a:moveTo>
                <a:cubicBezTo>
                  <a:pt x="3562350" y="134761"/>
                  <a:pt x="3390901" y="269522"/>
                  <a:pt x="3115734" y="381000"/>
                </a:cubicBezTo>
                <a:cubicBezTo>
                  <a:pt x="2840567" y="492478"/>
                  <a:pt x="2602089" y="602545"/>
                  <a:pt x="2082800" y="668867"/>
                </a:cubicBezTo>
                <a:cubicBezTo>
                  <a:pt x="1563511" y="735189"/>
                  <a:pt x="349955" y="759178"/>
                  <a:pt x="0" y="778933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자유형 109"/>
          <p:cNvSpPr/>
          <p:nvPr/>
        </p:nvSpPr>
        <p:spPr>
          <a:xfrm>
            <a:off x="3642332" y="4937273"/>
            <a:ext cx="4790936" cy="1153027"/>
          </a:xfrm>
          <a:custGeom>
            <a:avLst/>
            <a:gdLst>
              <a:gd name="connsiteX0" fmla="*/ 4546600 w 4546600"/>
              <a:gd name="connsiteY0" fmla="*/ 0 h 829734"/>
              <a:gd name="connsiteX1" fmla="*/ 3462867 w 4546600"/>
              <a:gd name="connsiteY1" fmla="*/ 397934 h 829734"/>
              <a:gd name="connsiteX2" fmla="*/ 0 w 4546600"/>
              <a:gd name="connsiteY2" fmla="*/ 829734 h 829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46600" h="829734">
                <a:moveTo>
                  <a:pt x="4546600" y="0"/>
                </a:moveTo>
                <a:cubicBezTo>
                  <a:pt x="4383617" y="129822"/>
                  <a:pt x="4220634" y="259645"/>
                  <a:pt x="3462867" y="397934"/>
                </a:cubicBezTo>
                <a:cubicBezTo>
                  <a:pt x="2705100" y="536223"/>
                  <a:pt x="585611" y="759179"/>
                  <a:pt x="0" y="829734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자유형 110"/>
          <p:cNvSpPr/>
          <p:nvPr/>
        </p:nvSpPr>
        <p:spPr>
          <a:xfrm>
            <a:off x="4507376" y="5566550"/>
            <a:ext cx="4535557" cy="629275"/>
          </a:xfrm>
          <a:custGeom>
            <a:avLst/>
            <a:gdLst>
              <a:gd name="connsiteX0" fmla="*/ 4546600 w 4546600"/>
              <a:gd name="connsiteY0" fmla="*/ 0 h 829734"/>
              <a:gd name="connsiteX1" fmla="*/ 3462867 w 4546600"/>
              <a:gd name="connsiteY1" fmla="*/ 397934 h 829734"/>
              <a:gd name="connsiteX2" fmla="*/ 0 w 4546600"/>
              <a:gd name="connsiteY2" fmla="*/ 829734 h 829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46600" h="829734">
                <a:moveTo>
                  <a:pt x="4546600" y="0"/>
                </a:moveTo>
                <a:cubicBezTo>
                  <a:pt x="4383617" y="129822"/>
                  <a:pt x="4220634" y="259645"/>
                  <a:pt x="3462867" y="397934"/>
                </a:cubicBezTo>
                <a:cubicBezTo>
                  <a:pt x="2705100" y="536223"/>
                  <a:pt x="585611" y="759179"/>
                  <a:pt x="0" y="829734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자유형 111"/>
          <p:cNvSpPr/>
          <p:nvPr/>
        </p:nvSpPr>
        <p:spPr>
          <a:xfrm>
            <a:off x="5946588" y="5959431"/>
            <a:ext cx="3960440" cy="418229"/>
          </a:xfrm>
          <a:custGeom>
            <a:avLst/>
            <a:gdLst>
              <a:gd name="connsiteX0" fmla="*/ 4546600 w 4546600"/>
              <a:gd name="connsiteY0" fmla="*/ 0 h 829734"/>
              <a:gd name="connsiteX1" fmla="*/ 3462867 w 4546600"/>
              <a:gd name="connsiteY1" fmla="*/ 397934 h 829734"/>
              <a:gd name="connsiteX2" fmla="*/ 0 w 4546600"/>
              <a:gd name="connsiteY2" fmla="*/ 829734 h 829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46600" h="829734">
                <a:moveTo>
                  <a:pt x="4546600" y="0"/>
                </a:moveTo>
                <a:cubicBezTo>
                  <a:pt x="4383617" y="129822"/>
                  <a:pt x="4220634" y="259645"/>
                  <a:pt x="3462867" y="397934"/>
                </a:cubicBezTo>
                <a:cubicBezTo>
                  <a:pt x="2705100" y="536223"/>
                  <a:pt x="585611" y="759179"/>
                  <a:pt x="0" y="829734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2138630" y="5298715"/>
            <a:ext cx="4240006" cy="1372964"/>
          </a:xfrm>
          <a:prstGeom prst="roundRect">
            <a:avLst>
              <a:gd name="adj" fmla="val 8475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자유형 114"/>
          <p:cNvSpPr/>
          <p:nvPr/>
        </p:nvSpPr>
        <p:spPr>
          <a:xfrm>
            <a:off x="4802926" y="2585263"/>
            <a:ext cx="3056686" cy="2698782"/>
          </a:xfrm>
          <a:custGeom>
            <a:avLst/>
            <a:gdLst>
              <a:gd name="connsiteX0" fmla="*/ 2590800 w 2590800"/>
              <a:gd name="connsiteY0" fmla="*/ 0 h 2336800"/>
              <a:gd name="connsiteX1" fmla="*/ 812800 w 2590800"/>
              <a:gd name="connsiteY1" fmla="*/ 508000 h 2336800"/>
              <a:gd name="connsiteX2" fmla="*/ 203200 w 2590800"/>
              <a:gd name="connsiteY2" fmla="*/ 1286934 h 2336800"/>
              <a:gd name="connsiteX3" fmla="*/ 0 w 2590800"/>
              <a:gd name="connsiteY3" fmla="*/ 2336800 h 233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0800" h="2336800">
                <a:moveTo>
                  <a:pt x="2590800" y="0"/>
                </a:moveTo>
                <a:cubicBezTo>
                  <a:pt x="1900766" y="146755"/>
                  <a:pt x="1210733" y="293511"/>
                  <a:pt x="812800" y="508000"/>
                </a:cubicBezTo>
                <a:cubicBezTo>
                  <a:pt x="414867" y="722489"/>
                  <a:pt x="338667" y="982134"/>
                  <a:pt x="203200" y="1286934"/>
                </a:cubicBezTo>
                <a:cubicBezTo>
                  <a:pt x="67733" y="1591734"/>
                  <a:pt x="33866" y="1964267"/>
                  <a:pt x="0" y="2336800"/>
                </a:cubicBezTo>
              </a:path>
            </a:pathLst>
          </a:custGeom>
          <a:noFill/>
          <a:ln w="28575">
            <a:solidFill>
              <a:srgbClr val="00B05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119731" y="1327006"/>
            <a:ext cx="1664575" cy="73866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/>
        </p:spPr>
        <p:txBody>
          <a:bodyPr wrap="square">
            <a:spAutoFit/>
          </a:bodyPr>
          <a:lstStyle/>
          <a:p>
            <a:pPr algn="just" fontAlgn="base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DOM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객체를 제어하면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HTML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태그 제어 효과 발생</a:t>
            </a:r>
          </a:p>
        </p:txBody>
      </p:sp>
    </p:spTree>
    <p:extLst>
      <p:ext uri="{BB962C8B-B14F-4D97-AF65-F5344CB8AC3E}">
        <p14:creationId xmlns:p14="http://schemas.microsoft.com/office/powerpoint/2010/main" val="32221250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HTML </a:t>
            </a:r>
            <a:r>
              <a:rPr lang="ko-KR" altLang="en-US"/>
              <a:t>태그의 요소</a:t>
            </a:r>
            <a:endParaRPr lang="ko-KR" altLang="en-US" dirty="0"/>
          </a:p>
        </p:txBody>
      </p:sp>
      <p:sp>
        <p:nvSpPr>
          <p:cNvPr id="19" name="내용 개체 틀 1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태그</a:t>
            </a:r>
            <a:endParaRPr lang="en-US" altLang="ko-KR" dirty="0"/>
          </a:p>
          <a:p>
            <a:pPr lvl="1"/>
            <a:r>
              <a:rPr lang="ko-KR" altLang="en-US" dirty="0" err="1"/>
              <a:t>엘리먼트</a:t>
            </a:r>
            <a:r>
              <a:rPr lang="en-US" altLang="ko-KR" dirty="0"/>
              <a:t>(element)</a:t>
            </a:r>
            <a:r>
              <a:rPr lang="ko-KR" altLang="en-US" dirty="0"/>
              <a:t>로도 불림</a:t>
            </a:r>
          </a:p>
          <a:p>
            <a:pPr lvl="1"/>
            <a:r>
              <a:rPr lang="ko-KR" altLang="en-US" dirty="0"/>
              <a:t>다음 </a:t>
            </a:r>
            <a:r>
              <a:rPr lang="en-US" altLang="ko-KR" dirty="0"/>
              <a:t>5 </a:t>
            </a:r>
            <a:r>
              <a:rPr lang="ko-KR" altLang="en-US" dirty="0"/>
              <a:t>가지 요소로 구성</a:t>
            </a:r>
            <a:endParaRPr lang="en-US" altLang="ko-KR" dirty="0"/>
          </a:p>
          <a:p>
            <a:pPr lvl="2"/>
            <a:r>
              <a:rPr lang="ko-KR" altLang="en-US" dirty="0" err="1"/>
              <a:t>엘리먼트</a:t>
            </a:r>
            <a:r>
              <a:rPr lang="ko-KR" altLang="en-US" dirty="0"/>
              <a:t> 이름</a:t>
            </a:r>
            <a:endParaRPr lang="en-US" altLang="ko-KR" dirty="0"/>
          </a:p>
          <a:p>
            <a:pPr lvl="2"/>
            <a:r>
              <a:rPr lang="ko-KR" altLang="en-US" dirty="0"/>
              <a:t>속성</a:t>
            </a:r>
            <a:endParaRPr lang="en-US" altLang="ko-KR" dirty="0"/>
          </a:p>
          <a:p>
            <a:pPr lvl="2"/>
            <a:r>
              <a:rPr lang="en-US" altLang="ko-KR" dirty="0"/>
              <a:t>CSS3 </a:t>
            </a:r>
            <a:r>
              <a:rPr lang="ko-KR" altLang="en-US" dirty="0"/>
              <a:t>스타일</a:t>
            </a:r>
            <a:endParaRPr lang="en-US" altLang="ko-KR" dirty="0"/>
          </a:p>
          <a:p>
            <a:pPr lvl="2"/>
            <a:r>
              <a:rPr lang="ko-KR" altLang="en-US" dirty="0"/>
              <a:t>이벤트 </a:t>
            </a:r>
            <a:r>
              <a:rPr lang="ko-KR" altLang="en-US" dirty="0" err="1"/>
              <a:t>리스너</a:t>
            </a:r>
            <a:endParaRPr lang="en-US" altLang="ko-KR" dirty="0"/>
          </a:p>
          <a:p>
            <a:pPr lvl="2"/>
            <a:r>
              <a:rPr lang="ko-KR" altLang="en-US" dirty="0" err="1"/>
              <a:t>콘텐츠</a:t>
            </a:r>
            <a:r>
              <a:rPr lang="en-US" altLang="ko-KR" dirty="0"/>
              <a:t>(</a:t>
            </a:r>
            <a:r>
              <a:rPr lang="en-US" altLang="ko-KR" dirty="0" err="1"/>
              <a:t>innerHTML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36</a:t>
            </a:fld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977" y="4981159"/>
            <a:ext cx="7092315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874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DOM </a:t>
            </a:r>
            <a:r>
              <a:rPr lang="ko-KR" altLang="en-US" dirty="0"/>
              <a:t>객체의 구성 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DOM </a:t>
            </a:r>
            <a:r>
              <a:rPr lang="ko-KR" altLang="en-US" dirty="0"/>
              <a:t>객체는 </a:t>
            </a:r>
            <a:r>
              <a:rPr lang="en-US" altLang="ko-KR" dirty="0"/>
              <a:t>5 </a:t>
            </a:r>
            <a:r>
              <a:rPr lang="ko-KR" altLang="en-US" dirty="0"/>
              <a:t>개의 요소 구성</a:t>
            </a:r>
            <a:endParaRPr lang="en-US" altLang="ko-KR" dirty="0"/>
          </a:p>
          <a:p>
            <a:pPr lvl="1"/>
            <a:r>
              <a:rPr lang="ko-KR" altLang="en-US" dirty="0" err="1"/>
              <a:t>프로퍼티</a:t>
            </a:r>
            <a:r>
              <a:rPr lang="en-US" altLang="ko-KR" dirty="0"/>
              <a:t>(property)</a:t>
            </a:r>
          </a:p>
          <a:p>
            <a:pPr lvl="2"/>
            <a:r>
              <a:rPr lang="en-US" altLang="ko-KR" dirty="0"/>
              <a:t>HTML </a:t>
            </a:r>
            <a:r>
              <a:rPr lang="ko-KR" altLang="en-US" dirty="0"/>
              <a:t>태그의 속성</a:t>
            </a:r>
            <a:r>
              <a:rPr lang="en-US" altLang="ko-KR" dirty="0"/>
              <a:t>(attribute)</a:t>
            </a:r>
            <a:r>
              <a:rPr lang="ko-KR" altLang="en-US" dirty="0"/>
              <a:t> 반영</a:t>
            </a:r>
            <a:endParaRPr lang="en-US" altLang="ko-KR" dirty="0"/>
          </a:p>
          <a:p>
            <a:pPr lvl="1"/>
            <a:r>
              <a:rPr lang="ko-KR" altLang="en-US" dirty="0" err="1"/>
              <a:t>메소드</a:t>
            </a:r>
            <a:r>
              <a:rPr lang="en-US" altLang="ko-KR" dirty="0"/>
              <a:t>(method)</a:t>
            </a:r>
          </a:p>
          <a:p>
            <a:pPr lvl="2"/>
            <a:r>
              <a:rPr lang="en-US" altLang="ko-KR" dirty="0"/>
              <a:t>DOM</a:t>
            </a:r>
            <a:r>
              <a:rPr lang="ko-KR" altLang="en-US" dirty="0"/>
              <a:t> 객체의 멤버 함수로서</a:t>
            </a:r>
            <a:r>
              <a:rPr lang="en-US" altLang="ko-KR" dirty="0"/>
              <a:t>, HTML </a:t>
            </a:r>
            <a:r>
              <a:rPr lang="ko-KR" altLang="en-US" dirty="0"/>
              <a:t>태그 제어 가능</a:t>
            </a:r>
            <a:endParaRPr lang="en-US" altLang="ko-KR" dirty="0"/>
          </a:p>
          <a:p>
            <a:pPr lvl="1"/>
            <a:r>
              <a:rPr lang="ko-KR" altLang="en-US" dirty="0"/>
              <a:t>컬렉션</a:t>
            </a:r>
            <a:r>
              <a:rPr lang="en-US" altLang="ko-KR" dirty="0"/>
              <a:t>(collection)</a:t>
            </a:r>
          </a:p>
          <a:p>
            <a:pPr lvl="2"/>
            <a:r>
              <a:rPr lang="ko-KR" altLang="en-US" dirty="0"/>
              <a:t>자식 </a:t>
            </a:r>
            <a:r>
              <a:rPr lang="en-US" altLang="ko-KR" dirty="0"/>
              <a:t>DOM </a:t>
            </a:r>
            <a:r>
              <a:rPr lang="ko-KR" altLang="en-US" dirty="0"/>
              <a:t>객체들의 주소를 가지는 등 배열과 비슷한 집합적 정보</a:t>
            </a:r>
            <a:endParaRPr lang="en-US" altLang="ko-KR" dirty="0"/>
          </a:p>
          <a:p>
            <a:pPr lvl="1"/>
            <a:r>
              <a:rPr lang="ko-KR" altLang="en-US" dirty="0"/>
              <a:t>이벤트 </a:t>
            </a:r>
            <a:r>
              <a:rPr lang="ko-KR" altLang="en-US" dirty="0" err="1"/>
              <a:t>리스너</a:t>
            </a:r>
            <a:r>
              <a:rPr lang="en-US" altLang="ko-KR" dirty="0"/>
              <a:t>(event listener)</a:t>
            </a:r>
          </a:p>
          <a:p>
            <a:pPr lvl="2"/>
            <a:r>
              <a:rPr lang="en-US" altLang="ko-KR" dirty="0"/>
              <a:t>HTML </a:t>
            </a:r>
            <a:r>
              <a:rPr lang="ko-KR" altLang="en-US" dirty="0"/>
              <a:t>태그에 작성된 이벤트 </a:t>
            </a:r>
            <a:r>
              <a:rPr lang="ko-KR" altLang="en-US" dirty="0" err="1"/>
              <a:t>리스너</a:t>
            </a:r>
            <a:r>
              <a:rPr lang="ko-KR" altLang="en-US" dirty="0"/>
              <a:t> 반영</a:t>
            </a:r>
            <a:endParaRPr lang="en-US" altLang="ko-KR" dirty="0"/>
          </a:p>
          <a:p>
            <a:pPr lvl="2"/>
            <a:r>
              <a:rPr lang="ko-KR" altLang="en-US" dirty="0"/>
              <a:t>약 </a:t>
            </a:r>
            <a:r>
              <a:rPr lang="en-US" altLang="ko-KR" dirty="0"/>
              <a:t>70</a:t>
            </a:r>
            <a:r>
              <a:rPr lang="ko-KR" altLang="en-US" dirty="0"/>
              <a:t>여 개의 이벤트 </a:t>
            </a:r>
            <a:r>
              <a:rPr lang="ko-KR" altLang="en-US" dirty="0" err="1"/>
              <a:t>리스너를</a:t>
            </a:r>
            <a:r>
              <a:rPr lang="ko-KR" altLang="en-US" dirty="0"/>
              <a:t> 가질 수 있음</a:t>
            </a:r>
            <a:endParaRPr lang="en-US" altLang="ko-KR" dirty="0"/>
          </a:p>
          <a:p>
            <a:pPr lvl="1"/>
            <a:r>
              <a:rPr lang="en-US" altLang="ko-KR" dirty="0"/>
              <a:t>CSS3 </a:t>
            </a:r>
            <a:r>
              <a:rPr lang="ko-KR" altLang="en-US" dirty="0"/>
              <a:t>스타일</a:t>
            </a:r>
            <a:endParaRPr lang="en-US" altLang="ko-KR" dirty="0"/>
          </a:p>
          <a:p>
            <a:pPr lvl="2"/>
            <a:r>
              <a:rPr lang="en-US" altLang="ko-KR" dirty="0"/>
              <a:t>HTML </a:t>
            </a:r>
            <a:r>
              <a:rPr lang="ko-KR" altLang="en-US" dirty="0"/>
              <a:t>태그에 설정된 </a:t>
            </a:r>
            <a:r>
              <a:rPr lang="en-US" altLang="ko-KR" dirty="0"/>
              <a:t>CSS3 </a:t>
            </a:r>
            <a:r>
              <a:rPr lang="ko-KR" altLang="en-US" dirty="0"/>
              <a:t>스타일 시트 정보를 반영</a:t>
            </a:r>
            <a:endParaRPr lang="en-US" altLang="ko-KR" dirty="0"/>
          </a:p>
          <a:p>
            <a:pPr lvl="2"/>
            <a:r>
              <a:rPr lang="en-US" altLang="ko-KR" dirty="0"/>
              <a:t>DOM </a:t>
            </a:r>
            <a:r>
              <a:rPr lang="ko-KR" altLang="en-US" dirty="0"/>
              <a:t>객체의 </a:t>
            </a:r>
            <a:r>
              <a:rPr lang="en-US" altLang="ko-KR" dirty="0"/>
              <a:t>style </a:t>
            </a:r>
            <a:r>
              <a:rPr lang="ko-KR" altLang="en-US" dirty="0" err="1"/>
              <a:t>프로퍼티를</a:t>
            </a:r>
            <a:r>
              <a:rPr lang="ko-KR" altLang="en-US" dirty="0"/>
              <a:t> 통해 </a:t>
            </a:r>
            <a:r>
              <a:rPr lang="en-US" altLang="ko-KR" dirty="0"/>
              <a:t>HTML </a:t>
            </a:r>
            <a:r>
              <a:rPr lang="ko-KR" altLang="en-US" dirty="0"/>
              <a:t>태그의 모양 제어</a:t>
            </a:r>
            <a:r>
              <a:rPr lang="en-US" altLang="ko-KR" dirty="0"/>
              <a:t> </a:t>
            </a:r>
            <a:r>
              <a:rPr lang="ko-KR" altLang="en-US" dirty="0"/>
              <a:t>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38899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38</a:t>
            </a:fld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2057400" y="116633"/>
            <a:ext cx="8177414" cy="6554573"/>
            <a:chOff x="100196" y="836712"/>
            <a:chExt cx="8177414" cy="6554573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4158952" y="4581128"/>
              <a:ext cx="3280811" cy="117963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4158953" y="3645024"/>
              <a:ext cx="3280810" cy="78364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4158952" y="2924944"/>
              <a:ext cx="3280810" cy="61179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4158952" y="1096705"/>
              <a:ext cx="3280809" cy="1684223"/>
            </a:xfrm>
            <a:prstGeom prst="roundRect">
              <a:avLst>
                <a:gd name="adj" fmla="val 618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3851920" y="836712"/>
              <a:ext cx="4104456" cy="5134450"/>
            </a:xfrm>
            <a:prstGeom prst="roundRect">
              <a:avLst>
                <a:gd name="adj" fmla="val 2337"/>
              </a:avLst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78280" y="1209830"/>
              <a:ext cx="2244113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"</a:t>
              </a:r>
              <a:r>
                <a:rPr lang="en-US" altLang="ko-KR" sz="1100" dirty="0" err="1"/>
                <a:t>firstP</a:t>
              </a:r>
              <a:r>
                <a:rPr lang="en-US" altLang="ko-KR" sz="1100" dirty="0"/>
                <a:t>"</a:t>
              </a:r>
              <a:endParaRPr lang="ko-KR" altLang="en-US" sz="11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78280" y="1520260"/>
              <a:ext cx="2244113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“P"</a:t>
              </a:r>
              <a:endParaRPr lang="ko-KR" altLang="en-US" sz="11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76886" y="2328296"/>
              <a:ext cx="2245480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sz="1100" dirty="0"/>
            </a:p>
          </p:txBody>
        </p:sp>
        <p:sp>
          <p:nvSpPr>
            <p:cNvPr id="12" name="타원 11"/>
            <p:cNvSpPr/>
            <p:nvPr/>
          </p:nvSpPr>
          <p:spPr>
            <a:xfrm>
              <a:off x="4283968" y="2985034"/>
              <a:ext cx="712671" cy="3187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click()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5044518" y="2985034"/>
              <a:ext cx="861580" cy="3187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focus()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017163" y="2974853"/>
              <a:ext cx="1313761" cy="3187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r>
                <a:rPr lang="en-US" altLang="ko-KR" sz="1050" dirty="0" err="1">
                  <a:solidFill>
                    <a:schemeClr val="tx1"/>
                  </a:solidFill>
                </a:rPr>
                <a:t>setAttribute</a:t>
              </a:r>
              <a:r>
                <a:rPr lang="en-US" altLang="ko-KR" sz="1050" dirty="0">
                  <a:solidFill>
                    <a:schemeClr val="tx1"/>
                  </a:solidFill>
                </a:rPr>
                <a:t>()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39761" y="3075988"/>
              <a:ext cx="6439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 err="1"/>
                <a:t>메소드</a:t>
              </a:r>
              <a:endParaRPr lang="ko-KR" altLang="en-US" sz="105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309117" y="1782185"/>
              <a:ext cx="7912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 err="1"/>
                <a:t>프로퍼티</a:t>
              </a:r>
              <a:endParaRPr lang="en-US" altLang="ko-KR" sz="1050" b="1" dirty="0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4964648" y="3748645"/>
              <a:ext cx="2256292" cy="503639"/>
              <a:chOff x="2443008" y="3284984"/>
              <a:chExt cx="1120880" cy="648072"/>
            </a:xfrm>
            <a:solidFill>
              <a:srgbClr val="FFFF66"/>
            </a:solidFill>
          </p:grpSpPr>
          <p:sp>
            <p:nvSpPr>
              <p:cNvPr id="20" name="모서리가 둥근 직사각형 19"/>
              <p:cNvSpPr/>
              <p:nvPr/>
            </p:nvSpPr>
            <p:spPr>
              <a:xfrm>
                <a:off x="2443008" y="3284984"/>
                <a:ext cx="1120880" cy="648072"/>
              </a:xfrm>
              <a:prstGeom prst="round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566752" y="3356992"/>
                <a:ext cx="709104" cy="3366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sz="11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644749" y="3442210"/>
                <a:ext cx="709104" cy="3366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sz="11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738302" y="3528757"/>
                <a:ext cx="709104" cy="3366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sz="1100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7439761" y="3864572"/>
              <a:ext cx="6439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/>
                <a:t>컬렉션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470183" y="1096705"/>
              <a:ext cx="1228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DOM </a:t>
              </a:r>
              <a:r>
                <a:rPr lang="ko-KR" altLang="en-US" sz="1400" b="1" dirty="0"/>
                <a:t>객체 </a:t>
              </a:r>
              <a:r>
                <a:rPr lang="en-US" altLang="ko-KR" sz="1400" b="1" dirty="0"/>
                <a:t>p</a:t>
              </a:r>
              <a:endParaRPr lang="ko-KR" altLang="en-US" sz="14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94418" y="1528269"/>
              <a:ext cx="81758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err="1"/>
                <a:t>tagName</a:t>
              </a:r>
              <a:endParaRPr lang="ko-KR" altLang="en-US" sz="105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94417" y="1216309"/>
              <a:ext cx="32829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id</a:t>
              </a:r>
              <a:endParaRPr lang="ko-KR" altLang="en-US" sz="105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194418" y="2310988"/>
              <a:ext cx="503666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sz="1050" dirty="0"/>
                <a:t>style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58952" y="3752310"/>
              <a:ext cx="85325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children</a:t>
              </a:r>
              <a:endParaRPr lang="ko-KR" altLang="en-US" sz="105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562996" y="5442672"/>
              <a:ext cx="6492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………..</a:t>
              </a:r>
              <a:endParaRPr lang="ko-KR" altLang="en-US" sz="1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499585" y="3178212"/>
              <a:ext cx="7594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………..</a:t>
              </a:r>
              <a:endParaRPr lang="ko-KR" altLang="en-US" sz="12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562996" y="4140332"/>
              <a:ext cx="6492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………..</a:t>
              </a:r>
              <a:endParaRPr lang="ko-KR" altLang="en-US" sz="12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439761" y="4864305"/>
              <a:ext cx="64396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/>
                <a:t>이벤트</a:t>
              </a:r>
              <a:endParaRPr lang="en-US" altLang="ko-KR" sz="1050" b="1" dirty="0"/>
            </a:p>
            <a:p>
              <a:r>
                <a:rPr lang="ko-KR" altLang="en-US" sz="1050" b="1" dirty="0" err="1"/>
                <a:t>리스너</a:t>
              </a:r>
              <a:endParaRPr lang="ko-KR" altLang="en-US" sz="105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978280" y="1839374"/>
              <a:ext cx="2244113" cy="430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 rIns="0" rtlCol="0">
              <a:spAutoFit/>
            </a:bodyPr>
            <a:lstStyle/>
            <a:p>
              <a:r>
                <a:rPr lang="ko-KR" altLang="en-US" sz="1100" dirty="0"/>
                <a:t>이것은 </a:t>
              </a:r>
              <a:r>
                <a:rPr lang="en-US" altLang="ko-KR" sz="1100" dirty="0"/>
                <a:t>&lt;span style="</a:t>
              </a:r>
              <a:r>
                <a:rPr lang="en-US" altLang="ko-KR" sz="1100" dirty="0" err="1"/>
                <a:t>color:red</a:t>
              </a:r>
              <a:r>
                <a:rPr lang="en-US" altLang="ko-KR" sz="1100" dirty="0"/>
                <a:t>"&gt;</a:t>
              </a:r>
            </a:p>
            <a:p>
              <a:r>
                <a:rPr lang="ko-KR" altLang="en-US" sz="1100" dirty="0"/>
                <a:t>문장입니다</a:t>
              </a:r>
              <a:r>
                <a:rPr lang="en-US" altLang="ko-KR" sz="1100" dirty="0"/>
                <a:t>.&lt;/span&gt;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194418" y="1878940"/>
              <a:ext cx="933326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sz="1050" dirty="0" err="1"/>
                <a:t>innerHTML</a:t>
              </a:r>
              <a:endParaRPr lang="en-US" altLang="ko-KR" sz="105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62250" y="4646845"/>
              <a:ext cx="66325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err="1"/>
                <a:t>onclick</a:t>
              </a:r>
              <a:endParaRPr lang="ko-KR" altLang="en-US" sz="105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987963" y="4646845"/>
              <a:ext cx="2234627" cy="2539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err="1"/>
                <a:t>this.style.color</a:t>
              </a:r>
              <a:r>
                <a:rPr lang="en-US" altLang="ko-KR" sz="1050" dirty="0"/>
                <a:t>='teal'</a:t>
              </a:r>
              <a:endParaRPr lang="ko-KR" altLang="en-US" sz="105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162249" y="5189701"/>
              <a:ext cx="66676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err="1"/>
                <a:t>onload</a:t>
              </a:r>
              <a:endParaRPr lang="ko-KR" altLang="en-US" sz="105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000862" y="5257865"/>
              <a:ext cx="2221990" cy="2539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05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62250" y="4939698"/>
              <a:ext cx="97190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err="1"/>
                <a:t>onkeydown</a:t>
              </a:r>
              <a:endParaRPr lang="ko-KR" altLang="en-US" sz="105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562996" y="2492587"/>
              <a:ext cx="6492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………..</a:t>
              </a:r>
              <a:endParaRPr lang="ko-KR" altLang="en-US" sz="12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000862" y="4939698"/>
              <a:ext cx="2221990" cy="2539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050" dirty="0"/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4158952" y="6115178"/>
              <a:ext cx="3280812" cy="1274262"/>
            </a:xfrm>
            <a:prstGeom prst="roundRect">
              <a:avLst>
                <a:gd name="adj" fmla="val 741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103080" y="6201693"/>
              <a:ext cx="69824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color</a:t>
              </a:r>
              <a:endParaRPr lang="ko-KR" altLang="en-US" sz="105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002400" y="6212725"/>
              <a:ext cx="2223493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"blue"</a:t>
              </a:r>
              <a:endParaRPr lang="ko-KR" altLang="en-US" sz="105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103081" y="6514946"/>
              <a:ext cx="131654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err="1"/>
                <a:t>borderColor</a:t>
              </a:r>
              <a:endParaRPr lang="ko-KR" altLang="en-US" sz="105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00861" y="6525663"/>
              <a:ext cx="2220813" cy="2539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…</a:t>
              </a:r>
              <a:endParaRPr lang="ko-KR" altLang="en-US" sz="105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103080" y="7019827"/>
              <a:ext cx="120833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err="1"/>
                <a:t>marginTop</a:t>
              </a:r>
              <a:endParaRPr lang="ko-KR" altLang="en-US" sz="105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02399" y="7030544"/>
              <a:ext cx="2219307" cy="2539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…</a:t>
              </a:r>
              <a:endParaRPr lang="ko-KR" altLang="en-US" sz="105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415128" y="6652621"/>
              <a:ext cx="58480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/>
                <a:t>CSS3 </a:t>
              </a:r>
            </a:p>
            <a:p>
              <a:r>
                <a:rPr lang="ko-KR" altLang="en-US" sz="1050" b="1" dirty="0"/>
                <a:t>스타일 시트</a:t>
              </a:r>
              <a:endParaRPr lang="en-US" altLang="ko-KR" sz="1050" b="1" dirty="0"/>
            </a:p>
            <a:p>
              <a:r>
                <a:rPr lang="ko-KR" altLang="en-US" sz="1050" b="1" dirty="0"/>
                <a:t>객체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580112" y="6730025"/>
              <a:ext cx="6492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………..</a:t>
              </a:r>
              <a:endParaRPr lang="ko-KR" altLang="en-US" sz="1200" dirty="0"/>
            </a:p>
          </p:txBody>
        </p:sp>
        <p:sp>
          <p:nvSpPr>
            <p:cNvPr id="81" name="자유형 80"/>
            <p:cNvSpPr/>
            <p:nvPr/>
          </p:nvSpPr>
          <p:spPr>
            <a:xfrm>
              <a:off x="7053208" y="2402198"/>
              <a:ext cx="1224402" cy="3987162"/>
            </a:xfrm>
            <a:custGeom>
              <a:avLst/>
              <a:gdLst>
                <a:gd name="connsiteX0" fmla="*/ 0 w 1119181"/>
                <a:gd name="connsiteY0" fmla="*/ 0 h 3830320"/>
                <a:gd name="connsiteX1" fmla="*/ 741680 w 1119181"/>
                <a:gd name="connsiteY1" fmla="*/ 426720 h 3830320"/>
                <a:gd name="connsiteX2" fmla="*/ 1066800 w 1119181"/>
                <a:gd name="connsiteY2" fmla="*/ 1168400 h 3830320"/>
                <a:gd name="connsiteX3" fmla="*/ 1046480 w 1119181"/>
                <a:gd name="connsiteY3" fmla="*/ 3129280 h 3830320"/>
                <a:gd name="connsiteX4" fmla="*/ 375920 w 1119181"/>
                <a:gd name="connsiteY4" fmla="*/ 3830320 h 3830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81" h="3830320">
                  <a:moveTo>
                    <a:pt x="0" y="0"/>
                  </a:moveTo>
                  <a:cubicBezTo>
                    <a:pt x="281940" y="115993"/>
                    <a:pt x="563880" y="231987"/>
                    <a:pt x="741680" y="426720"/>
                  </a:cubicBezTo>
                  <a:cubicBezTo>
                    <a:pt x="919480" y="621453"/>
                    <a:pt x="1016000" y="717973"/>
                    <a:pt x="1066800" y="1168400"/>
                  </a:cubicBezTo>
                  <a:cubicBezTo>
                    <a:pt x="1117600" y="1618827"/>
                    <a:pt x="1161627" y="2685627"/>
                    <a:pt x="1046480" y="3129280"/>
                  </a:cubicBezTo>
                  <a:cubicBezTo>
                    <a:pt x="931333" y="3572933"/>
                    <a:pt x="375920" y="3830320"/>
                    <a:pt x="375920" y="3830320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100196" y="4068312"/>
              <a:ext cx="3168352" cy="18158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solidFill>
                    <a:srgbClr val="00B050"/>
                  </a:solidFill>
                </a:rPr>
                <a:t>&lt;</a:t>
              </a:r>
              <a:r>
                <a:rPr lang="en-US" altLang="ko-KR" sz="1400" b="1" dirty="0">
                  <a:solidFill>
                    <a:srgbClr val="00B050"/>
                  </a:solidFill>
                </a:rPr>
                <a:t>p</a:t>
              </a:r>
              <a:r>
                <a:rPr lang="en-US" altLang="ko-KR" sz="1400" dirty="0">
                  <a:solidFill>
                    <a:srgbClr val="00B050"/>
                  </a:solidFill>
                </a:rPr>
                <a:t> </a:t>
              </a:r>
              <a:r>
                <a:rPr lang="en-US" altLang="ko-KR" sz="1400" b="1" dirty="0">
                  <a:solidFill>
                    <a:srgbClr val="00B0F0"/>
                  </a:solidFill>
                </a:rPr>
                <a:t>id</a:t>
              </a:r>
              <a:r>
                <a:rPr lang="en-US" altLang="ko-KR" sz="1400" dirty="0"/>
                <a:t>=</a:t>
              </a:r>
              <a:r>
                <a:rPr lang="en-US" altLang="ko-KR" sz="1400" dirty="0">
                  <a:solidFill>
                    <a:srgbClr val="CC00CC"/>
                  </a:solidFill>
                </a:rPr>
                <a:t>"</a:t>
              </a:r>
              <a:r>
                <a:rPr lang="en-US" altLang="ko-KR" sz="1400" dirty="0" err="1">
                  <a:solidFill>
                    <a:srgbClr val="CC00CC"/>
                  </a:solidFill>
                </a:rPr>
                <a:t>firstP</a:t>
              </a:r>
              <a:r>
                <a:rPr lang="en-US" altLang="ko-KR" sz="1400" dirty="0">
                  <a:solidFill>
                    <a:srgbClr val="CC00CC"/>
                  </a:solidFill>
                </a:rPr>
                <a:t>"</a:t>
              </a:r>
            </a:p>
            <a:p>
              <a:r>
                <a:rPr lang="en-US" altLang="ko-KR" sz="1400" dirty="0"/>
                <a:t>     </a:t>
              </a:r>
              <a:r>
                <a:rPr lang="en-US" altLang="ko-KR" sz="1400" b="1" dirty="0">
                  <a:solidFill>
                    <a:srgbClr val="00B0F0"/>
                  </a:solidFill>
                </a:rPr>
                <a:t>style</a:t>
              </a:r>
              <a:r>
                <a:rPr lang="en-US" altLang="ko-KR" sz="1400" dirty="0"/>
                <a:t>=</a:t>
              </a:r>
              <a:r>
                <a:rPr lang="en-US" altLang="ko-KR" sz="1400" dirty="0">
                  <a:solidFill>
                    <a:srgbClr val="CC00CC"/>
                  </a:solidFill>
                </a:rPr>
                <a:t>"</a:t>
              </a:r>
              <a:r>
                <a:rPr lang="en-US" altLang="ko-KR" sz="1400" dirty="0" err="1">
                  <a:solidFill>
                    <a:srgbClr val="CC00CC"/>
                  </a:solidFill>
                </a:rPr>
                <a:t>color:blue</a:t>
              </a:r>
              <a:r>
                <a:rPr lang="en-US" altLang="ko-KR" sz="1400" dirty="0">
                  <a:solidFill>
                    <a:srgbClr val="CC00CC"/>
                  </a:solidFill>
                </a:rPr>
                <a:t>"</a:t>
              </a:r>
            </a:p>
            <a:p>
              <a:r>
                <a:rPr lang="en-US" altLang="ko-KR" sz="1400" dirty="0"/>
                <a:t>     </a:t>
              </a:r>
              <a:r>
                <a:rPr lang="en-US" altLang="ko-KR" sz="1400" b="1" dirty="0" err="1">
                  <a:solidFill>
                    <a:srgbClr val="00B0F0"/>
                  </a:solidFill>
                </a:rPr>
                <a:t>onclick</a:t>
              </a:r>
              <a:r>
                <a:rPr lang="en-US" altLang="ko-KR" sz="1400" dirty="0"/>
                <a:t>=</a:t>
              </a:r>
              <a:r>
                <a:rPr lang="en-US" altLang="ko-KR" sz="1400" dirty="0">
                  <a:solidFill>
                    <a:srgbClr val="CC00CC"/>
                  </a:solidFill>
                </a:rPr>
                <a:t>"</a:t>
              </a:r>
              <a:r>
                <a:rPr lang="en-US" altLang="ko-KR" sz="1400" dirty="0" err="1">
                  <a:solidFill>
                    <a:srgbClr val="CC00CC"/>
                  </a:solidFill>
                </a:rPr>
                <a:t>this.style.color</a:t>
              </a:r>
              <a:r>
                <a:rPr lang="en-US" altLang="ko-KR" sz="1400" dirty="0">
                  <a:solidFill>
                    <a:srgbClr val="CC00CC"/>
                  </a:solidFill>
                </a:rPr>
                <a:t>='teal'"</a:t>
              </a:r>
              <a:r>
                <a:rPr lang="en-US" altLang="ko-KR" sz="1400" dirty="0">
                  <a:solidFill>
                    <a:srgbClr val="00B050"/>
                  </a:solidFill>
                </a:rPr>
                <a:t>&gt;</a:t>
              </a:r>
            </a:p>
            <a:p>
              <a:r>
                <a:rPr lang="en-US" altLang="ko-KR" sz="1400" dirty="0">
                  <a:solidFill>
                    <a:srgbClr val="C00000"/>
                  </a:solidFill>
                </a:rPr>
                <a:t>   </a:t>
              </a:r>
              <a:r>
                <a:rPr lang="ko-KR" altLang="en-US" sz="1400" dirty="0">
                  <a:solidFill>
                    <a:srgbClr val="C00000"/>
                  </a:solidFill>
                </a:rPr>
                <a:t> 이것은 </a:t>
              </a:r>
            </a:p>
            <a:p>
              <a:r>
                <a:rPr lang="en-US" altLang="ko-KR" sz="1400" dirty="0">
                  <a:solidFill>
                    <a:srgbClr val="C00000"/>
                  </a:solidFill>
                </a:rPr>
                <a:t>    &lt;span style="</a:t>
              </a:r>
              <a:r>
                <a:rPr lang="en-US" altLang="ko-KR" sz="1400" dirty="0" err="1">
                  <a:solidFill>
                    <a:srgbClr val="C00000"/>
                  </a:solidFill>
                </a:rPr>
                <a:t>color:red</a:t>
              </a:r>
              <a:r>
                <a:rPr lang="en-US" altLang="ko-KR" sz="1400" dirty="0">
                  <a:solidFill>
                    <a:srgbClr val="C00000"/>
                  </a:solidFill>
                </a:rPr>
                <a:t>"&gt;</a:t>
              </a:r>
            </a:p>
            <a:p>
              <a:r>
                <a:rPr lang="en-US" altLang="ko-KR" sz="1400" dirty="0">
                  <a:solidFill>
                    <a:srgbClr val="C00000"/>
                  </a:solidFill>
                </a:rPr>
                <a:t>	</a:t>
              </a:r>
              <a:r>
                <a:rPr lang="ko-KR" altLang="en-US" sz="1400" dirty="0">
                  <a:solidFill>
                    <a:srgbClr val="C00000"/>
                  </a:solidFill>
                </a:rPr>
                <a:t>문장입니다</a:t>
              </a:r>
              <a:r>
                <a:rPr lang="en-US" altLang="ko-KR" sz="1400" dirty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ko-KR" sz="1400" dirty="0">
                  <a:solidFill>
                    <a:srgbClr val="C00000"/>
                  </a:solidFill>
                </a:rPr>
                <a:t>    &lt;/span&gt;</a:t>
              </a:r>
            </a:p>
            <a:p>
              <a:r>
                <a:rPr lang="en-US" altLang="ko-KR" sz="1400" dirty="0">
                  <a:solidFill>
                    <a:srgbClr val="00B050"/>
                  </a:solidFill>
                </a:rPr>
                <a:t>&lt;</a:t>
              </a:r>
              <a:r>
                <a:rPr lang="en-US" altLang="ko-KR" sz="1400" b="1" dirty="0">
                  <a:solidFill>
                    <a:srgbClr val="00B050"/>
                  </a:solidFill>
                </a:rPr>
                <a:t>/p</a:t>
              </a:r>
              <a:r>
                <a:rPr lang="en-US" altLang="ko-KR" sz="1400" dirty="0">
                  <a:solidFill>
                    <a:srgbClr val="00B050"/>
                  </a:solidFill>
                </a:rPr>
                <a:t>&gt;</a:t>
              </a:r>
            </a:p>
          </p:txBody>
        </p:sp>
        <p:sp>
          <p:nvSpPr>
            <p:cNvPr id="83" name="오른쪽 화살표 82"/>
            <p:cNvSpPr/>
            <p:nvPr/>
          </p:nvSpPr>
          <p:spPr>
            <a:xfrm>
              <a:off x="3316523" y="4851292"/>
              <a:ext cx="469955" cy="249921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화살표 연결선 16"/>
            <p:cNvCxnSpPr>
              <a:stCxn id="23" idx="3"/>
            </p:cNvCxnSpPr>
            <p:nvPr/>
          </p:nvCxnSpPr>
          <p:spPr>
            <a:xfrm>
              <a:off x="6986465" y="4068894"/>
              <a:ext cx="848585" cy="224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>
              <a:off x="6798147" y="3864572"/>
              <a:ext cx="12855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 flipV="1">
              <a:off x="6516216" y="3536743"/>
              <a:ext cx="1318834" cy="267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 rot="1003456">
              <a:off x="6934364" y="4158521"/>
              <a:ext cx="100117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자식 </a:t>
              </a:r>
              <a:r>
                <a:rPr lang="en-US" altLang="ko-KR" sz="900" dirty="0"/>
                <a:t>DOM </a:t>
              </a:r>
              <a:r>
                <a:rPr lang="ko-KR" altLang="en-US" sz="900" dirty="0"/>
                <a:t>객체</a:t>
              </a: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876179" y="808190"/>
            <a:ext cx="2834336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algn="just" fontAlgn="base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DOM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객체의 구성</a:t>
            </a:r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lvl="0" algn="just" fontAlgn="base"/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프로퍼티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(property)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메소드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(method)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컬렉션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(collection)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이벤트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리스너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(event listener)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CSS3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스타일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681916" y="5164115"/>
            <a:ext cx="1649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&lt;p&gt;…&lt;/p&gt;</a:t>
            </a:r>
            <a:r>
              <a:rPr lang="ko-KR" altLang="en-US" sz="1400" b="1" dirty="0"/>
              <a:t> 태그 </a:t>
            </a:r>
          </a:p>
        </p:txBody>
      </p:sp>
    </p:spTree>
    <p:extLst>
      <p:ext uri="{BB962C8B-B14F-4D97-AF65-F5344CB8AC3E}">
        <p14:creationId xmlns:p14="http://schemas.microsoft.com/office/powerpoint/2010/main" val="29096212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제목 4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DOM </a:t>
            </a:r>
            <a:r>
              <a:rPr lang="ko-KR" altLang="en-US" dirty="0"/>
              <a:t>객체의 </a:t>
            </a:r>
            <a:r>
              <a:rPr lang="ko-KR" altLang="en-US" dirty="0" err="1"/>
              <a:t>프로퍼티와</a:t>
            </a:r>
            <a:r>
              <a:rPr lang="ko-KR" altLang="en-US" dirty="0"/>
              <a:t> </a:t>
            </a:r>
            <a:r>
              <a:rPr lang="en-US" altLang="ko-KR" dirty="0"/>
              <a:t>DOM </a:t>
            </a:r>
            <a:r>
              <a:rPr lang="ko-KR" altLang="en-US" dirty="0" err="1"/>
              <a:t>객체사이의</a:t>
            </a:r>
            <a:r>
              <a:rPr lang="ko-KR" altLang="en-US" dirty="0"/>
              <a:t> 관계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39</a:t>
            </a:fld>
            <a:endParaRPr lang="ko-KR" altLang="en-US"/>
          </a:p>
        </p:txBody>
      </p:sp>
      <p:grpSp>
        <p:nvGrpSpPr>
          <p:cNvPr id="42" name="그룹 41"/>
          <p:cNvGrpSpPr/>
          <p:nvPr/>
        </p:nvGrpSpPr>
        <p:grpSpPr>
          <a:xfrm>
            <a:off x="2567609" y="1556792"/>
            <a:ext cx="7178559" cy="5092938"/>
            <a:chOff x="1110137" y="486973"/>
            <a:chExt cx="7178559" cy="5092938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131760" y="3276277"/>
              <a:ext cx="5384455" cy="648072"/>
            </a:xfrm>
            <a:prstGeom prst="roundRect">
              <a:avLst>
                <a:gd name="adj" fmla="val 4671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1110137" y="2131393"/>
              <a:ext cx="4173896" cy="648072"/>
            </a:xfrm>
            <a:prstGeom prst="roundRect">
              <a:avLst>
                <a:gd name="adj" fmla="val 4671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Rectangle 411"/>
            <p:cNvSpPr>
              <a:spLocks noChangeArrowheads="1"/>
            </p:cNvSpPr>
            <p:nvPr/>
          </p:nvSpPr>
          <p:spPr bwMode="auto">
            <a:xfrm>
              <a:off x="2770886" y="486973"/>
              <a:ext cx="1143000" cy="28803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>
                  <a:solidFill>
                    <a:schemeClr val="bg1"/>
                  </a:solidFill>
                  <a:latin typeface="Helvetica" pitchFamily="34" charset="0"/>
                  <a:ea typeface="돋움" pitchFamily="50" charset="-127"/>
                </a:rPr>
                <a:t>document</a:t>
              </a:r>
            </a:p>
          </p:txBody>
        </p:sp>
        <p:sp>
          <p:nvSpPr>
            <p:cNvPr id="6" name="Rectangle 411"/>
            <p:cNvSpPr>
              <a:spLocks noChangeArrowheads="1"/>
            </p:cNvSpPr>
            <p:nvPr/>
          </p:nvSpPr>
          <p:spPr bwMode="auto">
            <a:xfrm>
              <a:off x="2770886" y="1268211"/>
              <a:ext cx="1143000" cy="31268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html</a:t>
              </a:r>
            </a:p>
          </p:txBody>
        </p:sp>
        <p:cxnSp>
          <p:nvCxnSpPr>
            <p:cNvPr id="7" name="직선 연결선 6"/>
            <p:cNvCxnSpPr>
              <a:stCxn id="5" idx="2"/>
              <a:endCxn id="6" idx="0"/>
            </p:cNvCxnSpPr>
            <p:nvPr/>
          </p:nvCxnSpPr>
          <p:spPr>
            <a:xfrm>
              <a:off x="3342386" y="775005"/>
              <a:ext cx="0" cy="493206"/>
            </a:xfrm>
            <a:prstGeom prst="line">
              <a:avLst/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411"/>
            <p:cNvSpPr>
              <a:spLocks noChangeArrowheads="1"/>
            </p:cNvSpPr>
            <p:nvPr/>
          </p:nvSpPr>
          <p:spPr bwMode="auto">
            <a:xfrm>
              <a:off x="1373099" y="2292990"/>
              <a:ext cx="770691" cy="32487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head</a:t>
              </a:r>
            </a:p>
          </p:txBody>
        </p:sp>
        <p:sp>
          <p:nvSpPr>
            <p:cNvPr id="9" name="Rectangle 411"/>
            <p:cNvSpPr>
              <a:spLocks noChangeArrowheads="1"/>
            </p:cNvSpPr>
            <p:nvPr/>
          </p:nvSpPr>
          <p:spPr bwMode="auto">
            <a:xfrm>
              <a:off x="4292264" y="2284835"/>
              <a:ext cx="765182" cy="32487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body</a:t>
              </a:r>
            </a:p>
          </p:txBody>
        </p:sp>
        <p:sp>
          <p:nvSpPr>
            <p:cNvPr id="10" name="Rectangle 411"/>
            <p:cNvSpPr>
              <a:spLocks noChangeArrowheads="1"/>
            </p:cNvSpPr>
            <p:nvPr/>
          </p:nvSpPr>
          <p:spPr bwMode="auto">
            <a:xfrm>
              <a:off x="1342467" y="3449330"/>
              <a:ext cx="831953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title</a:t>
              </a:r>
            </a:p>
          </p:txBody>
        </p:sp>
        <p:cxnSp>
          <p:nvCxnSpPr>
            <p:cNvPr id="11" name="직선 연결선 10"/>
            <p:cNvCxnSpPr>
              <a:stCxn id="8" idx="2"/>
              <a:endCxn id="10" idx="0"/>
            </p:cNvCxnSpPr>
            <p:nvPr/>
          </p:nvCxnSpPr>
          <p:spPr>
            <a:xfrm flipH="1">
              <a:off x="1758444" y="2617869"/>
              <a:ext cx="1" cy="831461"/>
            </a:xfrm>
            <a:prstGeom prst="line">
              <a:avLst/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411"/>
            <p:cNvSpPr>
              <a:spLocks noChangeArrowheads="1"/>
            </p:cNvSpPr>
            <p:nvPr/>
          </p:nvSpPr>
          <p:spPr bwMode="auto">
            <a:xfrm>
              <a:off x="3219978" y="3449331"/>
              <a:ext cx="562790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p</a:t>
              </a:r>
            </a:p>
          </p:txBody>
        </p:sp>
        <p:sp>
          <p:nvSpPr>
            <p:cNvPr id="13" name="Rectangle 411"/>
            <p:cNvSpPr>
              <a:spLocks noChangeArrowheads="1"/>
            </p:cNvSpPr>
            <p:nvPr/>
          </p:nvSpPr>
          <p:spPr bwMode="auto">
            <a:xfrm>
              <a:off x="5605180" y="3449330"/>
              <a:ext cx="576064" cy="301966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form</a:t>
              </a:r>
            </a:p>
          </p:txBody>
        </p:sp>
        <p:sp>
          <p:nvSpPr>
            <p:cNvPr id="14" name="Rectangle 411"/>
            <p:cNvSpPr>
              <a:spLocks noChangeArrowheads="1"/>
            </p:cNvSpPr>
            <p:nvPr/>
          </p:nvSpPr>
          <p:spPr bwMode="auto">
            <a:xfrm>
              <a:off x="3228477" y="4648543"/>
              <a:ext cx="562790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span</a:t>
              </a:r>
            </a:p>
          </p:txBody>
        </p:sp>
        <p:sp>
          <p:nvSpPr>
            <p:cNvPr id="15" name="Rectangle 411"/>
            <p:cNvSpPr>
              <a:spLocks noChangeArrowheads="1"/>
            </p:cNvSpPr>
            <p:nvPr/>
          </p:nvSpPr>
          <p:spPr bwMode="auto">
            <a:xfrm>
              <a:off x="4887962" y="4646789"/>
              <a:ext cx="562790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input</a:t>
              </a:r>
            </a:p>
          </p:txBody>
        </p:sp>
        <p:sp>
          <p:nvSpPr>
            <p:cNvPr id="16" name="Rectangle 411"/>
            <p:cNvSpPr>
              <a:spLocks noChangeArrowheads="1"/>
            </p:cNvSpPr>
            <p:nvPr/>
          </p:nvSpPr>
          <p:spPr bwMode="auto">
            <a:xfrm>
              <a:off x="5626952" y="4653136"/>
              <a:ext cx="562790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input</a:t>
              </a:r>
            </a:p>
          </p:txBody>
        </p:sp>
        <p:sp>
          <p:nvSpPr>
            <p:cNvPr id="17" name="Rectangle 411"/>
            <p:cNvSpPr>
              <a:spLocks noChangeArrowheads="1"/>
            </p:cNvSpPr>
            <p:nvPr/>
          </p:nvSpPr>
          <p:spPr bwMode="auto">
            <a:xfrm>
              <a:off x="6424489" y="4646787"/>
              <a:ext cx="361264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 err="1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hr</a:t>
              </a:r>
              <a:endParaRPr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endParaRPr>
            </a:p>
          </p:txBody>
        </p:sp>
        <p:cxnSp>
          <p:nvCxnSpPr>
            <p:cNvPr id="18" name="꺾인 연결선 17"/>
            <p:cNvCxnSpPr>
              <a:stCxn id="6" idx="2"/>
              <a:endCxn id="8" idx="0"/>
            </p:cNvCxnSpPr>
            <p:nvPr/>
          </p:nvCxnSpPr>
          <p:spPr>
            <a:xfrm rot="5400000">
              <a:off x="2194371" y="1144974"/>
              <a:ext cx="712091" cy="1583941"/>
            </a:xfrm>
            <a:prstGeom prst="bentConnector3">
              <a:avLst/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꺾인 연결선 18"/>
            <p:cNvCxnSpPr>
              <a:stCxn id="6" idx="2"/>
              <a:endCxn id="9" idx="0"/>
            </p:cNvCxnSpPr>
            <p:nvPr/>
          </p:nvCxnSpPr>
          <p:spPr>
            <a:xfrm rot="16200000" flipH="1">
              <a:off x="3656652" y="1266632"/>
              <a:ext cx="703936" cy="1332469"/>
            </a:xfrm>
            <a:prstGeom prst="bentConnector3">
              <a:avLst/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꺾인 연결선 19"/>
            <p:cNvCxnSpPr>
              <a:stCxn id="9" idx="2"/>
              <a:endCxn id="12" idx="0"/>
            </p:cNvCxnSpPr>
            <p:nvPr/>
          </p:nvCxnSpPr>
          <p:spPr>
            <a:xfrm rot="5400000">
              <a:off x="3668305" y="2442781"/>
              <a:ext cx="839618" cy="1173482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꺾인 연결선 20"/>
            <p:cNvCxnSpPr>
              <a:stCxn id="9" idx="2"/>
              <a:endCxn id="13" idx="0"/>
            </p:cNvCxnSpPr>
            <p:nvPr/>
          </p:nvCxnSpPr>
          <p:spPr>
            <a:xfrm rot="16200000" flipH="1">
              <a:off x="4864225" y="2420342"/>
              <a:ext cx="839617" cy="1218357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꺾인 연결선 21"/>
            <p:cNvCxnSpPr>
              <a:stCxn id="13" idx="2"/>
              <a:endCxn id="15" idx="0"/>
            </p:cNvCxnSpPr>
            <p:nvPr/>
          </p:nvCxnSpPr>
          <p:spPr>
            <a:xfrm rot="5400000">
              <a:off x="5083539" y="3837115"/>
              <a:ext cx="895493" cy="723855"/>
            </a:xfrm>
            <a:prstGeom prst="bentConnector3">
              <a:avLst/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꺾인 연결선 22"/>
            <p:cNvCxnSpPr>
              <a:stCxn id="13" idx="2"/>
              <a:endCxn id="16" idx="0"/>
            </p:cNvCxnSpPr>
            <p:nvPr/>
          </p:nvCxnSpPr>
          <p:spPr>
            <a:xfrm rot="16200000" flipH="1">
              <a:off x="5449859" y="4194648"/>
              <a:ext cx="901840" cy="15135"/>
            </a:xfrm>
            <a:prstGeom prst="bentConnector3">
              <a:avLst/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꺾인 연결선 23"/>
            <p:cNvCxnSpPr>
              <a:stCxn id="13" idx="2"/>
              <a:endCxn id="17" idx="0"/>
            </p:cNvCxnSpPr>
            <p:nvPr/>
          </p:nvCxnSpPr>
          <p:spPr>
            <a:xfrm rot="16200000" flipH="1">
              <a:off x="5801421" y="3843086"/>
              <a:ext cx="895491" cy="711909"/>
            </a:xfrm>
            <a:prstGeom prst="bentConnector3">
              <a:avLst/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12" idx="2"/>
              <a:endCxn id="14" idx="0"/>
            </p:cNvCxnSpPr>
            <p:nvPr/>
          </p:nvCxnSpPr>
          <p:spPr>
            <a:xfrm>
              <a:off x="3501373" y="3768640"/>
              <a:ext cx="8499" cy="879903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577315" y="1442399"/>
              <a:ext cx="12645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html</a:t>
              </a:r>
              <a:r>
                <a:rPr lang="ko-KR" altLang="en-US" sz="1200" dirty="0"/>
                <a:t>의 </a:t>
              </a:r>
              <a:r>
                <a:rPr lang="en-US" altLang="ko-KR" sz="1200" dirty="0"/>
                <a:t>children</a:t>
              </a:r>
              <a:endParaRPr lang="ko-KR" altLang="en-US" sz="1200" dirty="0"/>
            </a:p>
          </p:txBody>
        </p:sp>
        <p:cxnSp>
          <p:nvCxnSpPr>
            <p:cNvPr id="27" name="직선 화살표 연결선 26"/>
            <p:cNvCxnSpPr>
              <a:stCxn id="26" idx="2"/>
            </p:cNvCxnSpPr>
            <p:nvPr/>
          </p:nvCxnSpPr>
          <p:spPr>
            <a:xfrm flipH="1">
              <a:off x="5057446" y="1719398"/>
              <a:ext cx="152126" cy="4119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785753" y="3176475"/>
              <a:ext cx="13676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서로 </a:t>
              </a:r>
              <a:r>
                <a:rPr lang="en-US" altLang="ko-KR" sz="1200" dirty="0"/>
                <a:t>sibling </a:t>
              </a:r>
              <a:r>
                <a:rPr lang="ko-KR" altLang="en-US" sz="1200" dirty="0"/>
                <a:t>관계</a:t>
              </a:r>
            </a:p>
          </p:txBody>
        </p:sp>
        <p:cxnSp>
          <p:nvCxnSpPr>
            <p:cNvPr id="29" name="직선 화살표 연결선 28"/>
            <p:cNvCxnSpPr>
              <a:stCxn id="28" idx="1"/>
            </p:cNvCxnSpPr>
            <p:nvPr/>
          </p:nvCxnSpPr>
          <p:spPr>
            <a:xfrm flipH="1">
              <a:off x="6424489" y="3314975"/>
              <a:ext cx="361264" cy="1384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906388" y="5118246"/>
              <a:ext cx="13640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form</a:t>
              </a:r>
              <a:r>
                <a:rPr lang="ko-KR" altLang="en-US" sz="1200" dirty="0"/>
                <a:t>의</a:t>
              </a:r>
              <a:endParaRPr lang="en-US" altLang="ko-KR" sz="1200" dirty="0"/>
            </a:p>
            <a:p>
              <a:r>
                <a:rPr lang="en-US" altLang="ko-KR" sz="1200" dirty="0" err="1"/>
                <a:t>firstElementChild</a:t>
              </a:r>
              <a:endParaRPr lang="ko-KR" altLang="en-US" sz="1200" dirty="0"/>
            </a:p>
          </p:txBody>
        </p:sp>
        <p:cxnSp>
          <p:nvCxnSpPr>
            <p:cNvPr id="31" name="직선 화살표 연결선 30"/>
            <p:cNvCxnSpPr>
              <a:stCxn id="30" idx="0"/>
              <a:endCxn id="15" idx="1"/>
            </p:cNvCxnSpPr>
            <p:nvPr/>
          </p:nvCxnSpPr>
          <p:spPr>
            <a:xfrm flipV="1">
              <a:off x="4588402" y="4806444"/>
              <a:ext cx="299560" cy="3118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948264" y="5118246"/>
              <a:ext cx="13404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form</a:t>
              </a:r>
              <a:r>
                <a:rPr lang="ko-KR" altLang="en-US" sz="1200" dirty="0"/>
                <a:t>의</a:t>
              </a:r>
              <a:endParaRPr lang="en-US" altLang="ko-KR" sz="1200" dirty="0"/>
            </a:p>
            <a:p>
              <a:r>
                <a:rPr lang="en-US" altLang="ko-KR" sz="1200" dirty="0" err="1"/>
                <a:t>lastElementChild</a:t>
              </a:r>
              <a:endParaRPr lang="ko-KR" altLang="en-US" sz="1200" dirty="0"/>
            </a:p>
          </p:txBody>
        </p:sp>
        <p:cxnSp>
          <p:nvCxnSpPr>
            <p:cNvPr id="33" name="직선 화살표 연결선 32"/>
            <p:cNvCxnSpPr>
              <a:stCxn id="32" idx="0"/>
              <a:endCxn id="17" idx="3"/>
            </p:cNvCxnSpPr>
            <p:nvPr/>
          </p:nvCxnSpPr>
          <p:spPr>
            <a:xfrm flipH="1" flipV="1">
              <a:off x="6785753" y="4806442"/>
              <a:ext cx="832727" cy="3118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>
            <a:xfrm>
              <a:off x="5289402" y="2316929"/>
              <a:ext cx="22541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altLang="ko-KR" sz="1200" dirty="0"/>
                <a:t>body</a:t>
              </a:r>
              <a:r>
                <a:rPr lang="ko-KR" altLang="en-US" sz="1200" dirty="0"/>
                <a:t>의 </a:t>
              </a:r>
              <a:r>
                <a:rPr lang="en-US" altLang="ko-KR" sz="1200" dirty="0" err="1"/>
                <a:t>childElementCount</a:t>
              </a:r>
              <a:r>
                <a:rPr lang="en-US" altLang="ko-KR" sz="1200" dirty="0"/>
                <a:t>=2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14762" y="3630140"/>
              <a:ext cx="18165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</a:t>
              </a:r>
              <a:r>
                <a:rPr lang="ko-KR" altLang="en-US" sz="1200" dirty="0"/>
                <a:t>의 </a:t>
              </a:r>
              <a:r>
                <a:rPr lang="en-US" altLang="ko-KR" sz="1200" dirty="0" err="1"/>
                <a:t>nextElementSibling</a:t>
              </a:r>
              <a:endParaRPr lang="en-US" altLang="ko-KR" sz="1200" dirty="0"/>
            </a:p>
          </p:txBody>
        </p:sp>
        <p:cxnSp>
          <p:nvCxnSpPr>
            <p:cNvPr id="36" name="직선 화살표 연결선 35"/>
            <p:cNvCxnSpPr>
              <a:stCxn id="12" idx="3"/>
              <a:endCxn id="13" idx="1"/>
            </p:cNvCxnSpPr>
            <p:nvPr/>
          </p:nvCxnSpPr>
          <p:spPr>
            <a:xfrm flipV="1">
              <a:off x="3782768" y="3600313"/>
              <a:ext cx="1822412" cy="8673"/>
            </a:xfrm>
            <a:prstGeom prst="straightConnector1">
              <a:avLst/>
            </a:prstGeom>
            <a:ln>
              <a:solidFill>
                <a:srgbClr val="00B05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12" idx="1"/>
              <a:endCxn id="10" idx="3"/>
            </p:cNvCxnSpPr>
            <p:nvPr/>
          </p:nvCxnSpPr>
          <p:spPr>
            <a:xfrm flipH="1" flipV="1">
              <a:off x="2174420" y="3608985"/>
              <a:ext cx="1045558" cy="1"/>
            </a:xfrm>
            <a:prstGeom prst="straightConnector1">
              <a:avLst/>
            </a:prstGeom>
            <a:ln>
              <a:solidFill>
                <a:srgbClr val="00B05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448281" y="3600313"/>
              <a:ext cx="77078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</a:t>
              </a:r>
              <a:r>
                <a:rPr lang="ko-KR" altLang="en-US" sz="1200" dirty="0"/>
                <a:t>의 </a:t>
              </a:r>
              <a:endParaRPr lang="en-US" altLang="ko-KR" sz="1200" dirty="0"/>
            </a:p>
            <a:p>
              <a:r>
                <a:rPr lang="en-US" altLang="ko-KR" sz="1200" dirty="0"/>
                <a:t>previous</a:t>
              </a:r>
            </a:p>
            <a:p>
              <a:r>
                <a:rPr lang="en-US" altLang="ko-KR" sz="1200" dirty="0"/>
                <a:t>Element</a:t>
              </a:r>
            </a:p>
            <a:p>
              <a:r>
                <a:rPr lang="en-US" altLang="ko-KR" sz="1200" dirty="0"/>
                <a:t>Sibling</a:t>
              </a:r>
            </a:p>
          </p:txBody>
        </p:sp>
        <p:sp>
          <p:nvSpPr>
            <p:cNvPr id="39" name="자유형 38"/>
            <p:cNvSpPr/>
            <p:nvPr/>
          </p:nvSpPr>
          <p:spPr>
            <a:xfrm>
              <a:off x="3349926" y="2599267"/>
              <a:ext cx="1222074" cy="855133"/>
            </a:xfrm>
            <a:custGeom>
              <a:avLst/>
              <a:gdLst>
                <a:gd name="connsiteX0" fmla="*/ 79074 w 1222074"/>
                <a:gd name="connsiteY0" fmla="*/ 855133 h 855133"/>
                <a:gd name="connsiteX1" fmla="*/ 87541 w 1222074"/>
                <a:gd name="connsiteY1" fmla="*/ 431800 h 855133"/>
                <a:gd name="connsiteX2" fmla="*/ 968074 w 1222074"/>
                <a:gd name="connsiteY2" fmla="*/ 296333 h 855133"/>
                <a:gd name="connsiteX3" fmla="*/ 1222074 w 1222074"/>
                <a:gd name="connsiteY3" fmla="*/ 0 h 85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2074" h="855133">
                  <a:moveTo>
                    <a:pt x="79074" y="855133"/>
                  </a:moveTo>
                  <a:cubicBezTo>
                    <a:pt x="9224" y="690033"/>
                    <a:pt x="-60626" y="524933"/>
                    <a:pt x="87541" y="431800"/>
                  </a:cubicBezTo>
                  <a:cubicBezTo>
                    <a:pt x="235708" y="338667"/>
                    <a:pt x="778985" y="368300"/>
                    <a:pt x="968074" y="296333"/>
                  </a:cubicBezTo>
                  <a:cubicBezTo>
                    <a:pt x="1157163" y="224366"/>
                    <a:pt x="1183974" y="46567"/>
                    <a:pt x="1222074" y="0"/>
                  </a:cubicBezTo>
                </a:path>
              </a:pathLst>
            </a:custGeom>
            <a:noFill/>
            <a:ln w="9525">
              <a:solidFill>
                <a:srgbClr val="00B05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968179" y="2609713"/>
              <a:ext cx="14931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</a:t>
              </a:r>
              <a:r>
                <a:rPr lang="ko-KR" altLang="en-US" sz="1200" dirty="0"/>
                <a:t>의 </a:t>
              </a:r>
              <a:r>
                <a:rPr lang="en-US" altLang="ko-KR" sz="1200" dirty="0" err="1"/>
                <a:t>parentElement</a:t>
              </a:r>
              <a:endParaRPr lang="en-US" altLang="ko-K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92303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코어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코어 객체 종류</a:t>
            </a:r>
          </a:p>
          <a:p>
            <a:pPr lvl="1"/>
            <a:r>
              <a:rPr lang="en-US" altLang="ko-KR" dirty="0"/>
              <a:t>Array, Date, String, Math </a:t>
            </a:r>
            <a:r>
              <a:rPr lang="ko-KR" altLang="en-US" dirty="0"/>
              <a:t>등</a:t>
            </a:r>
            <a:endParaRPr lang="en-US" altLang="ko-KR" dirty="0"/>
          </a:p>
          <a:p>
            <a:r>
              <a:rPr lang="ko-KR" altLang="en-US" dirty="0"/>
              <a:t>코어 객체 생성</a:t>
            </a:r>
            <a:endParaRPr lang="en-US" altLang="ko-KR" dirty="0"/>
          </a:p>
          <a:p>
            <a:pPr lvl="1"/>
            <a:r>
              <a:rPr lang="en-US" altLang="ko-KR" dirty="0"/>
              <a:t>new </a:t>
            </a:r>
            <a:r>
              <a:rPr lang="ko-KR" altLang="en-US" dirty="0"/>
              <a:t>키워드 이용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객체가 생성되면 객체 내부에 </a:t>
            </a:r>
            <a:r>
              <a:rPr lang="ko-KR" altLang="en-US" dirty="0" err="1"/>
              <a:t>프로퍼티와</a:t>
            </a:r>
            <a:r>
              <a:rPr lang="ko-KR" altLang="en-US" dirty="0"/>
              <a:t> </a:t>
            </a:r>
            <a:r>
              <a:rPr lang="ko-KR" altLang="en-US" dirty="0" err="1"/>
              <a:t>메소드들</a:t>
            </a:r>
            <a:r>
              <a:rPr lang="ko-KR" altLang="en-US" dirty="0"/>
              <a:t> 존재</a:t>
            </a:r>
          </a:p>
          <a:p>
            <a:r>
              <a:rPr lang="ko-KR" altLang="en-US" dirty="0"/>
              <a:t>객체 접근</a:t>
            </a:r>
            <a:endParaRPr lang="en-US" altLang="ko-KR" dirty="0"/>
          </a:p>
          <a:p>
            <a:pPr lvl="1"/>
            <a:r>
              <a:rPr lang="ko-KR" altLang="en-US" dirty="0"/>
              <a:t>객체와 멤버 사이에 점</a:t>
            </a:r>
            <a:r>
              <a:rPr lang="en-US" altLang="ko-KR" dirty="0"/>
              <a:t>(.) </a:t>
            </a:r>
            <a:r>
              <a:rPr lang="ko-KR" altLang="en-US" dirty="0"/>
              <a:t>연산자</a:t>
            </a:r>
            <a:r>
              <a:rPr lang="en-US" altLang="ko-KR" dirty="0"/>
              <a:t> </a:t>
            </a:r>
            <a:r>
              <a:rPr lang="ko-KR" altLang="en-US" dirty="0"/>
              <a:t>이용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484040" y="3627760"/>
            <a:ext cx="698477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today =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new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Date(); 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시간 정보를 다루는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Date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타입의 객체 생성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msg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new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String(“Hello”); // “Hello”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문자열을 담은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String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타입의 객체 생성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484040" y="5705853"/>
            <a:ext cx="701979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obj.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프로퍼티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값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객체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obj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의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프로퍼티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값 변경</a:t>
            </a:r>
          </a:p>
          <a:p>
            <a:pPr marL="1905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변수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 obj.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프로퍼티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객체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obj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의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프로퍼티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값 알아내기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obj.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메소드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매개변수 값들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객체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obj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의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메소드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호출</a:t>
            </a:r>
          </a:p>
        </p:txBody>
      </p:sp>
    </p:spTree>
    <p:extLst>
      <p:ext uri="{BB962C8B-B14F-4D97-AF65-F5344CB8AC3E}">
        <p14:creationId xmlns:p14="http://schemas.microsoft.com/office/powerpoint/2010/main" val="6513809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DOM </a:t>
            </a:r>
            <a:r>
              <a:rPr lang="ko-KR" altLang="en-US" dirty="0"/>
              <a:t>객체의 구조 출력 </a:t>
            </a:r>
            <a:r>
              <a:rPr lang="en-US" altLang="ko-KR" dirty="0"/>
              <a:t>: p </a:t>
            </a:r>
            <a:r>
              <a:rPr lang="ko-KR" altLang="en-US" dirty="0"/>
              <a:t>객체 사례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03512" y="1484785"/>
            <a:ext cx="5112568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&lt;head&gt;&lt;title&gt;HTML DOM </a:t>
            </a:r>
            <a:r>
              <a:rPr lang="ko-KR" altLang="en-US" sz="1200" dirty="0"/>
              <a:t>트리</a:t>
            </a:r>
            <a:r>
              <a:rPr lang="en-US" altLang="ko-KR" sz="1200" dirty="0"/>
              <a:t>&lt;/title&gt;&lt;/head&gt;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&lt;h3&gt;DOM </a:t>
            </a:r>
            <a:r>
              <a:rPr lang="ko-KR" altLang="en-US" sz="1200" dirty="0"/>
              <a:t>객체 </a:t>
            </a:r>
            <a:r>
              <a:rPr lang="en-US" altLang="ko-KR" sz="1200" dirty="0"/>
              <a:t>p</a:t>
            </a:r>
            <a:r>
              <a:rPr lang="ko-KR" altLang="en-US" sz="1200" dirty="0"/>
              <a:t>의 </a:t>
            </a:r>
            <a:r>
              <a:rPr lang="ko-KR" altLang="en-US" sz="1200" dirty="0" err="1"/>
              <a:t>프로퍼티</a:t>
            </a:r>
            <a:r>
              <a:rPr lang="en-US" altLang="ko-KR" sz="1200" dirty="0"/>
              <a:t>, </a:t>
            </a:r>
            <a:r>
              <a:rPr lang="ko-KR" altLang="en-US" sz="1200" dirty="0"/>
              <a:t>스타일</a:t>
            </a:r>
            <a:r>
              <a:rPr lang="en-US" altLang="ko-KR" sz="1200" dirty="0"/>
              <a:t>, </a:t>
            </a:r>
            <a:r>
              <a:rPr lang="ko-KR" altLang="en-US" sz="1200" dirty="0"/>
              <a:t>이벤트 </a:t>
            </a:r>
            <a:r>
              <a:rPr lang="ko-KR" altLang="en-US" sz="1200" dirty="0" err="1"/>
              <a:t>리스너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&lt;p id="</a:t>
            </a:r>
            <a:r>
              <a:rPr lang="en-US" altLang="ko-KR" sz="1200" dirty="0" err="1"/>
              <a:t>firstP</a:t>
            </a:r>
            <a:r>
              <a:rPr lang="en-US" altLang="ko-KR" sz="1200" dirty="0"/>
              <a:t>" </a:t>
            </a:r>
          </a:p>
          <a:p>
            <a:pPr defTabSz="180000"/>
            <a:r>
              <a:rPr lang="en-US" altLang="ko-KR" sz="1200" dirty="0"/>
              <a:t>	style="</a:t>
            </a:r>
            <a:r>
              <a:rPr lang="en-US" altLang="ko-KR" sz="1200" dirty="0" err="1"/>
              <a:t>color:blue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background:yellow</a:t>
            </a:r>
            <a:r>
              <a:rPr lang="en-US" altLang="ko-KR" sz="1200" dirty="0"/>
              <a:t>"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onclick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this.style.color</a:t>
            </a:r>
            <a:r>
              <a:rPr lang="en-US" altLang="ko-KR" sz="1200" dirty="0"/>
              <a:t>='teal'"&gt;</a:t>
            </a:r>
          </a:p>
          <a:p>
            <a:pPr defTabSz="180000"/>
            <a:r>
              <a:rPr lang="ko-KR" altLang="en-US" sz="1200" dirty="0"/>
              <a:t>    이것은 </a:t>
            </a:r>
            <a:r>
              <a:rPr lang="en-US" altLang="ko-KR" sz="1200" dirty="0"/>
              <a:t>&lt;span style="</a:t>
            </a:r>
            <a:r>
              <a:rPr lang="en-US" altLang="ko-KR" sz="1200" dirty="0" err="1"/>
              <a:t>color:red</a:t>
            </a:r>
            <a:r>
              <a:rPr lang="en-US" altLang="ko-KR" sz="1200" dirty="0"/>
              <a:t>"&gt;</a:t>
            </a:r>
            <a:r>
              <a:rPr lang="ko-KR" altLang="en-US" sz="1200" dirty="0"/>
              <a:t>문장입니다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	&lt;/span&gt;</a:t>
            </a:r>
          </a:p>
          <a:p>
            <a:pPr defTabSz="180000"/>
            <a:r>
              <a:rPr lang="en-US" altLang="ko-KR" sz="1200" dirty="0"/>
              <a:t>&lt;/p&gt;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err="1"/>
              <a:t>var</a:t>
            </a:r>
            <a:r>
              <a:rPr lang="en-US" altLang="ko-KR" sz="1200" b="1" dirty="0"/>
              <a:t> p = </a:t>
            </a:r>
            <a:r>
              <a:rPr lang="en-US" altLang="ko-KR" sz="1200" b="1" dirty="0" err="1"/>
              <a:t>document.getElementById</a:t>
            </a:r>
            <a:r>
              <a:rPr lang="en-US" altLang="ko-KR" sz="1200" b="1" dirty="0"/>
              <a:t>("</a:t>
            </a:r>
            <a:r>
              <a:rPr lang="en-US" altLang="ko-KR" sz="1200" b="1" dirty="0" err="1"/>
              <a:t>firstP</a:t>
            </a:r>
            <a:r>
              <a:rPr lang="en-US" altLang="ko-KR" sz="1200" b="1" dirty="0"/>
              <a:t>");</a:t>
            </a:r>
          </a:p>
          <a:p>
            <a:pPr defTabSz="180000"/>
            <a:r>
              <a:rPr lang="sv-SE" altLang="ko-KR" sz="1200" dirty="0"/>
              <a:t>	var text = "p.id = " + </a:t>
            </a:r>
            <a:r>
              <a:rPr lang="sv-SE" altLang="ko-KR" sz="1200" b="1" dirty="0"/>
              <a:t>p.id </a:t>
            </a:r>
            <a:r>
              <a:rPr lang="sv-SE" altLang="ko-KR" sz="1200" dirty="0"/>
              <a:t>+ "\n";</a:t>
            </a:r>
          </a:p>
          <a:p>
            <a:pPr defTabSz="180000"/>
            <a:r>
              <a:rPr lang="en-US" altLang="ko-KR" sz="1200" dirty="0"/>
              <a:t>	text += "</a:t>
            </a:r>
            <a:r>
              <a:rPr lang="en-US" altLang="ko-KR" sz="1200" dirty="0" err="1"/>
              <a:t>p.tagName</a:t>
            </a:r>
            <a:r>
              <a:rPr lang="en-US" altLang="ko-KR" sz="1200" dirty="0"/>
              <a:t> = " + </a:t>
            </a:r>
            <a:r>
              <a:rPr lang="en-US" altLang="ko-KR" sz="1200" b="1" dirty="0" err="1"/>
              <a:t>p.tagName</a:t>
            </a:r>
            <a:r>
              <a:rPr lang="en-US" altLang="ko-KR" sz="1200" dirty="0"/>
              <a:t> + "\n";</a:t>
            </a:r>
          </a:p>
          <a:p>
            <a:pPr defTabSz="180000"/>
            <a:r>
              <a:rPr lang="en-US" altLang="ko-KR" sz="1200" dirty="0"/>
              <a:t>	text += "</a:t>
            </a:r>
            <a:r>
              <a:rPr lang="en-US" altLang="ko-KR" sz="1200" dirty="0" err="1"/>
              <a:t>p.innerHTML</a:t>
            </a:r>
            <a:r>
              <a:rPr lang="en-US" altLang="ko-KR" sz="1200" dirty="0"/>
              <a:t> = " + </a:t>
            </a:r>
            <a:r>
              <a:rPr lang="en-US" altLang="ko-KR" sz="1200" b="1" dirty="0" err="1"/>
              <a:t>p.innerHTML</a:t>
            </a:r>
            <a:r>
              <a:rPr lang="en-US" altLang="ko-KR" sz="1200" b="1" dirty="0"/>
              <a:t> </a:t>
            </a:r>
            <a:r>
              <a:rPr lang="en-US" altLang="ko-KR" sz="1200" dirty="0"/>
              <a:t>+ "\n";</a:t>
            </a:r>
          </a:p>
          <a:p>
            <a:pPr defTabSz="180000"/>
            <a:r>
              <a:rPr lang="en-US" altLang="ko-KR" sz="1200" dirty="0"/>
              <a:t>	text += "</a:t>
            </a:r>
            <a:r>
              <a:rPr lang="en-US" altLang="ko-KR" sz="1200" dirty="0" err="1"/>
              <a:t>p.style.color</a:t>
            </a:r>
            <a:r>
              <a:rPr lang="en-US" altLang="ko-KR" sz="1200" dirty="0"/>
              <a:t> = " + </a:t>
            </a:r>
            <a:r>
              <a:rPr lang="en-US" altLang="ko-KR" sz="1200" b="1" dirty="0" err="1"/>
              <a:t>p.style.color</a:t>
            </a:r>
            <a:r>
              <a:rPr lang="en-US" altLang="ko-KR" sz="1200" dirty="0"/>
              <a:t> + "\n";</a:t>
            </a:r>
          </a:p>
          <a:p>
            <a:pPr defTabSz="180000"/>
            <a:r>
              <a:rPr lang="en-US" altLang="ko-KR" sz="1200" dirty="0"/>
              <a:t>	text += "</a:t>
            </a:r>
            <a:r>
              <a:rPr lang="en-US" altLang="ko-KR" sz="1200" dirty="0" err="1"/>
              <a:t>p.onclick</a:t>
            </a:r>
            <a:r>
              <a:rPr lang="en-US" altLang="ko-KR" sz="1200" dirty="0"/>
              <a:t> = " + </a:t>
            </a:r>
            <a:r>
              <a:rPr lang="en-US" altLang="ko-KR" sz="1200" b="1" dirty="0" err="1"/>
              <a:t>p.onclick</a:t>
            </a:r>
            <a:r>
              <a:rPr lang="en-US" altLang="ko-KR" sz="1200" b="1" dirty="0"/>
              <a:t> </a:t>
            </a:r>
            <a:r>
              <a:rPr lang="en-US" altLang="ko-KR" sz="1200" dirty="0"/>
              <a:t>+ "\n";</a:t>
            </a:r>
          </a:p>
          <a:p>
            <a:pPr defTabSz="180000"/>
            <a:r>
              <a:rPr lang="en-US" altLang="ko-KR" sz="1200" dirty="0"/>
              <a:t>	text += "</a:t>
            </a:r>
            <a:r>
              <a:rPr lang="en-US" altLang="ko-KR" sz="1200" dirty="0" err="1"/>
              <a:t>p.childElementCount</a:t>
            </a:r>
            <a:r>
              <a:rPr lang="en-US" altLang="ko-KR" sz="1200" dirty="0"/>
              <a:t> = " + </a:t>
            </a:r>
            <a:r>
              <a:rPr lang="en-US" altLang="ko-KR" sz="1200" b="1" dirty="0" err="1"/>
              <a:t>p.childElementCount</a:t>
            </a:r>
            <a:r>
              <a:rPr lang="en-US" altLang="ko-KR" sz="1200" dirty="0"/>
              <a:t> + "\n";</a:t>
            </a:r>
          </a:p>
          <a:p>
            <a:pPr defTabSz="180000"/>
            <a:r>
              <a:rPr lang="en-US" altLang="ko-KR" sz="1200" dirty="0"/>
              <a:t>	text += "</a:t>
            </a:r>
            <a:r>
              <a:rPr lang="ko-KR" altLang="en-US" sz="1200" dirty="0"/>
              <a:t>너비 </a:t>
            </a:r>
            <a:r>
              <a:rPr lang="en-US" altLang="ko-KR" sz="1200" dirty="0"/>
              <a:t>= "</a:t>
            </a:r>
            <a:r>
              <a:rPr lang="ko-KR" altLang="en-US" sz="1200" dirty="0"/>
              <a:t> </a:t>
            </a:r>
            <a:r>
              <a:rPr lang="en-US" altLang="ko-KR" sz="1200" dirty="0"/>
              <a:t>+ </a:t>
            </a:r>
            <a:r>
              <a:rPr lang="en-US" altLang="ko-KR" sz="1200" b="1" dirty="0" err="1"/>
              <a:t>p.offsetWidth</a:t>
            </a:r>
            <a:r>
              <a:rPr lang="en-US" altLang="ko-KR" sz="1200" dirty="0"/>
              <a:t> + "\n";</a:t>
            </a:r>
          </a:p>
          <a:p>
            <a:pPr defTabSz="180000"/>
            <a:r>
              <a:rPr lang="en-US" altLang="ko-KR" sz="1200" dirty="0"/>
              <a:t>	text += "</a:t>
            </a:r>
            <a:r>
              <a:rPr lang="ko-KR" altLang="en-US" sz="1200" dirty="0"/>
              <a:t>높이 </a:t>
            </a:r>
            <a:r>
              <a:rPr lang="en-US" altLang="ko-KR" sz="1200" dirty="0"/>
              <a:t>= "</a:t>
            </a:r>
            <a:r>
              <a:rPr lang="ko-KR" altLang="en-US" sz="1200" dirty="0"/>
              <a:t> </a:t>
            </a:r>
            <a:r>
              <a:rPr lang="en-US" altLang="ko-KR" sz="1200" dirty="0"/>
              <a:t>+ </a:t>
            </a:r>
            <a:r>
              <a:rPr lang="en-US" altLang="ko-KR" sz="1200" b="1" dirty="0" err="1"/>
              <a:t>p.offsetHeight</a:t>
            </a:r>
            <a:r>
              <a:rPr lang="en-US" altLang="ko-KR" sz="1200" dirty="0"/>
              <a:t> + "\n";</a:t>
            </a:r>
          </a:p>
          <a:p>
            <a:pPr defTabSz="180000"/>
            <a:r>
              <a:rPr lang="en-US" altLang="ko-KR" sz="1200" dirty="0"/>
              <a:t>	alert(text);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079776" y="3429001"/>
            <a:ext cx="2034786" cy="272415"/>
          </a:xfrm>
          <a:prstGeom prst="wedgeRoundRectCallout">
            <a:avLst>
              <a:gd name="adj1" fmla="val -54934"/>
              <a:gd name="adj2" fmla="val 13079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id</a:t>
            </a:r>
            <a:r>
              <a:rPr lang="ko-KR" altLang="en-US" sz="1000" dirty="0"/>
              <a:t>가 </a:t>
            </a:r>
            <a:r>
              <a:rPr lang="en-US" altLang="ko-KR" sz="1000" dirty="0" err="1"/>
              <a:t>firstP</a:t>
            </a:r>
            <a:r>
              <a:rPr lang="ko-KR" altLang="en-US" sz="1000" dirty="0"/>
              <a:t>인 태그의  </a:t>
            </a:r>
            <a:r>
              <a:rPr lang="en-US" altLang="ko-KR" sz="1000" dirty="0"/>
              <a:t>DOM</a:t>
            </a:r>
            <a:r>
              <a:rPr lang="ko-KR" altLang="en-US" sz="1000" dirty="0"/>
              <a:t> 찾기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065" y="3592634"/>
            <a:ext cx="3968241" cy="298208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2184" y="1484785"/>
            <a:ext cx="2241798" cy="224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855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DOM </a:t>
            </a:r>
            <a:r>
              <a:rPr lang="ko-KR" altLang="en-US" dirty="0"/>
              <a:t>객체 다루기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000" dirty="0"/>
              <a:t>DOM </a:t>
            </a:r>
            <a:r>
              <a:rPr lang="ko-KR" altLang="en-US" sz="2000" dirty="0"/>
              <a:t>객체 구분</a:t>
            </a:r>
            <a:r>
              <a:rPr lang="en-US" altLang="ko-KR" sz="2000" dirty="0"/>
              <a:t>, id </a:t>
            </a:r>
            <a:r>
              <a:rPr lang="ko-KR" altLang="en-US" sz="2000" dirty="0"/>
              <a:t>태그 속성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DOM </a:t>
            </a:r>
            <a:r>
              <a:rPr lang="ko-KR" altLang="en-US" sz="2000" dirty="0"/>
              <a:t>객체 찾기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document.getElementById</a:t>
            </a:r>
            <a:r>
              <a:rPr lang="en-US" altLang="ko-KR" sz="2000" dirty="0"/>
              <a:t>()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DOM </a:t>
            </a:r>
            <a:r>
              <a:rPr lang="ko-KR" altLang="en-US" sz="2000" dirty="0"/>
              <a:t>객체의 </a:t>
            </a:r>
            <a:r>
              <a:rPr lang="en-US" altLang="ko-KR" sz="2000" dirty="0"/>
              <a:t>CSS3 </a:t>
            </a:r>
            <a:r>
              <a:rPr lang="ko-KR" altLang="en-US" sz="2000" dirty="0"/>
              <a:t>스타일 동적 변경</a:t>
            </a:r>
            <a:endParaRPr lang="en-US" altLang="ko-KR" sz="2000" dirty="0"/>
          </a:p>
          <a:p>
            <a:pPr lvl="1"/>
            <a:r>
              <a:rPr lang="en-US" altLang="ko-KR" sz="1600" dirty="0"/>
              <a:t>CSS3 </a:t>
            </a:r>
            <a:r>
              <a:rPr lang="ko-KR" altLang="en-US" sz="1600" dirty="0"/>
              <a:t>스타일</a:t>
            </a:r>
            <a:r>
              <a:rPr lang="en-US" altLang="ko-KR" sz="1600" dirty="0"/>
              <a:t> </a:t>
            </a:r>
            <a:r>
              <a:rPr lang="ko-KR" altLang="en-US" sz="1600" dirty="0" err="1"/>
              <a:t>프로퍼티는</a:t>
            </a:r>
            <a:r>
              <a:rPr lang="ko-KR" altLang="en-US" sz="1600" dirty="0"/>
              <a:t> 다음과 같이 사용</a:t>
            </a:r>
            <a:endParaRPr lang="en-US" altLang="ko-KR" sz="1600" dirty="0"/>
          </a:p>
          <a:p>
            <a:pPr lvl="2"/>
            <a:r>
              <a:rPr lang="en-US" altLang="ko-KR" sz="1400" dirty="0"/>
              <a:t>background-color </a:t>
            </a:r>
            <a:r>
              <a:rPr lang="ko-KR" altLang="en-US" sz="1400" dirty="0"/>
              <a:t>스타일 </a:t>
            </a:r>
            <a:r>
              <a:rPr lang="ko-KR" altLang="en-US" sz="1400" dirty="0" err="1"/>
              <a:t>프로퍼티</a:t>
            </a:r>
            <a:r>
              <a:rPr lang="en-US" altLang="ko-KR" sz="1400" dirty="0"/>
              <a:t> -&gt; </a:t>
            </a:r>
            <a:r>
              <a:rPr lang="en-US" altLang="ko-KR" sz="1400" dirty="0" err="1"/>
              <a:t>backgroundColor</a:t>
            </a:r>
            <a:r>
              <a:rPr lang="en-US" altLang="ko-KR" sz="1400" dirty="0"/>
              <a:t> </a:t>
            </a:r>
          </a:p>
          <a:p>
            <a:pPr lvl="2"/>
            <a:r>
              <a:rPr lang="en-US" altLang="ko-KR" sz="1400" dirty="0"/>
              <a:t>font-size </a:t>
            </a:r>
            <a:r>
              <a:rPr lang="ko-KR" altLang="en-US" sz="1400" dirty="0"/>
              <a:t>스타일 </a:t>
            </a:r>
            <a:r>
              <a:rPr lang="ko-KR" altLang="en-US" sz="1400" dirty="0" err="1"/>
              <a:t>프로퍼티</a:t>
            </a:r>
            <a:r>
              <a:rPr lang="en-US" altLang="ko-KR" sz="1400" dirty="0"/>
              <a:t> -&gt; </a:t>
            </a:r>
            <a:r>
              <a:rPr lang="en-US" altLang="ko-KR" sz="1400" dirty="0" err="1"/>
              <a:t>fontSize</a:t>
            </a:r>
            <a:endParaRPr lang="ko-KR" altLang="en-US" sz="1400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001816" y="1825625"/>
            <a:ext cx="45720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&lt;p id="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firstP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안녕하세요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&lt;/p&gt;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525316" y="3164167"/>
            <a:ext cx="676875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p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document.getElementById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firstP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");	// id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값이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firstP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인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DOM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객체 리턴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p.style.color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"red"; 											// p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객체의 글자 색을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red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로 변경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664148" y="4718152"/>
            <a:ext cx="6768752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&lt;span id="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mySpan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 style="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color:red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문장입니다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.&lt;/span&gt;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670260" y="5150200"/>
            <a:ext cx="6768752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span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document.getElementById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mySpan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"); 	// id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가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mySpan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인 객체 찾기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670260" y="5542876"/>
            <a:ext cx="6768752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span.style.color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"green"; 				// </a:t>
            </a:r>
            <a:r>
              <a:rPr lang="ko-KR" altLang="en-US" sz="1400" dirty="0"/>
              <a:t>‘문장입니다’의 글자 색을 </a:t>
            </a:r>
            <a:r>
              <a:rPr lang="en-US" altLang="ko-KR" sz="1400" dirty="0"/>
              <a:t>green</a:t>
            </a:r>
            <a:r>
              <a:rPr lang="ko-KR" altLang="en-US" sz="1400" dirty="0"/>
              <a:t>으로 변경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670260" y="5902916"/>
            <a:ext cx="6768752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span.style.fontSize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"30px";				// </a:t>
            </a:r>
            <a:r>
              <a:rPr lang="ko-KR" altLang="en-US" sz="1400" dirty="0"/>
              <a:t>‘문장입니다’의 폰트를 </a:t>
            </a:r>
            <a:r>
              <a:rPr lang="en-US" altLang="ko-KR" sz="1400" dirty="0"/>
              <a:t>30px </a:t>
            </a:r>
            <a:r>
              <a:rPr lang="ko-KR" altLang="en-US" sz="1400" dirty="0"/>
              <a:t>크기로 변경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664471" y="6290157"/>
            <a:ext cx="6774541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span.style.border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"3px dotted magenta"; // 3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픽셀의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magenta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점선 테두리</a:t>
            </a:r>
          </a:p>
        </p:txBody>
      </p:sp>
    </p:spTree>
    <p:extLst>
      <p:ext uri="{BB962C8B-B14F-4D97-AF65-F5344CB8AC3E}">
        <p14:creationId xmlns:p14="http://schemas.microsoft.com/office/powerpoint/2010/main" val="10422855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61638" y="1371301"/>
            <a:ext cx="6840760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&lt;html&gt;&lt;head&gt;&lt;title&gt;CSS </a:t>
            </a:r>
            <a:r>
              <a:rPr lang="ko-KR" altLang="en-US" sz="1200" dirty="0"/>
              <a:t>스타일 동적 변경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/>
              <a:t>function change()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var</a:t>
            </a:r>
            <a:r>
              <a:rPr lang="en-US" altLang="ko-KR" sz="1200" b="1" dirty="0"/>
              <a:t> span = </a:t>
            </a:r>
            <a:r>
              <a:rPr lang="en-US" altLang="ko-KR" sz="1200" b="1" dirty="0" err="1"/>
              <a:t>document.getElementById</a:t>
            </a:r>
            <a:r>
              <a:rPr lang="en-US" altLang="ko-KR" sz="1200" b="1" dirty="0"/>
              <a:t>("</a:t>
            </a:r>
            <a:r>
              <a:rPr lang="en-US" altLang="ko-KR" sz="1200" b="1" dirty="0" err="1"/>
              <a:t>mySpan</a:t>
            </a:r>
            <a:r>
              <a:rPr lang="en-US" altLang="ko-KR" sz="1200" b="1" dirty="0"/>
              <a:t>");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span.style.color</a:t>
            </a:r>
            <a:r>
              <a:rPr lang="en-US" altLang="ko-KR" sz="1200" b="1" dirty="0"/>
              <a:t> = "green";</a:t>
            </a:r>
            <a:r>
              <a:rPr lang="en-US" altLang="ko-KR" sz="1200" dirty="0"/>
              <a:t> // </a:t>
            </a:r>
            <a:r>
              <a:rPr lang="ko-KR" altLang="en-US" sz="1200" dirty="0"/>
              <a:t>글자 색 </a:t>
            </a:r>
            <a:r>
              <a:rPr lang="en-US" altLang="ko-KR" sz="1200" dirty="0"/>
              <a:t>green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span.style.fontSize</a:t>
            </a:r>
            <a:r>
              <a:rPr lang="en-US" altLang="ko-KR" sz="1200" dirty="0"/>
              <a:t> = "30px"; // </a:t>
            </a:r>
            <a:r>
              <a:rPr lang="ko-KR" altLang="en-US" sz="1200" dirty="0"/>
              <a:t>글자 크기는 </a:t>
            </a:r>
            <a:r>
              <a:rPr lang="en-US" altLang="ko-KR" sz="1200" dirty="0"/>
              <a:t>30</a:t>
            </a:r>
            <a:r>
              <a:rPr lang="ko-KR" altLang="en-US" sz="1200" dirty="0"/>
              <a:t>픽셀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span.style.display</a:t>
            </a:r>
            <a:r>
              <a:rPr lang="en-US" altLang="ko-KR" sz="1200" dirty="0"/>
              <a:t> = "block"; // </a:t>
            </a:r>
            <a:r>
              <a:rPr lang="ko-KR" altLang="en-US" sz="1200" dirty="0"/>
              <a:t>블록 박스로 변경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span.style.width</a:t>
            </a:r>
            <a:r>
              <a:rPr lang="en-US" altLang="ko-KR" sz="1200" dirty="0"/>
              <a:t> = "6em"; // </a:t>
            </a:r>
            <a:r>
              <a:rPr lang="ko-KR" altLang="en-US" sz="1200" dirty="0"/>
              <a:t>박스의 폭</a:t>
            </a:r>
            <a:r>
              <a:rPr lang="en-US" altLang="ko-KR" sz="1200" dirty="0"/>
              <a:t>. 6 </a:t>
            </a:r>
            <a:r>
              <a:rPr lang="ko-KR" altLang="en-US" sz="1200" dirty="0"/>
              <a:t>글자 크기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span.style.border</a:t>
            </a:r>
            <a:r>
              <a:rPr lang="en-US" altLang="ko-KR" sz="1200" dirty="0"/>
              <a:t> = "3px dotted magenta"; // 3</a:t>
            </a:r>
            <a:r>
              <a:rPr lang="ko-KR" altLang="en-US" sz="1200" dirty="0"/>
              <a:t>픽셀 점선 </a:t>
            </a:r>
            <a:r>
              <a:rPr lang="en-US" altLang="ko-KR" sz="1200" dirty="0"/>
              <a:t>magenta</a:t>
            </a:r>
            <a:r>
              <a:rPr lang="ko-KR" altLang="en-US" sz="1200" dirty="0"/>
              <a:t> 테두리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span.style.margin</a:t>
            </a:r>
            <a:r>
              <a:rPr lang="en-US" altLang="ko-KR" sz="1200" b="1" dirty="0"/>
              <a:t> = "20px"; </a:t>
            </a:r>
            <a:r>
              <a:rPr lang="en-US" altLang="ko-KR" sz="1200" dirty="0"/>
              <a:t>// </a:t>
            </a:r>
            <a:r>
              <a:rPr lang="ko-KR" altLang="en-US" sz="1200" dirty="0"/>
              <a:t>상하좌우 여백 </a:t>
            </a:r>
            <a:r>
              <a:rPr lang="en-US" altLang="ko-KR" sz="1200" dirty="0"/>
              <a:t>20px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&lt;h3&gt;CSS </a:t>
            </a:r>
            <a:r>
              <a:rPr lang="ko-KR" altLang="en-US" sz="1200" dirty="0"/>
              <a:t>스타일 동적 변경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&lt;p style="</a:t>
            </a:r>
            <a:r>
              <a:rPr lang="en-US" altLang="ko-KR" sz="1200" dirty="0" err="1"/>
              <a:t>color:blue</a:t>
            </a:r>
            <a:r>
              <a:rPr lang="en-US" altLang="ko-KR" sz="1200" dirty="0"/>
              <a:t>" &gt;</a:t>
            </a:r>
            <a:r>
              <a:rPr lang="ko-KR" altLang="en-US" sz="1200" dirty="0"/>
              <a:t>이것은 </a:t>
            </a:r>
          </a:p>
          <a:p>
            <a:pPr defTabSz="180000"/>
            <a:r>
              <a:rPr lang="en-US" altLang="ko-KR" sz="1200" dirty="0"/>
              <a:t>    </a:t>
            </a:r>
            <a:r>
              <a:rPr lang="en-US" altLang="ko-KR" sz="1200" b="1" dirty="0"/>
              <a:t>&lt;span id="</a:t>
            </a:r>
            <a:r>
              <a:rPr lang="en-US" altLang="ko-KR" sz="1200" b="1" dirty="0" err="1"/>
              <a:t>mySpan</a:t>
            </a:r>
            <a:r>
              <a:rPr lang="en-US" altLang="ko-KR" sz="1200" b="1" dirty="0"/>
              <a:t>" style="</a:t>
            </a:r>
            <a:r>
              <a:rPr lang="en-US" altLang="ko-KR" sz="1200" b="1" dirty="0" err="1"/>
              <a:t>color:red</a:t>
            </a:r>
            <a:r>
              <a:rPr lang="en-US" altLang="ko-KR" sz="1200" b="1" dirty="0"/>
              <a:t>"&gt;</a:t>
            </a:r>
            <a:r>
              <a:rPr lang="ko-KR" altLang="en-US" sz="1200" b="1" dirty="0"/>
              <a:t>문장입니다</a:t>
            </a:r>
            <a:r>
              <a:rPr lang="en-US" altLang="ko-KR" sz="1200" b="1" dirty="0"/>
              <a:t>.&lt;/span&gt;</a:t>
            </a:r>
          </a:p>
          <a:p>
            <a:pPr defTabSz="180000"/>
            <a:r>
              <a:rPr lang="en-US" altLang="ko-KR" sz="1200" dirty="0"/>
              <a:t>&lt;/p&gt;</a:t>
            </a:r>
          </a:p>
          <a:p>
            <a:pPr defTabSz="180000"/>
            <a:r>
              <a:rPr lang="en-US" altLang="ko-KR" sz="1200" dirty="0"/>
              <a:t>&lt;input type="button" value="</a:t>
            </a:r>
            <a:r>
              <a:rPr lang="ko-KR" altLang="en-US" sz="1200" dirty="0"/>
              <a:t>스타일변경</a:t>
            </a:r>
            <a:r>
              <a:rPr lang="en-US" altLang="ko-KR" sz="1200" dirty="0"/>
              <a:t>" </a:t>
            </a:r>
            <a:r>
              <a:rPr lang="en-US" altLang="ko-KR" sz="1200" b="1" dirty="0" err="1"/>
              <a:t>onclick</a:t>
            </a:r>
            <a:r>
              <a:rPr lang="en-US" altLang="ko-KR" sz="1200" b="1" dirty="0"/>
              <a:t>="change()"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182" y="3360241"/>
            <a:ext cx="2620196" cy="33235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9337" y="855921"/>
            <a:ext cx="2620196" cy="265467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/>
              <a:t>&lt;span&gt;</a:t>
            </a:r>
            <a:r>
              <a:rPr lang="ko-KR" altLang="en-US" dirty="0"/>
              <a:t>의 </a:t>
            </a:r>
            <a:r>
              <a:rPr lang="en-US" altLang="ko-KR" dirty="0"/>
              <a:t>CSS3 </a:t>
            </a:r>
            <a:r>
              <a:rPr lang="ko-KR" altLang="en-US" dirty="0"/>
              <a:t>스타일 동적 변경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943214" y="2154205"/>
            <a:ext cx="1365646" cy="612934"/>
          </a:xfrm>
          <a:prstGeom prst="wedgeRoundRectCallout">
            <a:avLst>
              <a:gd name="adj1" fmla="val 80634"/>
              <a:gd name="adj2" fmla="val 9159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버튼을 클릭하면</a:t>
            </a:r>
            <a:endParaRPr lang="en-US" altLang="ko-KR" sz="1000" dirty="0"/>
          </a:p>
          <a:p>
            <a:r>
              <a:rPr lang="en-US" altLang="ko-KR" sz="1000" dirty="0"/>
              <a:t>change() </a:t>
            </a:r>
            <a:r>
              <a:rPr lang="ko-KR" altLang="en-US" sz="1000" dirty="0"/>
              <a:t>함수 호출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스타일</a:t>
            </a:r>
            <a:r>
              <a:rPr lang="en-US" altLang="ko-KR" sz="1000" dirty="0"/>
              <a:t> </a:t>
            </a:r>
            <a:r>
              <a:rPr lang="ko-KR" altLang="en-US" sz="1000" dirty="0"/>
              <a:t>변경</a:t>
            </a:r>
          </a:p>
        </p:txBody>
      </p:sp>
      <p:sp>
        <p:nvSpPr>
          <p:cNvPr id="8" name="타원 7"/>
          <p:cNvSpPr/>
          <p:nvPr/>
        </p:nvSpPr>
        <p:spPr>
          <a:xfrm>
            <a:off x="8184232" y="2420888"/>
            <a:ext cx="1008112" cy="432048"/>
          </a:xfrm>
          <a:prstGeom prst="ellipse">
            <a:avLst/>
          </a:prstGeom>
          <a:noFill/>
          <a:ln w="95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9192345" y="2708921"/>
            <a:ext cx="999053" cy="2817897"/>
          </a:xfrm>
          <a:custGeom>
            <a:avLst/>
            <a:gdLst>
              <a:gd name="connsiteX0" fmla="*/ 0 w 1000129"/>
              <a:gd name="connsiteY0" fmla="*/ 0 h 2987692"/>
              <a:gd name="connsiteX1" fmla="*/ 953519 w 1000129"/>
              <a:gd name="connsiteY1" fmla="*/ 811713 h 2987692"/>
              <a:gd name="connsiteX2" fmla="*/ 782375 w 1000129"/>
              <a:gd name="connsiteY2" fmla="*/ 2308004 h 2987692"/>
              <a:gd name="connsiteX3" fmla="*/ 171145 w 1000129"/>
              <a:gd name="connsiteY3" fmla="*/ 2987692 h 2987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129" h="2987692">
                <a:moveTo>
                  <a:pt x="0" y="0"/>
                </a:moveTo>
                <a:cubicBezTo>
                  <a:pt x="411561" y="213523"/>
                  <a:pt x="823123" y="427046"/>
                  <a:pt x="953519" y="811713"/>
                </a:cubicBezTo>
                <a:cubicBezTo>
                  <a:pt x="1083915" y="1196380"/>
                  <a:pt x="912771" y="1945341"/>
                  <a:pt x="782375" y="2308004"/>
                </a:cubicBezTo>
                <a:cubicBezTo>
                  <a:pt x="651979" y="2670667"/>
                  <a:pt x="284426" y="2874411"/>
                  <a:pt x="171145" y="2987692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15812" y="6034122"/>
            <a:ext cx="1295220" cy="442674"/>
          </a:xfrm>
          <a:prstGeom prst="wedgeRoundRectCallout">
            <a:avLst>
              <a:gd name="adj1" fmla="val -49381"/>
              <a:gd name="adj2" fmla="val -7129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인라인</a:t>
            </a:r>
            <a:r>
              <a:rPr lang="ko-KR" altLang="en-US" sz="1000" dirty="0"/>
              <a:t> 박스가 블록 박스로 변경</a:t>
            </a:r>
          </a:p>
        </p:txBody>
      </p:sp>
    </p:spTree>
    <p:extLst>
      <p:ext uri="{BB962C8B-B14F-4D97-AF65-F5344CB8AC3E}">
        <p14:creationId xmlns:p14="http://schemas.microsoft.com/office/powerpoint/2010/main" val="5889381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innerHTML</a:t>
            </a:r>
            <a:r>
              <a:rPr lang="en-US" altLang="ko-KR" dirty="0"/>
              <a:t> </a:t>
            </a:r>
            <a:r>
              <a:rPr lang="ko-KR" altLang="en-US" dirty="0" err="1"/>
              <a:t>프로퍼티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2207568" y="1340768"/>
            <a:ext cx="8153400" cy="5040560"/>
          </a:xfrm>
        </p:spPr>
        <p:txBody>
          <a:bodyPr/>
          <a:lstStyle/>
          <a:p>
            <a:r>
              <a:rPr lang="en-US" altLang="ko-KR" dirty="0" err="1"/>
              <a:t>innerHTML</a:t>
            </a:r>
            <a:r>
              <a:rPr lang="en-US" altLang="ko-KR" dirty="0"/>
              <a:t> </a:t>
            </a:r>
            <a:r>
              <a:rPr lang="ko-KR" altLang="en-US" dirty="0" err="1"/>
              <a:t>프로퍼티</a:t>
            </a:r>
            <a:endParaRPr lang="en-US" altLang="ko-KR" dirty="0"/>
          </a:p>
          <a:p>
            <a:pPr lvl="1"/>
            <a:r>
              <a:rPr lang="ko-KR" altLang="en-US" dirty="0"/>
              <a:t>시작 태그와 종료 태그 사이에 들어 있는 </a:t>
            </a:r>
            <a:r>
              <a:rPr lang="en-US" altLang="ko-KR" dirty="0"/>
              <a:t>HTML </a:t>
            </a:r>
            <a:r>
              <a:rPr lang="ko-KR" altLang="en-US" dirty="0" err="1"/>
              <a:t>콘텐츠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innerHTML</a:t>
            </a:r>
            <a:r>
              <a:rPr lang="ko-KR" altLang="en-US" dirty="0"/>
              <a:t> </a:t>
            </a:r>
            <a:r>
              <a:rPr lang="ko-KR" altLang="en-US" dirty="0" err="1"/>
              <a:t>프로퍼티</a:t>
            </a:r>
            <a:r>
              <a:rPr lang="en-US" altLang="ko-KR" dirty="0"/>
              <a:t> </a:t>
            </a:r>
            <a:r>
              <a:rPr lang="ko-KR" altLang="en-US" dirty="0"/>
              <a:t>수정 </a:t>
            </a:r>
            <a:r>
              <a:rPr lang="en-US" altLang="ko-KR" dirty="0"/>
              <a:t>-&gt; HTML </a:t>
            </a:r>
            <a:r>
              <a:rPr lang="ko-KR" altLang="en-US" dirty="0"/>
              <a:t>태그의 </a:t>
            </a:r>
            <a:r>
              <a:rPr lang="ko-KR" altLang="en-US" dirty="0" err="1"/>
              <a:t>콘텐츠</a:t>
            </a:r>
            <a:r>
              <a:rPr lang="ko-KR" altLang="en-US" dirty="0"/>
              <a:t> 변경</a:t>
            </a:r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43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3018729" y="2597532"/>
            <a:ext cx="5040560" cy="1126843"/>
            <a:chOff x="1547664" y="2207313"/>
            <a:chExt cx="5040560" cy="1108098"/>
          </a:xfrm>
        </p:grpSpPr>
        <p:sp>
          <p:nvSpPr>
            <p:cNvPr id="5" name="직사각형 4"/>
            <p:cNvSpPr/>
            <p:nvPr/>
          </p:nvSpPr>
          <p:spPr>
            <a:xfrm>
              <a:off x="1547664" y="2207313"/>
              <a:ext cx="5040560" cy="110809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91680" y="2247355"/>
              <a:ext cx="3213535" cy="95410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defTabSz="180000"/>
              <a:r>
                <a:rPr lang="en-US" altLang="ko-KR" sz="1400" dirty="0"/>
                <a:t>&lt;p id="</a:t>
              </a:r>
              <a:r>
                <a:rPr lang="en-US" altLang="ko-KR" sz="1400" dirty="0" err="1"/>
                <a:t>firstP</a:t>
              </a:r>
              <a:r>
                <a:rPr lang="en-US" altLang="ko-KR" sz="1400" dirty="0"/>
                <a:t>" style="</a:t>
              </a:r>
              <a:r>
                <a:rPr lang="en-US" altLang="ko-KR" sz="1400" dirty="0" err="1"/>
                <a:t>color:blue</a:t>
              </a:r>
              <a:r>
                <a:rPr lang="en-US" altLang="ko-KR" sz="1400" dirty="0"/>
                <a:t>"&gt;</a:t>
              </a:r>
            </a:p>
            <a:p>
              <a:pPr defTabSz="180000"/>
              <a:r>
                <a:rPr lang="en-US" altLang="ko-KR" sz="1400" dirty="0">
                  <a:solidFill>
                    <a:srgbClr val="0070C0"/>
                  </a:solidFill>
                </a:rPr>
                <a:t>	</a:t>
              </a:r>
              <a:r>
                <a:rPr lang="ko-KR" altLang="en-US" sz="1400" dirty="0"/>
                <a:t>이것은</a:t>
              </a:r>
              <a:r>
                <a:rPr lang="en-US" altLang="ko-KR" sz="1400" dirty="0"/>
                <a:t>&lt;span style="</a:t>
              </a:r>
              <a:r>
                <a:rPr lang="en-US" altLang="ko-KR" sz="1400" dirty="0" err="1"/>
                <a:t>color:red</a:t>
              </a:r>
              <a:r>
                <a:rPr lang="en-US" altLang="ko-KR" sz="1400" dirty="0"/>
                <a:t>"&gt;</a:t>
              </a:r>
            </a:p>
            <a:p>
              <a:pPr defTabSz="180000"/>
              <a:r>
                <a:rPr lang="en-US" altLang="ko-KR" sz="1400" dirty="0"/>
                <a:t>	</a:t>
              </a:r>
              <a:r>
                <a:rPr lang="ko-KR" altLang="en-US" sz="1400" dirty="0"/>
                <a:t>문</a:t>
              </a:r>
              <a:r>
                <a:rPr lang="en-US" altLang="ko-KR" sz="1400" dirty="0"/>
                <a:t>	</a:t>
              </a:r>
              <a:r>
                <a:rPr lang="ko-KR" altLang="en-US" sz="1400" dirty="0"/>
                <a:t>장입니다</a:t>
              </a:r>
              <a:r>
                <a:rPr lang="en-US" altLang="ko-KR" sz="1400" dirty="0"/>
                <a:t>.&lt;/span&gt;</a:t>
              </a:r>
            </a:p>
            <a:p>
              <a:pPr defTabSz="180000"/>
              <a:r>
                <a:rPr lang="en-US" altLang="ko-KR" sz="1400" dirty="0"/>
                <a:t>&lt;/p&gt;</a:t>
              </a:r>
              <a:endParaRPr lang="ko-KR" altLang="en-US" sz="1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364088" y="2571174"/>
              <a:ext cx="975416" cy="306467"/>
            </a:xfrm>
            <a:prstGeom prst="wedgeRoundRectCallout">
              <a:avLst>
                <a:gd name="adj1" fmla="val -137163"/>
                <a:gd name="adj2" fmla="val -8446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/>
                <a:t>innerHTML</a:t>
              </a:r>
              <a:r>
                <a:rPr lang="en-US" altLang="ko-KR" sz="1200" dirty="0"/>
                <a:t> </a:t>
              </a:r>
              <a:endParaRPr lang="ko-KR" altLang="en-US" sz="12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52888" y="2501933"/>
              <a:ext cx="2664296" cy="4867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ko-KR" altLang="en-US" sz="1400" dirty="0">
                  <a:solidFill>
                    <a:schemeClr val="accent2">
                      <a:lumMod val="75000"/>
                    </a:schemeClr>
                  </a:solidFill>
                </a:rPr>
                <a:t>여기에</a:t>
              </a:r>
              <a:r>
                <a:rPr lang="en-US" altLang="ko-KR" sz="1400" dirty="0">
                  <a:solidFill>
                    <a:schemeClr val="accent2">
                      <a:lumMod val="75000"/>
                    </a:schemeClr>
                  </a:solidFill>
                </a:rPr>
                <a:t>&lt;span style="</a:t>
              </a:r>
              <a:r>
                <a:rPr lang="en-US" altLang="ko-KR" sz="1400" dirty="0" err="1">
                  <a:solidFill>
                    <a:schemeClr val="accent2">
                      <a:lumMod val="75000"/>
                    </a:schemeClr>
                  </a:solidFill>
                </a:rPr>
                <a:t>color:red</a:t>
              </a:r>
              <a:r>
                <a:rPr lang="en-US" altLang="ko-KR" sz="1400" dirty="0">
                  <a:solidFill>
                    <a:schemeClr val="accent2">
                      <a:lumMod val="75000"/>
                    </a:schemeClr>
                  </a:solidFill>
                </a:rPr>
                <a:t>"&gt;</a:t>
              </a:r>
            </a:p>
            <a:p>
              <a:r>
                <a:rPr lang="ko-KR" altLang="en-US" sz="1400" dirty="0">
                  <a:solidFill>
                    <a:schemeClr val="accent2">
                      <a:lumMod val="75000"/>
                    </a:schemeClr>
                  </a:solidFill>
                </a:rPr>
                <a:t>클릭하세요</a:t>
              </a:r>
              <a:r>
                <a:rPr lang="en-US" altLang="ko-KR" sz="1400" dirty="0">
                  <a:solidFill>
                    <a:schemeClr val="accent2">
                      <a:lumMod val="75000"/>
                    </a:schemeClr>
                  </a:solidFill>
                </a:rPr>
                <a:t>.&lt;/span&gt;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3819996" y="4711062"/>
            <a:ext cx="5112568" cy="1892854"/>
            <a:chOff x="1691680" y="4103545"/>
            <a:chExt cx="5112568" cy="1892854"/>
          </a:xfrm>
        </p:grpSpPr>
        <p:grpSp>
          <p:nvGrpSpPr>
            <p:cNvPr id="8" name="그룹 7"/>
            <p:cNvGrpSpPr/>
            <p:nvPr/>
          </p:nvGrpSpPr>
          <p:grpSpPr>
            <a:xfrm>
              <a:off x="1718483" y="5042292"/>
              <a:ext cx="5040560" cy="954107"/>
              <a:chOff x="1619672" y="5058367"/>
              <a:chExt cx="5040560" cy="954107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1619672" y="5058367"/>
                <a:ext cx="5040560" cy="954107"/>
              </a:xfrm>
              <a:prstGeom prst="rect">
                <a:avLst/>
              </a:prstGeom>
              <a:noFill/>
              <a:ln w="12700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defTabSz="180000"/>
                <a:r>
                  <a:rPr lang="en-US" altLang="ko-KR" sz="1400" dirty="0"/>
                  <a:t>&lt;p id="</a:t>
                </a:r>
                <a:r>
                  <a:rPr lang="en-US" altLang="ko-KR" sz="1400" dirty="0" err="1"/>
                  <a:t>firstP</a:t>
                </a:r>
                <a:r>
                  <a:rPr lang="en-US" altLang="ko-KR" sz="1400" dirty="0"/>
                  <a:t>" style="</a:t>
                </a:r>
                <a:r>
                  <a:rPr lang="en-US" altLang="ko-KR" sz="1400" dirty="0" err="1"/>
                  <a:t>color:blue</a:t>
                </a:r>
                <a:r>
                  <a:rPr lang="en-US" altLang="ko-KR" sz="1400" dirty="0"/>
                  <a:t>"&gt;</a:t>
                </a:r>
              </a:p>
              <a:p>
                <a:pPr defTabSz="180000"/>
                <a:r>
                  <a:rPr lang="en-US" altLang="ko-KR" sz="1400" dirty="0">
                    <a:solidFill>
                      <a:srgbClr val="0070C0"/>
                    </a:solidFill>
                  </a:rPr>
                  <a:t>	</a:t>
                </a:r>
                <a:r>
                  <a:rPr lang="ko-KR" altLang="en-US" sz="1400" dirty="0"/>
                  <a:t>이것은</a:t>
                </a:r>
                <a:r>
                  <a:rPr lang="en-US" altLang="ko-KR" sz="1400" dirty="0"/>
                  <a:t>&lt;span style="</a:t>
                </a:r>
                <a:r>
                  <a:rPr lang="en-US" altLang="ko-KR" sz="1400" dirty="0" err="1"/>
                  <a:t>color:red</a:t>
                </a:r>
                <a:r>
                  <a:rPr lang="en-US" altLang="ko-KR" sz="1400" dirty="0"/>
                  <a:t>"&gt;</a:t>
                </a:r>
              </a:p>
              <a:p>
                <a:pPr defTabSz="180000"/>
                <a:r>
                  <a:rPr lang="en-US" altLang="ko-KR" sz="1400" dirty="0"/>
                  <a:t>	</a:t>
                </a:r>
                <a:r>
                  <a:rPr lang="ko-KR" altLang="en-US" sz="1400" dirty="0"/>
                  <a:t>문</a:t>
                </a:r>
                <a:r>
                  <a:rPr lang="en-US" altLang="ko-KR" sz="1400" dirty="0"/>
                  <a:t>	</a:t>
                </a:r>
                <a:r>
                  <a:rPr lang="ko-KR" altLang="en-US" sz="1400" dirty="0"/>
                  <a:t>장입니다</a:t>
                </a:r>
                <a:r>
                  <a:rPr lang="en-US" altLang="ko-KR" sz="1400" dirty="0"/>
                  <a:t>.&lt;/span&gt;</a:t>
                </a:r>
              </a:p>
              <a:p>
                <a:pPr defTabSz="180000"/>
                <a:r>
                  <a:rPr lang="en-US" altLang="ko-KR" sz="1400" dirty="0"/>
                  <a:t>&lt;/p&gt;</a:t>
                </a:r>
                <a:endParaRPr lang="ko-KR" altLang="en-US" sz="1400" dirty="0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1835696" y="5302468"/>
                <a:ext cx="2664296" cy="486730"/>
              </a:xfrm>
              <a:prstGeom prst="rect">
                <a:avLst/>
              </a:prstGeom>
              <a:solidFill>
                <a:srgbClr val="DCF0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fontAlgn="base" latinLnBrk="0"/>
                <a:r>
                  <a:rPr lang="ko-KR" altLang="en-US" sz="1400" dirty="0">
                    <a:solidFill>
                      <a:schemeClr val="accent2">
                        <a:lumMod val="75000"/>
                      </a:schemeClr>
                    </a:solidFill>
                  </a:rPr>
                  <a:t>나의 </a:t>
                </a:r>
                <a:r>
                  <a:rPr lang="en-US" altLang="ko-KR" sz="1400" dirty="0">
                    <a:solidFill>
                      <a:schemeClr val="accent2">
                        <a:lumMod val="75000"/>
                      </a:schemeClr>
                    </a:solidFill>
                  </a:rPr>
                  <a:t>&lt;</a:t>
                </a:r>
                <a:r>
                  <a:rPr lang="en-US" altLang="ko-KR" sz="1400" dirty="0" err="1">
                    <a:solidFill>
                      <a:schemeClr val="accent2">
                        <a:lumMod val="75000"/>
                      </a:schemeClr>
                    </a:solidFill>
                  </a:rPr>
                  <a:t>img</a:t>
                </a:r>
                <a:r>
                  <a:rPr lang="en-US" altLang="ko-KR" sz="14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US" altLang="ko-KR" sz="1400" dirty="0" err="1">
                    <a:solidFill>
                      <a:schemeClr val="accent2">
                        <a:lumMod val="75000"/>
                      </a:schemeClr>
                    </a:solidFill>
                  </a:rPr>
                  <a:t>src</a:t>
                </a:r>
                <a:r>
                  <a:rPr lang="en-US" altLang="ko-KR" sz="1400" dirty="0">
                    <a:solidFill>
                      <a:schemeClr val="accent2">
                        <a:lumMod val="75000"/>
                      </a:schemeClr>
                    </a:solidFill>
                  </a:rPr>
                  <a:t>=‘puppy.jpg’&gt; </a:t>
                </a:r>
                <a:r>
                  <a:rPr lang="ko-KR" altLang="en-US" sz="1400" dirty="0">
                    <a:solidFill>
                      <a:schemeClr val="accent2">
                        <a:lumMod val="75000"/>
                      </a:schemeClr>
                    </a:solidFill>
                  </a:rPr>
                  <a:t>강아지입니다</a:t>
                </a:r>
                <a:r>
                  <a:rPr lang="en-US" altLang="ko-KR" sz="1400" dirty="0">
                    <a:solidFill>
                      <a:schemeClr val="accent2">
                        <a:lumMod val="75000"/>
                      </a:schemeClr>
                    </a:solidFill>
                  </a:rPr>
                  <a:t>.</a:t>
                </a:r>
              </a:p>
            </p:txBody>
          </p:sp>
        </p:grpSp>
        <p:sp>
          <p:nvSpPr>
            <p:cNvPr id="43" name="아래쪽 화살표 42"/>
            <p:cNvSpPr/>
            <p:nvPr/>
          </p:nvSpPr>
          <p:spPr>
            <a:xfrm>
              <a:off x="3995936" y="4762854"/>
              <a:ext cx="216024" cy="216024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691680" y="4103545"/>
              <a:ext cx="511256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fontAlgn="base" latinLnBrk="0"/>
              <a:r>
                <a:rPr lang="en-US" altLang="ko-KR" sz="1400" dirty="0" err="1"/>
                <a:t>var</a:t>
              </a:r>
              <a:r>
                <a:rPr lang="en-US" altLang="ko-KR" sz="1400" dirty="0"/>
                <a:t> p = </a:t>
              </a:r>
              <a:r>
                <a:rPr lang="en-US" altLang="ko-KR" sz="1400" dirty="0" err="1"/>
                <a:t>document.getElementById</a:t>
              </a:r>
              <a:r>
                <a:rPr lang="en-US" altLang="ko-KR" sz="1400" dirty="0"/>
                <a:t>("</a:t>
              </a:r>
              <a:r>
                <a:rPr lang="en-US" altLang="ko-KR" sz="1400" dirty="0" err="1"/>
                <a:t>firstP</a:t>
              </a:r>
              <a:r>
                <a:rPr lang="en-US" altLang="ko-KR" sz="1400" dirty="0"/>
                <a:t>"); </a:t>
              </a:r>
            </a:p>
            <a:p>
              <a:pPr fontAlgn="base" latinLnBrk="0"/>
              <a:r>
                <a:rPr lang="en-US" altLang="ko-KR" sz="1400" dirty="0" err="1"/>
                <a:t>p.innerHTML</a:t>
              </a:r>
              <a:r>
                <a:rPr lang="en-US" altLang="ko-KR" sz="1400" dirty="0"/>
                <a:t>= “</a:t>
              </a:r>
              <a:r>
                <a:rPr lang="ko-KR" altLang="en-US" sz="1400" dirty="0"/>
                <a:t>나의 </a:t>
              </a:r>
              <a:r>
                <a:rPr lang="en-US" altLang="ko-KR" sz="1400" dirty="0"/>
                <a:t>&lt;</a:t>
              </a:r>
              <a:r>
                <a:rPr lang="en-US" altLang="ko-KR" sz="1400" dirty="0" err="1"/>
                <a:t>img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src</a:t>
              </a:r>
              <a:r>
                <a:rPr lang="en-US" altLang="ko-KR" sz="1400" dirty="0"/>
                <a:t>=‘puppy.jpg’&gt;</a:t>
              </a:r>
              <a:r>
                <a:rPr lang="ko-KR" altLang="en-US" sz="1400" dirty="0"/>
                <a:t>강아지입니다</a:t>
              </a:r>
              <a:r>
                <a:rPr lang="en-US" altLang="ko-KR" sz="1400" dirty="0"/>
                <a:t>.”;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125067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19536" y="1556792"/>
            <a:ext cx="4896544" cy="46166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</a:t>
            </a:r>
          </a:p>
          <a:p>
            <a:pPr defTabSz="180000"/>
            <a:r>
              <a:rPr lang="en-US" altLang="ko-KR" sz="1400" dirty="0"/>
              <a:t>&lt;title&gt;</a:t>
            </a:r>
            <a:r>
              <a:rPr lang="en-US" altLang="ko-KR" sz="1400" dirty="0" err="1"/>
              <a:t>innerHTML</a:t>
            </a:r>
            <a:r>
              <a:rPr lang="en-US" altLang="ko-KR" sz="1400" dirty="0"/>
              <a:t> </a:t>
            </a:r>
            <a:r>
              <a:rPr lang="ko-KR" altLang="en-US" sz="1400" dirty="0"/>
              <a:t>활용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b="1" dirty="0"/>
              <a:t>function change() {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b="1" dirty="0" err="1"/>
              <a:t>var</a:t>
            </a:r>
            <a:r>
              <a:rPr lang="en-US" altLang="ko-KR" sz="1400" b="1" dirty="0"/>
              <a:t> p = </a:t>
            </a:r>
            <a:r>
              <a:rPr lang="en-US" altLang="ko-KR" sz="1400" b="1" dirty="0" err="1"/>
              <a:t>document.getElementById</a:t>
            </a:r>
            <a:r>
              <a:rPr lang="en-US" altLang="ko-KR" sz="1400" b="1" dirty="0"/>
              <a:t>("</a:t>
            </a:r>
            <a:r>
              <a:rPr lang="en-US" altLang="ko-KR" sz="1400" b="1" dirty="0" err="1"/>
              <a:t>firstP</a:t>
            </a:r>
            <a:r>
              <a:rPr lang="en-US" altLang="ko-KR" sz="1400" b="1" dirty="0"/>
              <a:t>");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b="1" dirty="0" err="1"/>
              <a:t>p.innerHTML</a:t>
            </a:r>
            <a:r>
              <a:rPr lang="en-US" altLang="ko-KR" sz="1400" b="1" dirty="0"/>
              <a:t>= "</a:t>
            </a:r>
            <a:r>
              <a:rPr lang="ko-KR" altLang="en-US" sz="1400" b="1" dirty="0"/>
              <a:t>나의 </a:t>
            </a:r>
            <a:r>
              <a:rPr lang="en-US" altLang="ko-KR" sz="1400" b="1" dirty="0"/>
              <a:t>&lt;</a:t>
            </a:r>
            <a:r>
              <a:rPr lang="en-US" altLang="ko-KR" sz="1400" b="1" dirty="0" err="1"/>
              <a:t>img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src</a:t>
            </a:r>
            <a:r>
              <a:rPr lang="en-US" altLang="ko-KR" sz="1400" b="1" dirty="0"/>
              <a:t>='puppy.png'&gt; </a:t>
            </a:r>
            <a:r>
              <a:rPr lang="ko-KR" altLang="en-US" sz="1400" b="1" dirty="0"/>
              <a:t>강아지</a:t>
            </a:r>
            <a:r>
              <a:rPr lang="en-US" altLang="ko-KR" sz="1400" b="1" dirty="0"/>
              <a:t>";</a:t>
            </a:r>
          </a:p>
          <a:p>
            <a:pPr defTabSz="180000"/>
            <a:r>
              <a:rPr lang="en-US" altLang="ko-KR" sz="1400" b="1" dirty="0"/>
              <a:t>}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en-US" altLang="ko-KR" sz="1400" dirty="0" err="1"/>
              <a:t>innerHTML</a:t>
            </a:r>
            <a:r>
              <a:rPr lang="en-US" altLang="ko-KR" sz="1400" dirty="0"/>
              <a:t> </a:t>
            </a:r>
            <a:r>
              <a:rPr lang="ko-KR" altLang="en-US" sz="1400" dirty="0"/>
              <a:t>활용 </a:t>
            </a:r>
            <a:r>
              <a:rPr lang="en-US" altLang="ko-KR" sz="1400" dirty="0"/>
              <a:t>: </a:t>
            </a:r>
            <a:r>
              <a:rPr lang="ko-KR" altLang="en-US" sz="1400" dirty="0"/>
              <a:t>아래 글자에 클릭하면</a:t>
            </a:r>
            <a:endParaRPr lang="en-US" altLang="ko-KR" sz="1400" dirty="0"/>
          </a:p>
          <a:p>
            <a:pPr defTabSz="180000"/>
            <a:r>
              <a:rPr lang="ko-KR" altLang="en-US" sz="1400" dirty="0"/>
              <a:t> 예쁜 강아지가 보입니다</a:t>
            </a:r>
            <a:r>
              <a:rPr lang="en-US" altLang="ko-KR" sz="1400" dirty="0"/>
              <a:t>.&lt;/h3&gt;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&lt;p id="</a:t>
            </a:r>
            <a:r>
              <a:rPr lang="en-US" altLang="ko-KR" sz="1400" dirty="0" err="1"/>
              <a:t>firstP</a:t>
            </a:r>
            <a:r>
              <a:rPr lang="en-US" altLang="ko-KR" sz="1400" dirty="0"/>
              <a:t>" style="</a:t>
            </a:r>
            <a:r>
              <a:rPr lang="en-US" altLang="ko-KR" sz="1400" dirty="0" err="1"/>
              <a:t>color:blue</a:t>
            </a:r>
            <a:r>
              <a:rPr lang="en-US" altLang="ko-KR" sz="1400" dirty="0"/>
              <a:t>" 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err="1"/>
              <a:t>onclick</a:t>
            </a:r>
            <a:r>
              <a:rPr lang="en-US" altLang="ko-KR" sz="1400" b="1" dirty="0"/>
              <a:t>="change()</a:t>
            </a:r>
            <a:r>
              <a:rPr lang="en-US" altLang="ko-KR" sz="1400" dirty="0"/>
              <a:t>"&gt;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ko-KR" altLang="en-US" sz="1400" dirty="0"/>
              <a:t>여기에</a:t>
            </a:r>
            <a:r>
              <a:rPr lang="en-US" altLang="ko-KR" sz="1400" dirty="0"/>
              <a:t>	&lt;span style="</a:t>
            </a:r>
            <a:r>
              <a:rPr lang="en-US" altLang="ko-KR" sz="1400" dirty="0" err="1"/>
              <a:t>color:red</a:t>
            </a:r>
            <a:r>
              <a:rPr lang="en-US" altLang="ko-KR" sz="1400" dirty="0"/>
              <a:t>"&gt;</a:t>
            </a:r>
            <a:r>
              <a:rPr lang="ko-KR" altLang="en-US" sz="1400" dirty="0"/>
              <a:t>클릭하세요</a:t>
            </a:r>
            <a:r>
              <a:rPr lang="en-US" altLang="ko-KR" sz="1400" dirty="0"/>
              <a:t>&lt;/span&gt;</a:t>
            </a:r>
          </a:p>
          <a:p>
            <a:pPr defTabSz="180000"/>
            <a:r>
              <a:rPr lang="en-US" altLang="ko-KR" sz="1400" dirty="0"/>
              <a:t>&lt;/p&gt;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96" y="1069104"/>
            <a:ext cx="3096344" cy="232392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innerHTML</a:t>
            </a:r>
            <a:r>
              <a:rPr lang="ko-KR" altLang="en-US" dirty="0"/>
              <a:t>을 이용하여 </a:t>
            </a:r>
            <a:r>
              <a:rPr lang="en-US" altLang="ko-KR" dirty="0"/>
              <a:t>HTML </a:t>
            </a:r>
            <a:r>
              <a:rPr lang="ko-KR" altLang="en-US" dirty="0" err="1"/>
              <a:t>콘텐츠</a:t>
            </a:r>
            <a:r>
              <a:rPr lang="ko-KR" altLang="en-US" dirty="0"/>
              <a:t> 동적 변경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531327" y="2917806"/>
            <a:ext cx="1872208" cy="510778"/>
          </a:xfrm>
          <a:prstGeom prst="wedgeRoundRectCallout">
            <a:avLst>
              <a:gd name="adj1" fmla="val -57489"/>
              <a:gd name="adj2" fmla="val -1972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마우스 클릭하면 아래와 같이 변경됩니다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96" y="3516960"/>
            <a:ext cx="3096344" cy="310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9528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this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this </a:t>
            </a:r>
            <a:r>
              <a:rPr lang="ko-KR" altLang="en-US" dirty="0"/>
              <a:t>키워드</a:t>
            </a:r>
            <a:endParaRPr lang="en-US" altLang="ko-KR" dirty="0"/>
          </a:p>
          <a:p>
            <a:pPr lvl="1"/>
            <a:r>
              <a:rPr lang="ko-KR" altLang="en-US" dirty="0"/>
              <a:t>객체 자신을 가리키는 자바스크립트 키워드</a:t>
            </a:r>
          </a:p>
          <a:p>
            <a:pPr lvl="1"/>
            <a:r>
              <a:rPr lang="en-US" altLang="ko-KR" dirty="0"/>
              <a:t>DOM </a:t>
            </a:r>
            <a:r>
              <a:rPr lang="ko-KR" altLang="en-US" dirty="0"/>
              <a:t>객체에서 객체 자신을 가리키는 용도로 사용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&lt;div&gt; </a:t>
            </a:r>
            <a:r>
              <a:rPr lang="ko-KR" altLang="en-US" dirty="0"/>
              <a:t>태그 자신의 배경을 </a:t>
            </a:r>
            <a:r>
              <a:rPr lang="en-US" altLang="ko-KR" dirty="0"/>
              <a:t>orange </a:t>
            </a:r>
            <a:r>
              <a:rPr lang="ko-KR" altLang="en-US" dirty="0"/>
              <a:t>색으로 변경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버튼이 클릭되면 자신의 배경색을 </a:t>
            </a:r>
            <a:r>
              <a:rPr lang="en-US" altLang="ko-KR" dirty="0"/>
              <a:t>orange</a:t>
            </a:r>
            <a:r>
              <a:rPr lang="ko-KR" altLang="en-US" dirty="0"/>
              <a:t>로 변경</a:t>
            </a:r>
          </a:p>
          <a:p>
            <a:pPr lvl="2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135288" y="3462289"/>
            <a:ext cx="531033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&lt;div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onclick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this.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style.backgroundColor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='orange'"&gt;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135288" y="4493593"/>
            <a:ext cx="531033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&lt;button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onclick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this.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style.backgroundColor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='orange'"&gt;</a:t>
            </a:r>
          </a:p>
        </p:txBody>
      </p:sp>
    </p:spTree>
    <p:extLst>
      <p:ext uri="{BB962C8B-B14F-4D97-AF65-F5344CB8AC3E}">
        <p14:creationId xmlns:p14="http://schemas.microsoft.com/office/powerpoint/2010/main" val="39193300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960" y="3511165"/>
            <a:ext cx="3161546" cy="295915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this </a:t>
            </a:r>
            <a:r>
              <a:rPr lang="ko-KR" altLang="en-US" dirty="0"/>
              <a:t>활용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133600" y="1505990"/>
            <a:ext cx="4572000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</a:t>
            </a:r>
          </a:p>
          <a:p>
            <a:pPr defTabSz="180000"/>
            <a:r>
              <a:rPr lang="en-US" altLang="ko-KR" sz="1200" dirty="0"/>
              <a:t>&lt;title&gt;this </a:t>
            </a:r>
            <a:r>
              <a:rPr lang="ko-KR" altLang="en-US" sz="1200" dirty="0"/>
              <a:t>활용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/>
              <a:t>function change(</a:t>
            </a:r>
            <a:r>
              <a:rPr lang="en-US" altLang="ko-KR" sz="1200" b="1" dirty="0" err="1">
                <a:solidFill>
                  <a:schemeClr val="accent2">
                    <a:lumMod val="75000"/>
                  </a:schemeClr>
                </a:solidFill>
              </a:rPr>
              <a:t>obj</a:t>
            </a:r>
            <a:r>
              <a:rPr lang="en-US" altLang="ko-KR" sz="1200" b="1" dirty="0"/>
              <a:t>, size, color) {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err="1">
                <a:solidFill>
                  <a:schemeClr val="accent2">
                    <a:lumMod val="75000"/>
                  </a:schemeClr>
                </a:solidFill>
              </a:rPr>
              <a:t>obj</a:t>
            </a:r>
            <a:r>
              <a:rPr lang="en-US" altLang="ko-KR" sz="1200" b="1" dirty="0" err="1"/>
              <a:t>.style.color</a:t>
            </a:r>
            <a:r>
              <a:rPr lang="en-US" altLang="ko-KR" sz="1200" b="1" dirty="0"/>
              <a:t> = color;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err="1">
                <a:solidFill>
                  <a:schemeClr val="accent2">
                    <a:lumMod val="75000"/>
                  </a:schemeClr>
                </a:solidFill>
              </a:rPr>
              <a:t>obj</a:t>
            </a:r>
            <a:r>
              <a:rPr lang="en-US" altLang="ko-KR" sz="1200" b="1" dirty="0" err="1"/>
              <a:t>.style.fontSize</a:t>
            </a:r>
            <a:r>
              <a:rPr lang="en-US" altLang="ko-KR" sz="1200" b="1" dirty="0"/>
              <a:t> = size;</a:t>
            </a:r>
          </a:p>
          <a:p>
            <a:pPr defTabSz="180000"/>
            <a:r>
              <a:rPr lang="en-US" altLang="ko-KR" sz="1200" b="1" dirty="0"/>
              <a:t>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&lt;h3&gt;this </a:t>
            </a:r>
            <a:r>
              <a:rPr lang="ko-KR" altLang="en-US" sz="1200" dirty="0"/>
              <a:t>활용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&lt;button </a:t>
            </a:r>
            <a:r>
              <a:rPr lang="en-US" altLang="ko-KR" sz="1200" dirty="0" err="1"/>
              <a:t>onclick</a:t>
            </a:r>
            <a:r>
              <a:rPr lang="en-US" altLang="ko-KR" sz="1200" dirty="0"/>
              <a:t>="</a:t>
            </a:r>
            <a:r>
              <a:rPr lang="en-US" altLang="ko-KR" sz="1200" b="1" dirty="0"/>
              <a:t>change(</a:t>
            </a:r>
            <a:r>
              <a:rPr lang="en-US" altLang="ko-KR" sz="1200" b="1" dirty="0">
                <a:solidFill>
                  <a:schemeClr val="accent2">
                    <a:lumMod val="75000"/>
                  </a:schemeClr>
                </a:solidFill>
              </a:rPr>
              <a:t>this</a:t>
            </a:r>
            <a:r>
              <a:rPr lang="en-US" altLang="ko-KR" sz="1200" b="1" dirty="0"/>
              <a:t>, '30px', 'red')</a:t>
            </a:r>
            <a:r>
              <a:rPr lang="en-US" altLang="ko-KR" sz="1200" dirty="0"/>
              <a:t>"&gt;</a:t>
            </a:r>
            <a:r>
              <a:rPr lang="ko-KR" altLang="en-US" sz="1200" dirty="0"/>
              <a:t>버튼</a:t>
            </a:r>
            <a:r>
              <a:rPr lang="en-US" altLang="ko-KR" sz="1200" dirty="0"/>
              <a:t>&lt;/button&gt;</a:t>
            </a:r>
          </a:p>
          <a:p>
            <a:pPr defTabSz="180000"/>
            <a:r>
              <a:rPr lang="en-US" altLang="ko-KR" sz="1200" dirty="0"/>
              <a:t>&lt;button </a:t>
            </a:r>
            <a:r>
              <a:rPr lang="en-US" altLang="ko-KR" sz="1200" dirty="0" err="1"/>
              <a:t>onclick</a:t>
            </a:r>
            <a:r>
              <a:rPr lang="en-US" altLang="ko-KR" sz="1200" dirty="0"/>
              <a:t>="</a:t>
            </a:r>
            <a:r>
              <a:rPr lang="en-US" altLang="ko-KR" sz="1200" b="1" dirty="0"/>
              <a:t>change(</a:t>
            </a:r>
            <a:r>
              <a:rPr lang="en-US" altLang="ko-KR" sz="1200" b="1" dirty="0">
                <a:solidFill>
                  <a:schemeClr val="accent2">
                    <a:lumMod val="75000"/>
                  </a:schemeClr>
                </a:solidFill>
              </a:rPr>
              <a:t>this</a:t>
            </a:r>
            <a:r>
              <a:rPr lang="en-US" altLang="ko-KR" sz="1200" b="1" dirty="0"/>
              <a:t>, '30px', 'blue')</a:t>
            </a:r>
            <a:r>
              <a:rPr lang="en-US" altLang="ko-KR" sz="1200" dirty="0"/>
              <a:t>"&gt;</a:t>
            </a:r>
            <a:r>
              <a:rPr lang="ko-KR" altLang="en-US" sz="1200" dirty="0"/>
              <a:t>버튼</a:t>
            </a:r>
            <a:r>
              <a:rPr lang="en-US" altLang="ko-KR" sz="1200" dirty="0"/>
              <a:t>&lt;/button&gt;</a:t>
            </a:r>
          </a:p>
          <a:p>
            <a:pPr defTabSz="180000"/>
            <a:r>
              <a:rPr lang="en-US" altLang="ko-KR" sz="1200" dirty="0"/>
              <a:t>&lt;div </a:t>
            </a:r>
            <a:r>
              <a:rPr lang="en-US" altLang="ko-KR" sz="1200" dirty="0" err="1"/>
              <a:t>onclick</a:t>
            </a:r>
            <a:r>
              <a:rPr lang="en-US" altLang="ko-KR" sz="1200" dirty="0"/>
              <a:t>="</a:t>
            </a:r>
            <a:r>
              <a:rPr lang="en-US" altLang="ko-KR" sz="1200" b="1" dirty="0"/>
              <a:t>change(</a:t>
            </a:r>
            <a:r>
              <a:rPr lang="en-US" altLang="ko-KR" sz="1200" b="1" dirty="0">
                <a:solidFill>
                  <a:schemeClr val="accent2">
                    <a:lumMod val="75000"/>
                  </a:schemeClr>
                </a:solidFill>
              </a:rPr>
              <a:t>this</a:t>
            </a:r>
            <a:r>
              <a:rPr lang="en-US" altLang="ko-KR" sz="1200" b="1" dirty="0"/>
              <a:t>, '25px', 'orange')</a:t>
            </a:r>
            <a:r>
              <a:rPr lang="en-US" altLang="ko-KR" sz="1200" dirty="0"/>
              <a:t>"&gt;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ko-KR" altLang="en-US" sz="1200" dirty="0"/>
              <a:t>여기 클릭하면 크기와 색 변경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&lt;/div&gt;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493106" y="4048240"/>
            <a:ext cx="1852988" cy="288032"/>
          </a:xfrm>
          <a:prstGeom prst="roundRect">
            <a:avLst>
              <a:gd name="adj" fmla="val 29974"/>
            </a:avLst>
          </a:prstGeom>
          <a:noFill/>
          <a:ln w="95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131568" y="3663214"/>
            <a:ext cx="2429052" cy="306467"/>
          </a:xfrm>
          <a:prstGeom prst="wedgeRoundRectCallout">
            <a:avLst>
              <a:gd name="adj1" fmla="val -43621"/>
              <a:gd name="adj2" fmla="val 9685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this</a:t>
            </a:r>
            <a:r>
              <a:rPr lang="ko-KR" altLang="en-US" sz="1200" dirty="0"/>
              <a:t>는 이 </a:t>
            </a:r>
            <a:r>
              <a:rPr lang="en-US" altLang="ko-KR" sz="1200" dirty="0"/>
              <a:t>&lt;button&gt; </a:t>
            </a:r>
            <a:r>
              <a:rPr lang="ko-KR" altLang="en-US" sz="1200" dirty="0"/>
              <a:t>객체의 주소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29617" y="5820079"/>
            <a:ext cx="1366702" cy="306467"/>
          </a:xfrm>
          <a:prstGeom prst="wedgeRoundRectCallout">
            <a:avLst>
              <a:gd name="adj1" fmla="val 61574"/>
              <a:gd name="adj2" fmla="val -2792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텍스트 클릭 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191" y="905290"/>
            <a:ext cx="2652069" cy="241477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541733" y="5081754"/>
            <a:ext cx="1206526" cy="306467"/>
          </a:xfrm>
          <a:prstGeom prst="wedgeRoundRectCallout">
            <a:avLst>
              <a:gd name="adj1" fmla="val -76063"/>
              <a:gd name="adj2" fmla="val 3217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버튼 클릭 시</a:t>
            </a:r>
          </a:p>
        </p:txBody>
      </p:sp>
    </p:spTree>
    <p:extLst>
      <p:ext uri="{BB962C8B-B14F-4D97-AF65-F5344CB8AC3E}">
        <p14:creationId xmlns:p14="http://schemas.microsoft.com/office/powerpoint/2010/main" val="10440977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document</a:t>
            </a:r>
            <a:r>
              <a:rPr lang="ko-KR" altLang="en-US" dirty="0"/>
              <a:t> 객체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 document</a:t>
            </a:r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문서 전체를 대변하는 객체</a:t>
            </a:r>
            <a:endParaRPr lang="en-US" altLang="ko-KR" dirty="0"/>
          </a:p>
          <a:p>
            <a:pPr lvl="2"/>
            <a:r>
              <a:rPr lang="ko-KR" altLang="en-US" dirty="0" err="1"/>
              <a:t>프로퍼티</a:t>
            </a:r>
            <a:r>
              <a:rPr lang="ko-KR" altLang="en-US" dirty="0"/>
              <a:t> </a:t>
            </a:r>
            <a:r>
              <a:rPr lang="en-US" altLang="ko-KR" dirty="0"/>
              <a:t>- HTML </a:t>
            </a:r>
            <a:r>
              <a:rPr lang="ko-KR" altLang="en-US" dirty="0"/>
              <a:t>문서의 전반적인 속성 내포</a:t>
            </a:r>
            <a:endParaRPr lang="en-US" altLang="ko-KR" dirty="0"/>
          </a:p>
          <a:p>
            <a:pPr lvl="2"/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/>
              <a:t>- DOM </a:t>
            </a:r>
            <a:r>
              <a:rPr lang="ko-KR" altLang="en-US" dirty="0"/>
              <a:t>객체 검색</a:t>
            </a:r>
            <a:r>
              <a:rPr lang="en-US" altLang="ko-KR" dirty="0"/>
              <a:t>, DOM </a:t>
            </a:r>
            <a:r>
              <a:rPr lang="ko-KR" altLang="en-US" dirty="0"/>
              <a:t>객체 생성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HTML </a:t>
            </a:r>
            <a:r>
              <a:rPr lang="ko-KR" altLang="en-US" dirty="0"/>
              <a:t>문서 전반적 제어</a:t>
            </a:r>
          </a:p>
          <a:p>
            <a:pPr lvl="1"/>
            <a:r>
              <a:rPr lang="en-US" altLang="ko-KR" dirty="0"/>
              <a:t>DOM </a:t>
            </a:r>
            <a:r>
              <a:rPr lang="ko-KR" altLang="en-US" dirty="0"/>
              <a:t>객체를 접근하는 경로의 시작점</a:t>
            </a:r>
            <a:endParaRPr lang="en-US" altLang="ko-KR" dirty="0"/>
          </a:p>
          <a:p>
            <a:pPr lvl="1"/>
            <a:r>
              <a:rPr lang="en-US" altLang="ko-KR" dirty="0"/>
              <a:t>DOM </a:t>
            </a:r>
            <a:r>
              <a:rPr lang="ko-KR" altLang="en-US" dirty="0" err="1"/>
              <a:t>트리의</a:t>
            </a:r>
            <a:r>
              <a:rPr lang="ko-KR" altLang="en-US" dirty="0"/>
              <a:t> 최상위 객체</a:t>
            </a:r>
            <a:endParaRPr lang="en-US" altLang="ko-KR" dirty="0"/>
          </a:p>
          <a:p>
            <a:pPr lvl="2"/>
            <a:r>
              <a:rPr lang="ko-KR" altLang="en-US" dirty="0"/>
              <a:t>브라우저는 </a:t>
            </a:r>
            <a:r>
              <a:rPr lang="en-US" altLang="ko-KR" dirty="0"/>
              <a:t>HTML </a:t>
            </a:r>
            <a:r>
              <a:rPr lang="ko-KR" altLang="en-US" dirty="0"/>
              <a:t>문서 로드 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document </a:t>
            </a:r>
            <a:r>
              <a:rPr lang="ko-KR" altLang="en-US" dirty="0"/>
              <a:t>객체를 먼저 생성</a:t>
            </a:r>
            <a:endParaRPr lang="en-US" altLang="ko-KR" dirty="0"/>
          </a:p>
          <a:p>
            <a:pPr lvl="2"/>
            <a:r>
              <a:rPr lang="en-US" altLang="ko-KR" dirty="0"/>
              <a:t>document </a:t>
            </a:r>
            <a:r>
              <a:rPr lang="ko-KR" altLang="en-US" dirty="0"/>
              <a:t>객체를 뿌리로 하여 </a:t>
            </a:r>
            <a:r>
              <a:rPr lang="en-US" altLang="ko-KR" dirty="0"/>
              <a:t>DOM </a:t>
            </a:r>
            <a:r>
              <a:rPr lang="ko-KR" altLang="en-US" dirty="0"/>
              <a:t>트리 생성</a:t>
            </a:r>
            <a:endParaRPr lang="en-US" altLang="ko-KR" dirty="0"/>
          </a:p>
          <a:p>
            <a:r>
              <a:rPr lang="en-US" altLang="ko-KR" dirty="0"/>
              <a:t>document </a:t>
            </a:r>
            <a:r>
              <a:rPr lang="ko-KR" altLang="en-US" dirty="0"/>
              <a:t>객체 접근</a:t>
            </a:r>
            <a:endParaRPr lang="en-US" altLang="ko-KR" dirty="0"/>
          </a:p>
          <a:p>
            <a:pPr lvl="1"/>
            <a:r>
              <a:rPr lang="en-US" altLang="ko-KR" dirty="0" err="1"/>
              <a:t>window.document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/>
              <a:t>document </a:t>
            </a:r>
            <a:r>
              <a:rPr lang="ko-KR" altLang="en-US" dirty="0"/>
              <a:t>이름으로</a:t>
            </a:r>
            <a:r>
              <a:rPr lang="en-US" altLang="ko-KR" dirty="0"/>
              <a:t> </a:t>
            </a:r>
            <a:r>
              <a:rPr lang="ko-KR" altLang="en-US" dirty="0"/>
              <a:t>접근</a:t>
            </a:r>
            <a:endParaRPr lang="en-US" altLang="ko-KR" dirty="0"/>
          </a:p>
          <a:p>
            <a:pPr lvl="1"/>
            <a:r>
              <a:rPr lang="en-US" altLang="ko-KR" dirty="0"/>
              <a:t>document</a:t>
            </a:r>
            <a:r>
              <a:rPr lang="ko-KR" altLang="en-US" dirty="0"/>
              <a:t> 객체는</a:t>
            </a:r>
            <a:r>
              <a:rPr lang="en-US" altLang="ko-KR" dirty="0"/>
              <a:t> DOM </a:t>
            </a:r>
            <a:r>
              <a:rPr lang="ko-KR" altLang="en-US" dirty="0"/>
              <a:t>객체가 아님</a:t>
            </a:r>
            <a:endParaRPr lang="en-US" altLang="ko-KR" dirty="0"/>
          </a:p>
          <a:p>
            <a:pPr lvl="2"/>
            <a:r>
              <a:rPr lang="ko-KR" altLang="en-US" dirty="0"/>
              <a:t>연결된 스타일 시트가 없음</a:t>
            </a:r>
          </a:p>
          <a:p>
            <a:pPr lvl="1"/>
            <a:endParaRPr lang="ko-KR" altLang="en-US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548558" y="6123371"/>
            <a:ext cx="750641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strike="sngStrike" kern="0" dirty="0" err="1">
                <a:solidFill>
                  <a:srgbClr val="000000"/>
                </a:solidFill>
                <a:latin typeface="+mj-ea"/>
                <a:ea typeface="+mj-ea"/>
              </a:rPr>
              <a:t>document.style.color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"red"; // 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오류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 document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에는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CSS3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스타일 시트가 연결되지 않음</a:t>
            </a:r>
          </a:p>
        </p:txBody>
      </p:sp>
    </p:spTree>
    <p:extLst>
      <p:ext uri="{BB962C8B-B14F-4D97-AF65-F5344CB8AC3E}">
        <p14:creationId xmlns:p14="http://schemas.microsoft.com/office/powerpoint/2010/main" val="10676414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document </a:t>
            </a:r>
            <a:r>
              <a:rPr lang="ko-KR" altLang="en-US" dirty="0"/>
              <a:t>객체의 </a:t>
            </a:r>
            <a:r>
              <a:rPr lang="ko-KR" altLang="en-US" dirty="0" err="1"/>
              <a:t>프로퍼티</a:t>
            </a:r>
            <a:r>
              <a:rPr lang="ko-KR" altLang="en-US" dirty="0"/>
              <a:t> 출력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855640" y="1364188"/>
            <a:ext cx="6120680" cy="53553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900" dirty="0"/>
              <a:t>&lt;!DOCTYPE html&gt;</a:t>
            </a:r>
          </a:p>
          <a:p>
            <a:pPr defTabSz="180000"/>
            <a:r>
              <a:rPr lang="en-US" altLang="ko-KR" sz="900" dirty="0"/>
              <a:t>&lt;html&gt;</a:t>
            </a:r>
          </a:p>
          <a:p>
            <a:pPr defTabSz="180000"/>
            <a:r>
              <a:rPr lang="en-US" altLang="ko-KR" sz="900" dirty="0"/>
              <a:t>&lt;head id="</a:t>
            </a:r>
            <a:r>
              <a:rPr lang="en-US" altLang="ko-KR" sz="900" dirty="0" err="1"/>
              <a:t>myHead</a:t>
            </a:r>
            <a:r>
              <a:rPr lang="en-US" altLang="ko-KR" sz="900" dirty="0"/>
              <a:t>"&gt;</a:t>
            </a:r>
          </a:p>
          <a:p>
            <a:pPr defTabSz="180000"/>
            <a:r>
              <a:rPr lang="en-US" altLang="ko-KR" sz="900" dirty="0"/>
              <a:t>&lt;title&gt;document </a:t>
            </a:r>
            <a:r>
              <a:rPr lang="ko-KR" altLang="en-US" sz="900" dirty="0"/>
              <a:t>객체의 주요 </a:t>
            </a:r>
            <a:r>
              <a:rPr lang="ko-KR" altLang="en-US" sz="900" dirty="0" err="1"/>
              <a:t>프로퍼티</a:t>
            </a:r>
            <a:r>
              <a:rPr lang="en-US" altLang="ko-KR" sz="900" dirty="0"/>
              <a:t>&lt;/title&gt;</a:t>
            </a:r>
          </a:p>
          <a:p>
            <a:pPr defTabSz="180000"/>
            <a:r>
              <a:rPr lang="en-US" altLang="ko-KR" sz="900" dirty="0"/>
              <a:t>&lt;script&gt;</a:t>
            </a:r>
          </a:p>
          <a:p>
            <a:pPr defTabSz="180000"/>
            <a:r>
              <a:rPr lang="en-US" altLang="ko-KR" sz="900" b="1" dirty="0"/>
              <a:t>	</a:t>
            </a:r>
            <a:r>
              <a:rPr lang="en-US" altLang="ko-KR" sz="900" b="1" dirty="0" err="1"/>
              <a:t>var</a:t>
            </a:r>
            <a:r>
              <a:rPr lang="en-US" altLang="ko-KR" sz="900" b="1" dirty="0"/>
              <a:t> text = "</a:t>
            </a:r>
            <a:r>
              <a:rPr lang="ko-KR" altLang="en-US" sz="900" b="1" dirty="0"/>
              <a:t>문서 로딩 중일 때 </a:t>
            </a:r>
            <a:r>
              <a:rPr lang="en-US" altLang="ko-KR" sz="900" b="1" dirty="0" err="1"/>
              <a:t>readyState</a:t>
            </a:r>
            <a:r>
              <a:rPr lang="en-US" altLang="ko-KR" sz="900" b="1" dirty="0"/>
              <a:t> = " + </a:t>
            </a:r>
            <a:r>
              <a:rPr lang="en-US" altLang="ko-KR" sz="900" b="1" dirty="0" err="1"/>
              <a:t>document.readyState</a:t>
            </a:r>
            <a:r>
              <a:rPr lang="en-US" altLang="ko-KR" sz="900" b="1" dirty="0"/>
              <a:t> + "\n";</a:t>
            </a:r>
          </a:p>
          <a:p>
            <a:pPr defTabSz="180000"/>
            <a:r>
              <a:rPr lang="en-US" altLang="ko-KR" sz="900" dirty="0"/>
              <a:t>&lt;/script&gt;</a:t>
            </a:r>
          </a:p>
          <a:p>
            <a:pPr defTabSz="180000"/>
            <a:r>
              <a:rPr lang="en-US" altLang="ko-KR" sz="900" dirty="0"/>
              <a:t>&lt;/head&gt;</a:t>
            </a:r>
          </a:p>
          <a:p>
            <a:pPr defTabSz="180000"/>
            <a:r>
              <a:rPr lang="en-US" altLang="ko-KR" sz="900" dirty="0"/>
              <a:t>&lt;body style="</a:t>
            </a:r>
            <a:r>
              <a:rPr lang="en-US" altLang="ko-KR" sz="900" dirty="0" err="1"/>
              <a:t>background-color:yellow</a:t>
            </a:r>
            <a:r>
              <a:rPr lang="en-US" altLang="ko-KR" sz="900" dirty="0"/>
              <a:t>; </a:t>
            </a:r>
            <a:r>
              <a:rPr lang="en-US" altLang="ko-KR" sz="900" dirty="0" err="1"/>
              <a:t>color:blue</a:t>
            </a:r>
            <a:r>
              <a:rPr lang="en-US" altLang="ko-KR" sz="900" dirty="0"/>
              <a:t>; </a:t>
            </a:r>
            <a:r>
              <a:rPr lang="en-US" altLang="ko-KR" sz="900" dirty="0" err="1"/>
              <a:t>direction:rtl</a:t>
            </a:r>
            <a:r>
              <a:rPr lang="en-US" altLang="ko-KR" sz="900" dirty="0"/>
              <a:t>"</a:t>
            </a:r>
          </a:p>
          <a:p>
            <a:pPr defTabSz="180000"/>
            <a:r>
              <a:rPr lang="en-US" altLang="ko-KR" sz="900" dirty="0"/>
              <a:t>      	</a:t>
            </a:r>
            <a:r>
              <a:rPr lang="en-US" altLang="ko-KR" sz="900" dirty="0" err="1"/>
              <a:t>onload</a:t>
            </a:r>
            <a:r>
              <a:rPr lang="en-US" altLang="ko-KR" sz="900" dirty="0"/>
              <a:t>="</a:t>
            </a:r>
            <a:r>
              <a:rPr lang="en-US" altLang="ko-KR" sz="900" dirty="0" err="1"/>
              <a:t>printProperties</a:t>
            </a:r>
            <a:r>
              <a:rPr lang="en-US" altLang="ko-KR" sz="900" dirty="0"/>
              <a:t>()"&gt;</a:t>
            </a:r>
          </a:p>
          <a:p>
            <a:pPr defTabSz="180000"/>
            <a:r>
              <a:rPr lang="en-US" altLang="ko-KR" sz="900" dirty="0"/>
              <a:t>&lt;h3&gt;document</a:t>
            </a:r>
            <a:r>
              <a:rPr lang="ko-KR" altLang="en-US" sz="900" dirty="0"/>
              <a:t>의 주요 </a:t>
            </a:r>
            <a:r>
              <a:rPr lang="ko-KR" altLang="en-US" sz="900" dirty="0" err="1"/>
              <a:t>프로퍼티</a:t>
            </a:r>
            <a:r>
              <a:rPr lang="en-US" altLang="ko-KR" sz="900" dirty="0"/>
              <a:t>&lt;/h3&gt;</a:t>
            </a:r>
          </a:p>
          <a:p>
            <a:pPr defTabSz="180000"/>
            <a:r>
              <a:rPr lang="en-US" altLang="ko-KR" sz="900" dirty="0"/>
              <a:t>&lt;</a:t>
            </a:r>
            <a:r>
              <a:rPr lang="en-US" altLang="ko-KR" sz="900" dirty="0" err="1"/>
              <a:t>hr</a:t>
            </a:r>
            <a:r>
              <a:rPr lang="en-US" altLang="ko-KR" sz="900" dirty="0"/>
              <a:t>&gt;</a:t>
            </a:r>
          </a:p>
          <a:p>
            <a:pPr defTabSz="180000"/>
            <a:r>
              <a:rPr lang="en-US" altLang="ko-KR" sz="900" dirty="0"/>
              <a:t>&lt;a </a:t>
            </a:r>
            <a:r>
              <a:rPr lang="en-US" altLang="ko-KR" sz="900" dirty="0" err="1"/>
              <a:t>href</a:t>
            </a:r>
            <a:r>
              <a:rPr lang="en-US" altLang="ko-KR" sz="900" dirty="0"/>
              <a:t>="http://www.naver.com"&gt;</a:t>
            </a:r>
            <a:r>
              <a:rPr lang="ko-KR" altLang="en-US" sz="900" dirty="0" err="1"/>
              <a:t>네이버</a:t>
            </a:r>
            <a:r>
              <a:rPr lang="ko-KR" altLang="en-US" sz="900" dirty="0"/>
              <a:t> 홈페이지</a:t>
            </a:r>
            <a:r>
              <a:rPr lang="en-US" altLang="ko-KR" sz="900" dirty="0"/>
              <a:t>&lt;/a&gt;</a:t>
            </a:r>
          </a:p>
          <a:p>
            <a:pPr defTabSz="180000"/>
            <a:r>
              <a:rPr lang="en-US" altLang="ko-KR" sz="900" dirty="0"/>
              <a:t>&lt;div&gt;</a:t>
            </a:r>
            <a:r>
              <a:rPr lang="ko-KR" altLang="en-US" sz="900" dirty="0"/>
              <a:t>이곳은 </a:t>
            </a:r>
            <a:r>
              <a:rPr lang="en-US" altLang="ko-KR" sz="900" dirty="0"/>
              <a:t>div </a:t>
            </a:r>
            <a:r>
              <a:rPr lang="ko-KR" altLang="en-US" sz="900" dirty="0"/>
              <a:t>영역입니다</a:t>
            </a:r>
            <a:r>
              <a:rPr lang="en-US" altLang="ko-KR" sz="900" dirty="0"/>
              <a:t>.&lt;/div&gt;</a:t>
            </a:r>
          </a:p>
          <a:p>
            <a:pPr defTabSz="180000"/>
            <a:r>
              <a:rPr lang="en-US" altLang="ko-KR" sz="900" dirty="0"/>
              <a:t>&lt;input id="input" type="text" value="</a:t>
            </a:r>
            <a:r>
              <a:rPr lang="ko-KR" altLang="en-US" sz="900" dirty="0"/>
              <a:t>여기 포커스가 있습니다</a:t>
            </a:r>
            <a:r>
              <a:rPr lang="en-US" altLang="ko-KR" sz="900" dirty="0"/>
              <a:t>"&gt;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dirty="0"/>
              <a:t>&lt;script&gt;</a:t>
            </a:r>
          </a:p>
          <a:p>
            <a:pPr defTabSz="180000"/>
            <a:r>
              <a:rPr lang="en-US" altLang="ko-KR" sz="900" dirty="0"/>
              <a:t>// </a:t>
            </a:r>
            <a:r>
              <a:rPr lang="ko-KR" altLang="en-US" sz="900" dirty="0"/>
              <a:t>문서가 완전히 로드</a:t>
            </a:r>
            <a:r>
              <a:rPr lang="en-US" altLang="ko-KR" sz="900" dirty="0"/>
              <a:t>(</a:t>
            </a:r>
            <a:r>
              <a:rPr lang="ko-KR" altLang="en-US" sz="900" dirty="0"/>
              <a:t>출력</a:t>
            </a:r>
            <a:r>
              <a:rPr lang="en-US" altLang="ko-KR" sz="900" dirty="0"/>
              <a:t>)</a:t>
            </a:r>
            <a:r>
              <a:rPr lang="ko-KR" altLang="en-US" sz="900" dirty="0"/>
              <a:t>되었을 때</a:t>
            </a:r>
            <a:r>
              <a:rPr lang="en-US" altLang="ko-KR" sz="900" dirty="0"/>
              <a:t>, </a:t>
            </a:r>
            <a:r>
              <a:rPr lang="ko-KR" altLang="en-US" sz="900" dirty="0"/>
              <a:t>현재 </a:t>
            </a:r>
            <a:r>
              <a:rPr lang="en-US" altLang="ko-KR" sz="900" dirty="0"/>
              <a:t>document</a:t>
            </a:r>
            <a:r>
              <a:rPr lang="ko-KR" altLang="en-US" sz="900" dirty="0"/>
              <a:t>의 </a:t>
            </a:r>
            <a:r>
              <a:rPr lang="ko-KR" altLang="en-US" sz="900" dirty="0" err="1"/>
              <a:t>프로퍼티</a:t>
            </a:r>
            <a:r>
              <a:rPr lang="ko-KR" altLang="en-US" sz="900" dirty="0"/>
              <a:t> 출력 </a:t>
            </a:r>
          </a:p>
          <a:p>
            <a:pPr defTabSz="180000"/>
            <a:r>
              <a:rPr lang="en-US" altLang="ko-KR" sz="900" b="1" dirty="0"/>
              <a:t>function </a:t>
            </a:r>
            <a:r>
              <a:rPr lang="en-US" altLang="ko-KR" sz="900" b="1" dirty="0" err="1"/>
              <a:t>printProperties</a:t>
            </a:r>
            <a:r>
              <a:rPr lang="en-US" altLang="ko-KR" sz="900" b="1" dirty="0"/>
              <a:t>() {  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document.getElementById</a:t>
            </a:r>
            <a:r>
              <a:rPr lang="en-US" altLang="ko-KR" sz="900" dirty="0"/>
              <a:t>("input").focus(); // &lt;input&gt; </a:t>
            </a:r>
            <a:r>
              <a:rPr lang="ko-KR" altLang="en-US" sz="900" dirty="0"/>
              <a:t>태그에 포커스를 줌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fr-FR" altLang="ko-KR" sz="900" dirty="0"/>
              <a:t>	text += "1. location =" + document.location + "\n";</a:t>
            </a:r>
          </a:p>
          <a:p>
            <a:pPr defTabSz="180000"/>
            <a:r>
              <a:rPr lang="pt-BR" altLang="ko-KR" sz="900" dirty="0"/>
              <a:t>	text += "2. URL =" + document.URL + "\n";</a:t>
            </a:r>
          </a:p>
          <a:p>
            <a:pPr defTabSz="180000"/>
            <a:r>
              <a:rPr lang="en-US" altLang="ko-KR" sz="900" dirty="0"/>
              <a:t>	text += "3. title =" + </a:t>
            </a:r>
            <a:r>
              <a:rPr lang="en-US" altLang="ko-KR" sz="900" dirty="0" err="1"/>
              <a:t>document.title</a:t>
            </a:r>
            <a:r>
              <a:rPr lang="en-US" altLang="ko-KR" sz="900" dirty="0"/>
              <a:t> + "\n";</a:t>
            </a:r>
          </a:p>
          <a:p>
            <a:pPr defTabSz="180000"/>
            <a:r>
              <a:rPr lang="en-US" altLang="ko-KR" sz="900" dirty="0"/>
              <a:t>	text += "4. head</a:t>
            </a:r>
            <a:r>
              <a:rPr lang="ko-KR" altLang="en-US" sz="900" dirty="0"/>
              <a:t>의 </a:t>
            </a:r>
            <a:r>
              <a:rPr lang="en-US" altLang="ko-KR" sz="900" dirty="0"/>
              <a:t>id =" + document.head.id + "\n";</a:t>
            </a:r>
          </a:p>
          <a:p>
            <a:pPr defTabSz="180000"/>
            <a:r>
              <a:rPr lang="en-US" altLang="ko-KR" sz="900" dirty="0"/>
              <a:t>	text += "5. body color =" + </a:t>
            </a:r>
            <a:r>
              <a:rPr lang="en-US" altLang="ko-KR" sz="900" dirty="0" err="1"/>
              <a:t>document.body.style.color</a:t>
            </a:r>
            <a:r>
              <a:rPr lang="en-US" altLang="ko-KR" sz="900" dirty="0"/>
              <a:t> + "\n";</a:t>
            </a:r>
          </a:p>
          <a:p>
            <a:pPr defTabSz="180000"/>
            <a:r>
              <a:rPr lang="fr-FR" altLang="ko-KR" sz="900" dirty="0"/>
              <a:t>	text += "6. domain =" + document.domain + "\n";;</a:t>
            </a:r>
          </a:p>
          <a:p>
            <a:pPr defTabSz="180000"/>
            <a:r>
              <a:rPr lang="en-US" altLang="ko-KR" sz="900" dirty="0"/>
              <a:t>	text += "7. </a:t>
            </a:r>
            <a:r>
              <a:rPr lang="en-US" altLang="ko-KR" sz="900" dirty="0" err="1"/>
              <a:t>lastModified</a:t>
            </a:r>
            <a:r>
              <a:rPr lang="en-US" altLang="ko-KR" sz="900" dirty="0"/>
              <a:t> =" + </a:t>
            </a:r>
            <a:r>
              <a:rPr lang="en-US" altLang="ko-KR" sz="900" dirty="0" err="1"/>
              <a:t>document.lastModified</a:t>
            </a:r>
            <a:r>
              <a:rPr lang="en-US" altLang="ko-KR" sz="900" dirty="0"/>
              <a:t> + "\n";</a:t>
            </a:r>
          </a:p>
          <a:p>
            <a:pPr defTabSz="180000"/>
            <a:r>
              <a:rPr lang="en-US" altLang="ko-KR" sz="900" dirty="0"/>
              <a:t>	text += "8. </a:t>
            </a:r>
            <a:r>
              <a:rPr lang="en-US" altLang="ko-KR" sz="900" dirty="0" err="1"/>
              <a:t>defaultView</a:t>
            </a:r>
            <a:r>
              <a:rPr lang="en-US" altLang="ko-KR" sz="900" dirty="0"/>
              <a:t> = " + </a:t>
            </a:r>
            <a:r>
              <a:rPr lang="en-US" altLang="ko-KR" sz="900" dirty="0" err="1"/>
              <a:t>document.defaultView</a:t>
            </a:r>
            <a:r>
              <a:rPr lang="en-US" altLang="ko-KR" sz="900" dirty="0"/>
              <a:t> + "\n";</a:t>
            </a:r>
          </a:p>
          <a:p>
            <a:pPr defTabSz="180000"/>
            <a:r>
              <a:rPr lang="en-US" altLang="ko-KR" sz="900" dirty="0"/>
              <a:t>	text += "9. </a:t>
            </a:r>
            <a:r>
              <a:rPr lang="ko-KR" altLang="en-US" sz="900" dirty="0"/>
              <a:t>문서의 로드 완료 후 </a:t>
            </a:r>
            <a:r>
              <a:rPr lang="en-US" altLang="ko-KR" sz="900" dirty="0" err="1"/>
              <a:t>readyState</a:t>
            </a:r>
            <a:r>
              <a:rPr lang="en-US" altLang="ko-KR" sz="900" dirty="0"/>
              <a:t> = " + </a:t>
            </a:r>
            <a:r>
              <a:rPr lang="en-US" altLang="ko-KR" sz="900" dirty="0" err="1"/>
              <a:t>document.readyState</a:t>
            </a:r>
            <a:r>
              <a:rPr lang="en-US" altLang="ko-KR" sz="900" dirty="0"/>
              <a:t> + "\n";</a:t>
            </a:r>
          </a:p>
          <a:p>
            <a:pPr defTabSz="180000"/>
            <a:r>
              <a:rPr lang="pt-BR" altLang="ko-KR" sz="900" dirty="0"/>
              <a:t>	text += "10. referrer = " + document.referrer + "\n";</a:t>
            </a:r>
          </a:p>
          <a:p>
            <a:pPr defTabSz="180000"/>
            <a:r>
              <a:rPr lang="fr-FR" altLang="ko-KR" sz="900" dirty="0"/>
              <a:t>	text += "11. activeElement = " + document.activeElement.value + "\n";</a:t>
            </a:r>
          </a:p>
          <a:p>
            <a:pPr defTabSz="180000"/>
            <a:r>
              <a:rPr lang="en-US" altLang="ko-KR" sz="900" dirty="0"/>
              <a:t>	text += "12. </a:t>
            </a:r>
            <a:r>
              <a:rPr lang="en-US" altLang="ko-KR" sz="900" dirty="0" err="1"/>
              <a:t>documentElement</a:t>
            </a:r>
            <a:r>
              <a:rPr lang="ko-KR" altLang="en-US" sz="900" dirty="0"/>
              <a:t>의 태그 이름 </a:t>
            </a:r>
            <a:r>
              <a:rPr lang="en-US" altLang="ko-KR" sz="900" dirty="0"/>
              <a:t>= "</a:t>
            </a:r>
            <a:r>
              <a:rPr lang="ko-KR" altLang="en-US" sz="900" dirty="0"/>
              <a:t> </a:t>
            </a:r>
            <a:r>
              <a:rPr lang="en-US" altLang="ko-KR" sz="900" dirty="0"/>
              <a:t>+ </a:t>
            </a:r>
            <a:r>
              <a:rPr lang="en-US" altLang="ko-KR" sz="900" dirty="0" err="1"/>
              <a:t>document.documentElement.tagName</a:t>
            </a:r>
            <a:r>
              <a:rPr lang="en-US" altLang="ko-KR" sz="900" dirty="0"/>
              <a:t> + "\n";</a:t>
            </a:r>
          </a:p>
          <a:p>
            <a:pPr defTabSz="180000"/>
            <a:r>
              <a:rPr lang="en-US" altLang="ko-KR" sz="900" dirty="0"/>
              <a:t>	alert(text);</a:t>
            </a:r>
          </a:p>
          <a:p>
            <a:pPr defTabSz="180000"/>
            <a:r>
              <a:rPr lang="en-US" altLang="ko-KR" sz="900" dirty="0"/>
              <a:t>}</a:t>
            </a:r>
          </a:p>
          <a:p>
            <a:pPr defTabSz="180000"/>
            <a:r>
              <a:rPr lang="en-US" altLang="ko-KR" sz="900" dirty="0"/>
              <a:t>&lt;/script&gt;</a:t>
            </a:r>
            <a:endParaRPr lang="ko-KR" altLang="en-US" sz="900" dirty="0"/>
          </a:p>
          <a:p>
            <a:pPr defTabSz="180000"/>
            <a:r>
              <a:rPr lang="en-US" altLang="ko-KR" sz="900" dirty="0"/>
              <a:t>&lt;/body&gt;</a:t>
            </a:r>
          </a:p>
          <a:p>
            <a:pPr defTabSz="180000"/>
            <a:r>
              <a:rPr lang="en-US" altLang="ko-KR" sz="9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5728567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960" y="1484784"/>
            <a:ext cx="4772712" cy="374441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document </a:t>
            </a:r>
            <a:r>
              <a:rPr lang="ko-KR" altLang="en-US" dirty="0"/>
              <a:t>객체의 </a:t>
            </a:r>
            <a:r>
              <a:rPr lang="ko-KR" altLang="en-US" dirty="0" err="1"/>
              <a:t>프로퍼티</a:t>
            </a:r>
            <a:r>
              <a:rPr lang="ko-KR" altLang="en-US" dirty="0"/>
              <a:t> 출력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032400" y="2005965"/>
            <a:ext cx="6142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로드 후</a:t>
            </a:r>
            <a:endParaRPr lang="en-US" altLang="ko-KR" sz="1000" dirty="0"/>
          </a:p>
          <a:p>
            <a:r>
              <a:rPr lang="ko-KR" altLang="en-US" sz="1000" dirty="0"/>
              <a:t>경고 창</a:t>
            </a:r>
            <a:endParaRPr lang="en-US" altLang="ko-KR" sz="1000" dirty="0"/>
          </a:p>
          <a:p>
            <a:r>
              <a:rPr lang="ko-KR" altLang="en-US" sz="1000" dirty="0"/>
              <a:t>출력</a:t>
            </a:r>
            <a:endParaRPr lang="en-US" altLang="ko-KR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6759804" y="5229201"/>
            <a:ext cx="2952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경고창에</a:t>
            </a:r>
            <a:r>
              <a:rPr lang="ko-KR" altLang="en-US" sz="1000" dirty="0"/>
              <a:t> </a:t>
            </a:r>
            <a:r>
              <a:rPr lang="en-US" altLang="ko-KR" sz="1000" dirty="0"/>
              <a:t>document </a:t>
            </a:r>
            <a:r>
              <a:rPr lang="ko-KR" altLang="en-US" sz="1000" dirty="0"/>
              <a:t>객체의 주요 </a:t>
            </a:r>
            <a:r>
              <a:rPr lang="ko-KR" altLang="en-US" sz="1000" dirty="0" err="1"/>
              <a:t>프로퍼티</a:t>
            </a:r>
            <a:r>
              <a:rPr lang="ko-KR" altLang="en-US" sz="1000" dirty="0"/>
              <a:t> 출력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252" y="1645925"/>
            <a:ext cx="3173810" cy="27326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409791" y="4511923"/>
            <a:ext cx="1533319" cy="442674"/>
          </a:xfrm>
          <a:prstGeom prst="wedgeRoundRectCallout">
            <a:avLst>
              <a:gd name="adj1" fmla="val 42872"/>
              <a:gd name="adj2" fmla="val -18109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커서가 깜박이고 있음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포커스가 있다는 뜻</a:t>
            </a:r>
          </a:p>
        </p:txBody>
      </p:sp>
      <p:sp>
        <p:nvSpPr>
          <p:cNvPr id="8" name="자유형 7"/>
          <p:cNvSpPr/>
          <p:nvPr/>
        </p:nvSpPr>
        <p:spPr>
          <a:xfrm>
            <a:off x="4946369" y="2557126"/>
            <a:ext cx="823494" cy="524591"/>
          </a:xfrm>
          <a:custGeom>
            <a:avLst/>
            <a:gdLst>
              <a:gd name="connsiteX0" fmla="*/ 0 w 823494"/>
              <a:gd name="connsiteY0" fmla="*/ 524042 h 524591"/>
              <a:gd name="connsiteX1" fmla="*/ 385010 w 823494"/>
              <a:gd name="connsiteY1" fmla="*/ 454526 h 524591"/>
              <a:gd name="connsiteX2" fmla="*/ 518694 w 823494"/>
              <a:gd name="connsiteY2" fmla="*/ 85558 h 524591"/>
              <a:gd name="connsiteX3" fmla="*/ 823494 w 823494"/>
              <a:gd name="connsiteY3" fmla="*/ 0 h 52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494" h="524591">
                <a:moveTo>
                  <a:pt x="0" y="524042"/>
                </a:moveTo>
                <a:cubicBezTo>
                  <a:pt x="149280" y="525824"/>
                  <a:pt x="298561" y="527607"/>
                  <a:pt x="385010" y="454526"/>
                </a:cubicBezTo>
                <a:cubicBezTo>
                  <a:pt x="471459" y="381445"/>
                  <a:pt x="445613" y="161312"/>
                  <a:pt x="518694" y="85558"/>
                </a:cubicBezTo>
                <a:cubicBezTo>
                  <a:pt x="591775" y="9804"/>
                  <a:pt x="741501" y="14260"/>
                  <a:pt x="823494" y="0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525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1310308" y="3462660"/>
            <a:ext cx="6907152" cy="1800200"/>
          </a:xfrm>
          <a:prstGeom prst="rect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자바스크립트 배열</a:t>
            </a:r>
          </a:p>
        </p:txBody>
      </p:sp>
      <p:sp>
        <p:nvSpPr>
          <p:cNvPr id="19" name="내용 개체 틀 18"/>
          <p:cNvSpPr>
            <a:spLocks noGrp="1"/>
          </p:cNvSpPr>
          <p:nvPr>
            <p:ph sz="quarter" idx="1"/>
          </p:nvPr>
        </p:nvSpPr>
        <p:spPr>
          <a:xfrm>
            <a:off x="780774" y="1454174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배열</a:t>
            </a:r>
            <a:endParaRPr lang="en-US" altLang="ko-KR" dirty="0"/>
          </a:p>
          <a:p>
            <a:pPr lvl="1"/>
            <a:r>
              <a:rPr lang="ko-KR" altLang="en-US" dirty="0"/>
              <a:t>여러 개의 원소들을 연속적으로 저장</a:t>
            </a:r>
            <a:endParaRPr lang="en-US" altLang="ko-KR" dirty="0"/>
          </a:p>
          <a:p>
            <a:pPr lvl="1"/>
            <a:r>
              <a:rPr lang="ko-KR" altLang="en-US" dirty="0"/>
              <a:t>전체를 하나의 단위로 다루는 데이터 구조</a:t>
            </a:r>
          </a:p>
          <a:p>
            <a:r>
              <a:rPr lang="ko-KR" altLang="en-US" dirty="0"/>
              <a:t>배열 생성 사례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0</a:t>
            </a:r>
            <a:r>
              <a:rPr lang="ko-KR" altLang="en-US" dirty="0"/>
              <a:t>에서 시작하는 인덱스를 이용하여 배열의 각 원소 접근 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310309" y="3539022"/>
            <a:ext cx="40016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1600" dirty="0" err="1"/>
              <a:t>var</a:t>
            </a:r>
            <a:r>
              <a:rPr lang="en-US" altLang="ko-KR" sz="1600" dirty="0"/>
              <a:t> </a:t>
            </a:r>
            <a:r>
              <a:rPr lang="en-US" altLang="ko-KR" sz="1600" b="1" dirty="0"/>
              <a:t>cities</a:t>
            </a:r>
            <a:r>
              <a:rPr lang="en-US" altLang="ko-KR" sz="1600" dirty="0"/>
              <a:t> = [“Seoul”, “New York”, “Paris”];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650619"/>
              </p:ext>
            </p:extLst>
          </p:nvPr>
        </p:nvGraphicFramePr>
        <p:xfrm>
          <a:off x="2432019" y="4006875"/>
          <a:ext cx="1163360" cy="94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6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“Seoul”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“New York”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8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“Paris”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723172" y="3980089"/>
            <a:ext cx="6238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cities</a:t>
            </a:r>
            <a:endParaRPr lang="ko-KR" altLang="en-US" sz="1400" b="1" dirty="0"/>
          </a:p>
        </p:txBody>
      </p:sp>
      <p:sp>
        <p:nvSpPr>
          <p:cNvPr id="7" name="직사각형 6"/>
          <p:cNvSpPr/>
          <p:nvPr/>
        </p:nvSpPr>
        <p:spPr>
          <a:xfrm>
            <a:off x="3553546" y="4040425"/>
            <a:ext cx="7136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>
                <a:solidFill>
                  <a:srgbClr val="0070C0"/>
                </a:solidFill>
              </a:rPr>
              <a:t>cities[0]</a:t>
            </a:r>
            <a:endParaRPr lang="ko-KR" altLang="en-US" sz="1200" i="1" dirty="0">
              <a:solidFill>
                <a:srgbClr val="0070C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53546" y="4333276"/>
            <a:ext cx="7136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>
                <a:solidFill>
                  <a:srgbClr val="0070C0"/>
                </a:solidFill>
              </a:rPr>
              <a:t>cities[1]</a:t>
            </a:r>
            <a:endParaRPr lang="ko-KR" altLang="en-US" sz="1200" i="1" dirty="0">
              <a:solidFill>
                <a:srgbClr val="0070C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53546" y="4647730"/>
            <a:ext cx="7136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>
                <a:solidFill>
                  <a:srgbClr val="0070C0"/>
                </a:solidFill>
              </a:rPr>
              <a:t>cities[2]</a:t>
            </a:r>
            <a:endParaRPr lang="ko-KR" altLang="en-US" sz="1200" i="1" dirty="0">
              <a:solidFill>
                <a:srgbClr val="0070C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18181" y="3544644"/>
            <a:ext cx="24649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1600" dirty="0" err="1"/>
              <a:t>var</a:t>
            </a:r>
            <a:r>
              <a:rPr lang="en-US" altLang="ko-KR" sz="1600" dirty="0"/>
              <a:t> </a:t>
            </a:r>
            <a:r>
              <a:rPr lang="en-US" altLang="ko-KR" sz="1600" b="1" dirty="0"/>
              <a:t>n</a:t>
            </a:r>
            <a:r>
              <a:rPr lang="en-US" altLang="ko-KR" sz="1600" dirty="0"/>
              <a:t> = [4, 5, -2, 28, 33];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739802" y="3979253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n</a:t>
            </a:r>
            <a:endParaRPr lang="ko-KR" altLang="en-US" sz="1400" b="1" dirty="0"/>
          </a:p>
        </p:txBody>
      </p:sp>
      <p:sp>
        <p:nvSpPr>
          <p:cNvPr id="13" name="직사각형 12"/>
          <p:cNvSpPr/>
          <p:nvPr/>
        </p:nvSpPr>
        <p:spPr>
          <a:xfrm>
            <a:off x="5980812" y="4300740"/>
            <a:ext cx="4523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>
                <a:solidFill>
                  <a:srgbClr val="0070C0"/>
                </a:solidFill>
              </a:rPr>
              <a:t>n[0]</a:t>
            </a:r>
            <a:endParaRPr lang="ko-KR" altLang="en-US" sz="1200" i="1" dirty="0">
              <a:solidFill>
                <a:srgbClr val="0070C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366253" y="4300740"/>
            <a:ext cx="4523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>
                <a:solidFill>
                  <a:srgbClr val="0070C0"/>
                </a:solidFill>
              </a:rPr>
              <a:t>n[1]</a:t>
            </a:r>
            <a:endParaRPr lang="ko-KR" altLang="en-US" sz="1200" i="1" dirty="0">
              <a:solidFill>
                <a:srgbClr val="0070C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72900" y="4300740"/>
            <a:ext cx="4523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>
                <a:solidFill>
                  <a:srgbClr val="0070C0"/>
                </a:solidFill>
              </a:rPr>
              <a:t>n[2]</a:t>
            </a:r>
            <a:endParaRPr lang="ko-KR" altLang="en-US" sz="1200" i="1" dirty="0">
              <a:solidFill>
                <a:srgbClr val="0070C0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545785"/>
              </p:ext>
            </p:extLst>
          </p:nvPr>
        </p:nvGraphicFramePr>
        <p:xfrm>
          <a:off x="6033471" y="3993939"/>
          <a:ext cx="206097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8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5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28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7166808" y="4300740"/>
            <a:ext cx="4523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>
                <a:solidFill>
                  <a:srgbClr val="0070C0"/>
                </a:solidFill>
              </a:rPr>
              <a:t>n[3]</a:t>
            </a:r>
            <a:endParaRPr lang="ko-KR" altLang="en-US" sz="1200" i="1" dirty="0">
              <a:solidFill>
                <a:srgbClr val="0070C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615790" y="4300740"/>
            <a:ext cx="4523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>
                <a:solidFill>
                  <a:srgbClr val="0070C0"/>
                </a:solidFill>
              </a:rPr>
              <a:t>n[4]</a:t>
            </a:r>
            <a:endParaRPr lang="ko-KR" altLang="en-US" sz="1200" i="1" dirty="0">
              <a:solidFill>
                <a:srgbClr val="0070C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90268" y="5863404"/>
            <a:ext cx="652552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name = cities[0]; 	// name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은 “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Seoul”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cities[1] = “Gainesville”; 	// “New York”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자리에 “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Gainesville”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308973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DOM </a:t>
            </a:r>
            <a:r>
              <a:rPr lang="ko-KR" altLang="en-US" dirty="0" err="1"/>
              <a:t>트리에서</a:t>
            </a:r>
            <a:r>
              <a:rPr lang="ko-KR" altLang="en-US" dirty="0"/>
              <a:t> </a:t>
            </a:r>
            <a:r>
              <a:rPr lang="en-US" altLang="ko-KR" dirty="0"/>
              <a:t>DOM </a:t>
            </a:r>
            <a:r>
              <a:rPr lang="ko-KR" altLang="en-US" dirty="0"/>
              <a:t>객체 찾기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태그 이름으로 찾기</a:t>
            </a:r>
          </a:p>
          <a:p>
            <a:pPr lvl="1"/>
            <a:r>
              <a:rPr lang="en-US" altLang="ko-KR" dirty="0" err="1"/>
              <a:t>document.getElementsByTagName</a:t>
            </a:r>
            <a:r>
              <a:rPr lang="en-US" altLang="ko-KR" dirty="0"/>
              <a:t>()</a:t>
            </a:r>
          </a:p>
          <a:p>
            <a:pPr lvl="2"/>
            <a:r>
              <a:rPr lang="ko-KR" altLang="en-US" dirty="0"/>
              <a:t>태그 이름이</a:t>
            </a:r>
            <a:r>
              <a:rPr lang="en-US" altLang="ko-KR" dirty="0"/>
              <a:t> </a:t>
            </a:r>
            <a:r>
              <a:rPr lang="ko-KR" altLang="en-US" dirty="0"/>
              <a:t>같은 모든 </a:t>
            </a:r>
            <a:r>
              <a:rPr lang="en-US" altLang="ko-KR" dirty="0"/>
              <a:t>DOM </a:t>
            </a:r>
            <a:r>
              <a:rPr lang="ko-KR" altLang="en-US" dirty="0"/>
              <a:t>객체들을 찾아 컬렉션 리턴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&lt;div&gt; </a:t>
            </a:r>
            <a:r>
              <a:rPr lang="ko-KR" altLang="en-US" dirty="0"/>
              <a:t>태그의 모든 </a:t>
            </a:r>
            <a:r>
              <a:rPr lang="en-US" altLang="ko-KR" dirty="0"/>
              <a:t>DOM </a:t>
            </a:r>
            <a:r>
              <a:rPr lang="ko-KR" altLang="en-US" dirty="0"/>
              <a:t>객체 찾기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r>
              <a:rPr lang="en-US" altLang="ko-KR" dirty="0"/>
              <a:t>class </a:t>
            </a:r>
            <a:r>
              <a:rPr lang="ko-KR" altLang="en-US" dirty="0"/>
              <a:t>속성으로 찾기</a:t>
            </a:r>
            <a:endParaRPr lang="en-US" altLang="ko-KR" dirty="0"/>
          </a:p>
          <a:p>
            <a:pPr lvl="1"/>
            <a:r>
              <a:rPr lang="en-US" altLang="ko-KR" dirty="0" err="1"/>
              <a:t>document.getElementsByClassName</a:t>
            </a:r>
            <a:r>
              <a:rPr lang="en-US" altLang="ko-KR" dirty="0"/>
              <a:t>()</a:t>
            </a:r>
          </a:p>
          <a:p>
            <a:pPr lvl="2"/>
            <a:r>
              <a:rPr lang="en-US" altLang="ko-KR" dirty="0"/>
              <a:t>class </a:t>
            </a:r>
            <a:r>
              <a:rPr lang="ko-KR" altLang="en-US" dirty="0"/>
              <a:t>속성이</a:t>
            </a:r>
            <a:r>
              <a:rPr lang="en-US" altLang="ko-KR" dirty="0"/>
              <a:t> </a:t>
            </a:r>
            <a:r>
              <a:rPr lang="ko-KR" altLang="en-US" dirty="0"/>
              <a:t>같은 모든 </a:t>
            </a:r>
            <a:r>
              <a:rPr lang="en-US" altLang="ko-KR" dirty="0"/>
              <a:t>DOM </a:t>
            </a:r>
            <a:r>
              <a:rPr lang="ko-KR" altLang="en-US" dirty="0"/>
              <a:t>객체들을 찾아 컬렉션 리턴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862114" y="3466187"/>
            <a:ext cx="574238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divTags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document.getElementsByTagName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en-US" altLang="ko-KR" sz="1400" dirty="0"/>
              <a:t>"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div</a:t>
            </a:r>
            <a:r>
              <a:rPr lang="en-US" altLang="ko-KR" sz="1400" dirty="0"/>
              <a:t>"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862114" y="3900741"/>
            <a:ext cx="574238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n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divTags.length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웹 페이지에 있는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&lt;div&gt;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태그의 개수</a:t>
            </a:r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604498" y="5045194"/>
            <a:ext cx="3168352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&lt;div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class=</a:t>
            </a:r>
            <a:r>
              <a:rPr lang="en-US" altLang="ko-KR" sz="1400" dirty="0"/>
              <a:t>"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plain</a:t>
            </a:r>
            <a:r>
              <a:rPr lang="en-US" altLang="ko-KR" sz="1400" dirty="0"/>
              <a:t>"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&gt;...&lt;/div&gt;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&lt;div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class=</a:t>
            </a:r>
            <a:r>
              <a:rPr lang="en-US" altLang="ko-KR" sz="1400" dirty="0"/>
              <a:t>"</a:t>
            </a:r>
            <a:r>
              <a:rPr lang="en-US" altLang="ko-KR" sz="1400" b="1" dirty="0"/>
              <a:t>i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mportant</a:t>
            </a:r>
            <a:r>
              <a:rPr lang="en-US" altLang="ko-KR" sz="1400" dirty="0"/>
              <a:t>"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&gt;...&lt;/div&gt;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&lt;div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class=</a:t>
            </a:r>
            <a:r>
              <a:rPr lang="en-US" altLang="ko-KR" sz="1400" dirty="0"/>
              <a:t>"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plain</a:t>
            </a:r>
            <a:r>
              <a:rPr lang="en-US" altLang="ko-KR" sz="1400" dirty="0"/>
              <a:t>"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&gt;...&lt;/div&gt;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711624" y="6001479"/>
            <a:ext cx="71287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plainClasses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document.getElementsByClassName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en-US" altLang="ko-KR" sz="1400" dirty="0"/>
              <a:t>"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plain</a:t>
            </a:r>
            <a:r>
              <a:rPr lang="en-US" altLang="ko-KR" sz="1400" dirty="0"/>
              <a:t>"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);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 n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</a:rPr>
              <a:t>plainClasses.length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;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</a:rPr>
              <a:t>웹 페이지에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class=“plain”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</a:rPr>
              <a:t>속성을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</a:rPr>
              <a:t>가진 태그의 개수</a:t>
            </a:r>
            <a:endParaRPr lang="en-US" altLang="ko-KR" sz="1400" kern="0" dirty="0">
              <a:solidFill>
                <a:srgbClr val="00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95016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err="1"/>
              <a:t>태그</a:t>
            </a:r>
            <a:r>
              <a:rPr lang="en-US" altLang="ko-KR" dirty="0"/>
              <a:t> </a:t>
            </a:r>
            <a:r>
              <a:rPr lang="en-US" altLang="ko-KR" dirty="0" err="1"/>
              <a:t>이름으로</a:t>
            </a:r>
            <a:r>
              <a:rPr lang="en-US" altLang="ko-KR" dirty="0"/>
              <a:t> DOM </a:t>
            </a:r>
            <a:r>
              <a:rPr lang="en-US" altLang="ko-KR" dirty="0" err="1"/>
              <a:t>객체</a:t>
            </a:r>
            <a:r>
              <a:rPr lang="en-US" altLang="ko-KR" dirty="0"/>
              <a:t> </a:t>
            </a:r>
            <a:r>
              <a:rPr lang="en-US" altLang="ko-KR" dirty="0" err="1"/>
              <a:t>찾기</a:t>
            </a:r>
            <a:r>
              <a:rPr lang="en-US" altLang="ko-KR" dirty="0"/>
              <a:t>, </a:t>
            </a:r>
            <a:r>
              <a:rPr lang="en-US" altLang="ko-KR" dirty="0" err="1"/>
              <a:t>getElementsByTagName</a:t>
            </a:r>
            <a:r>
              <a:rPr lang="en-US" altLang="ko-KR" dirty="0"/>
              <a:t>()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174501" y="1484785"/>
            <a:ext cx="4695397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</a:t>
            </a:r>
          </a:p>
          <a:p>
            <a:pPr defTabSz="180000"/>
            <a:r>
              <a:rPr lang="en-US" altLang="ko-KR" sz="1200" dirty="0"/>
              <a:t>&lt;title&gt;</a:t>
            </a:r>
            <a:r>
              <a:rPr lang="en-US" altLang="ko-KR" sz="1200" dirty="0" err="1"/>
              <a:t>document.getElementsByTagName</a:t>
            </a:r>
            <a:r>
              <a:rPr lang="en-US" altLang="ko-KR" sz="1200" dirty="0"/>
              <a:t>()&lt;/title&gt;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dirty="0"/>
              <a:t>function change()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spanArray</a:t>
            </a:r>
            <a:r>
              <a:rPr lang="en-US" altLang="ko-KR" sz="1200" dirty="0"/>
              <a:t> = </a:t>
            </a:r>
            <a:r>
              <a:rPr lang="en-US" altLang="ko-KR" sz="1200" b="1" dirty="0" err="1"/>
              <a:t>document.getElementsByTagName</a:t>
            </a:r>
            <a:r>
              <a:rPr lang="en-US" altLang="ko-KR" sz="1200" b="1" dirty="0"/>
              <a:t>("span");</a:t>
            </a:r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spanArray.length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span = </a:t>
            </a:r>
            <a:r>
              <a:rPr lang="en-US" altLang="ko-KR" sz="1200" dirty="0" err="1"/>
              <a:t>spanArray</a:t>
            </a:r>
            <a:r>
              <a:rPr lang="en-US" altLang="ko-KR" sz="1200" dirty="0"/>
              <a:t>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span.style.color</a:t>
            </a:r>
            <a:r>
              <a:rPr lang="en-US" altLang="ko-KR" sz="1200" dirty="0"/>
              <a:t> = "orchid";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span.style.fontSize</a:t>
            </a:r>
            <a:r>
              <a:rPr lang="en-US" altLang="ko-KR" sz="1200" dirty="0"/>
              <a:t> = "20px";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내가 좋아하는 과일</a:t>
            </a:r>
          </a:p>
          <a:p>
            <a:pPr defTabSz="180000"/>
            <a:r>
              <a:rPr lang="en-US" altLang="ko-KR" sz="1200" dirty="0"/>
              <a:t>	&lt;button </a:t>
            </a:r>
            <a:r>
              <a:rPr lang="en-US" altLang="ko-KR" sz="1200" dirty="0" err="1"/>
              <a:t>onclick</a:t>
            </a:r>
            <a:r>
              <a:rPr lang="en-US" altLang="ko-KR" sz="1200" dirty="0"/>
              <a:t>="change()"&gt;</a:t>
            </a:r>
            <a:r>
              <a:rPr lang="ko-KR" altLang="en-US" sz="1200" dirty="0"/>
              <a:t>누르세요</a:t>
            </a:r>
            <a:r>
              <a:rPr lang="en-US" altLang="ko-KR" sz="1200" dirty="0"/>
              <a:t>&lt;/button&gt;</a:t>
            </a:r>
          </a:p>
          <a:p>
            <a:pPr defTabSz="180000"/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저는 빨간 </a:t>
            </a:r>
            <a:r>
              <a:rPr lang="en-US" altLang="ko-KR" sz="1200" b="1" dirty="0"/>
              <a:t>&lt;span&gt;</a:t>
            </a:r>
            <a:r>
              <a:rPr lang="ko-KR" altLang="en-US" sz="1200" b="1" dirty="0"/>
              <a:t>사과</a:t>
            </a:r>
            <a:r>
              <a:rPr lang="en-US" altLang="ko-KR" sz="1200" b="1" dirty="0"/>
              <a:t>&lt;/span&gt;</a:t>
            </a:r>
            <a:r>
              <a:rPr lang="ko-KR" altLang="en-US" sz="1200" dirty="0"/>
              <a:t>를 좋아해서</a:t>
            </a:r>
          </a:p>
          <a:p>
            <a:pPr defTabSz="180000"/>
            <a:r>
              <a:rPr lang="ko-KR" altLang="en-US" sz="1200" dirty="0"/>
              <a:t>아침마다 한 개씩 먹고 있어요</a:t>
            </a:r>
            <a:r>
              <a:rPr lang="en-US" altLang="ko-KR" sz="1200" dirty="0"/>
              <a:t>. </a:t>
            </a:r>
            <a:r>
              <a:rPr lang="ko-KR" altLang="en-US" sz="1200" dirty="0"/>
              <a:t>운동할 때는 중간 중간에</a:t>
            </a:r>
          </a:p>
          <a:p>
            <a:pPr defTabSz="180000"/>
            <a:r>
              <a:rPr lang="en-US" altLang="ko-KR" sz="1200" b="1" dirty="0"/>
              <a:t>&lt;span&gt;</a:t>
            </a:r>
            <a:r>
              <a:rPr lang="ko-KR" altLang="en-US" sz="1200" b="1" dirty="0"/>
              <a:t>바나나</a:t>
            </a:r>
            <a:r>
              <a:rPr lang="en-US" altLang="ko-KR" sz="1200" b="1" dirty="0"/>
              <a:t>&lt;/span&gt;</a:t>
            </a:r>
            <a:r>
              <a:rPr lang="ko-KR" altLang="en-US" sz="1200" dirty="0"/>
              <a:t>를 먹지요</a:t>
            </a:r>
            <a:r>
              <a:rPr lang="en-US" altLang="ko-KR" sz="1200" dirty="0"/>
              <a:t>. </a:t>
            </a:r>
            <a:r>
              <a:rPr lang="ko-KR" altLang="en-US" sz="1200" dirty="0"/>
              <a:t>탄수화물 섭취가 빨라</a:t>
            </a:r>
          </a:p>
          <a:p>
            <a:pPr defTabSz="180000"/>
            <a:r>
              <a:rPr lang="ko-KR" altLang="en-US" sz="1200" dirty="0"/>
              <a:t>힘이 납니다</a:t>
            </a:r>
            <a:r>
              <a:rPr lang="en-US" altLang="ko-KR" sz="1200" dirty="0"/>
              <a:t>. </a:t>
            </a:r>
            <a:r>
              <a:rPr lang="ko-KR" altLang="en-US" sz="1200" dirty="0"/>
              <a:t>또한 달콤한 향기를 품은 </a:t>
            </a:r>
            <a:r>
              <a:rPr lang="en-US" altLang="ko-KR" sz="1200" b="1" dirty="0"/>
              <a:t>&lt;span&gt;</a:t>
            </a:r>
            <a:r>
              <a:rPr lang="ko-KR" altLang="en-US" sz="1200" b="1" dirty="0"/>
              <a:t>체리</a:t>
            </a:r>
            <a:r>
              <a:rPr lang="en-US" altLang="ko-KR" sz="1200" b="1" dirty="0"/>
              <a:t>&lt;/span&gt;</a:t>
            </a:r>
            <a:r>
              <a:rPr lang="ko-KR" altLang="en-US" sz="1200" dirty="0"/>
              <a:t>와</a:t>
            </a:r>
          </a:p>
          <a:p>
            <a:pPr defTabSz="180000"/>
            <a:r>
              <a:rPr lang="ko-KR" altLang="en-US" sz="1200" dirty="0"/>
              <a:t>여름 냄새 물씬 나는 </a:t>
            </a:r>
            <a:r>
              <a:rPr lang="en-US" altLang="ko-KR" sz="1200" b="1" dirty="0"/>
              <a:t>&lt;span&gt;</a:t>
            </a:r>
            <a:r>
              <a:rPr lang="ko-KR" altLang="en-US" sz="1200" b="1" dirty="0"/>
              <a:t>자두</a:t>
            </a:r>
            <a:r>
              <a:rPr lang="en-US" altLang="ko-KR" sz="1200" b="1" dirty="0"/>
              <a:t>&lt;/span&gt;</a:t>
            </a:r>
            <a:r>
              <a:rPr lang="ko-KR" altLang="en-US" sz="1200" dirty="0"/>
              <a:t>를 좋아합니다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779" y="1357204"/>
            <a:ext cx="2197871" cy="24555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780" y="3933057"/>
            <a:ext cx="2197871" cy="27184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27996" y="4457982"/>
            <a:ext cx="546247" cy="272415"/>
          </a:xfrm>
          <a:prstGeom prst="wedgeRoundRectCallout">
            <a:avLst>
              <a:gd name="adj1" fmla="val -76684"/>
              <a:gd name="adj2" fmla="val 6763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/>
              <a:t>클릭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685605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document.write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/>
              <a:t>HTML </a:t>
            </a:r>
            <a:r>
              <a:rPr lang="ko-KR" altLang="en-US" sz="2200" dirty="0"/>
              <a:t>페이지 로딩 과정</a:t>
            </a:r>
            <a:endParaRPr lang="en-US" altLang="ko-KR" sz="2200" dirty="0"/>
          </a:p>
          <a:p>
            <a:pPr marL="365760" lvl="1" indent="0">
              <a:buNone/>
            </a:pPr>
            <a:r>
              <a:rPr lang="en-US" altLang="ko-KR" sz="1900" dirty="0"/>
              <a:t>1. </a:t>
            </a:r>
            <a:r>
              <a:rPr lang="ko-KR" altLang="en-US" sz="1900" dirty="0"/>
              <a:t>브라우저는 </a:t>
            </a:r>
            <a:r>
              <a:rPr lang="en-US" altLang="ko-KR" sz="1900" dirty="0"/>
              <a:t>HTML </a:t>
            </a:r>
            <a:r>
              <a:rPr lang="ko-KR" altLang="en-US" sz="1900" dirty="0"/>
              <a:t>페이지 로드 전 빈 상태 </a:t>
            </a:r>
            <a:r>
              <a:rPr lang="en-US" altLang="ko-KR" sz="1900" dirty="0"/>
              <a:t>document </a:t>
            </a:r>
            <a:r>
              <a:rPr lang="ko-KR" altLang="en-US" sz="1900" dirty="0"/>
              <a:t>생성</a:t>
            </a:r>
            <a:endParaRPr lang="en-US" altLang="ko-KR" sz="1900" dirty="0"/>
          </a:p>
          <a:p>
            <a:pPr marL="365760" lvl="1" indent="0">
              <a:buNone/>
            </a:pPr>
            <a:r>
              <a:rPr lang="en-US" altLang="ko-KR" sz="1900" dirty="0"/>
              <a:t>2. </a:t>
            </a:r>
            <a:r>
              <a:rPr lang="ko-KR" altLang="en-US" sz="1900" dirty="0"/>
              <a:t>브라우저는 </a:t>
            </a:r>
            <a:r>
              <a:rPr lang="en-US" altLang="ko-KR" sz="1900" dirty="0"/>
              <a:t>HTML </a:t>
            </a:r>
            <a:r>
              <a:rPr lang="ko-KR" altLang="en-US" sz="1900" dirty="0"/>
              <a:t>페이지를 위에서 아래로 해석</a:t>
            </a:r>
            <a:endParaRPr lang="en-US" altLang="ko-KR" sz="1900" dirty="0"/>
          </a:p>
          <a:p>
            <a:pPr marL="365760" lvl="1" indent="0">
              <a:buNone/>
            </a:pPr>
            <a:r>
              <a:rPr lang="en-US" altLang="ko-KR" sz="1900" dirty="0"/>
              <a:t>3. HTML </a:t>
            </a:r>
            <a:r>
              <a:rPr lang="ko-KR" altLang="en-US" sz="1900" dirty="0"/>
              <a:t>태그들을 </a:t>
            </a:r>
            <a:r>
              <a:rPr lang="en-US" altLang="ko-KR" sz="1900" dirty="0"/>
              <a:t>document </a:t>
            </a:r>
            <a:r>
              <a:rPr lang="ko-KR" altLang="en-US" sz="1900" dirty="0"/>
              <a:t>객체에 담아간다</a:t>
            </a:r>
            <a:r>
              <a:rPr lang="en-US" altLang="ko-KR" sz="1900" dirty="0"/>
              <a:t>(DOM </a:t>
            </a:r>
            <a:r>
              <a:rPr lang="ko-KR" altLang="en-US" sz="1900" dirty="0"/>
              <a:t>객체 생성</a:t>
            </a:r>
            <a:r>
              <a:rPr lang="en-US" altLang="ko-KR" sz="1900" dirty="0"/>
              <a:t>).</a:t>
            </a:r>
          </a:p>
          <a:p>
            <a:pPr marL="365760" lvl="1" indent="0">
              <a:buNone/>
            </a:pPr>
            <a:r>
              <a:rPr lang="en-US" altLang="ko-KR" sz="1900" dirty="0"/>
              <a:t>4. &lt;/html&gt; </a:t>
            </a:r>
            <a:r>
              <a:rPr lang="ko-KR" altLang="en-US" sz="1900" dirty="0"/>
              <a:t>태그를 만나면 </a:t>
            </a:r>
            <a:r>
              <a:rPr lang="en-US" altLang="ko-KR" sz="1900" dirty="0"/>
              <a:t>document </a:t>
            </a:r>
            <a:r>
              <a:rPr lang="ko-KR" altLang="en-US" sz="1900" dirty="0"/>
              <a:t>객체를 완성하고 닫는다</a:t>
            </a:r>
            <a:r>
              <a:rPr lang="en-US" altLang="ko-KR" sz="1900" dirty="0"/>
              <a:t>.</a:t>
            </a:r>
            <a:endParaRPr lang="ko-KR" altLang="en-US" sz="1900" dirty="0"/>
          </a:p>
          <a:p>
            <a:endParaRPr lang="en-US" altLang="ko-KR" sz="2200" dirty="0"/>
          </a:p>
          <a:p>
            <a:r>
              <a:rPr lang="en-US" altLang="ko-KR" sz="2200" dirty="0"/>
              <a:t>write()</a:t>
            </a:r>
          </a:p>
          <a:p>
            <a:pPr lvl="1"/>
            <a:r>
              <a:rPr lang="en-US" altLang="ko-KR" sz="1900" dirty="0"/>
              <a:t>document </a:t>
            </a:r>
            <a:r>
              <a:rPr lang="ko-KR" altLang="en-US" sz="1900" dirty="0"/>
              <a:t>객체에 담긴 </a:t>
            </a:r>
            <a:r>
              <a:rPr lang="en-US" altLang="ko-KR" sz="1900" dirty="0"/>
              <a:t>HTML </a:t>
            </a:r>
            <a:r>
              <a:rPr lang="ko-KR" altLang="en-US" sz="1900" dirty="0" err="1"/>
              <a:t>콘텐츠</a:t>
            </a:r>
            <a:r>
              <a:rPr lang="ko-KR" altLang="en-US" sz="1900" dirty="0"/>
              <a:t> 마지막에 </a:t>
            </a:r>
            <a:r>
              <a:rPr lang="en-US" altLang="ko-KR" sz="1900" dirty="0"/>
              <a:t>HTML </a:t>
            </a:r>
            <a:r>
              <a:rPr lang="ko-KR" altLang="en-US" sz="1900" dirty="0"/>
              <a:t>태그들을 추가</a:t>
            </a:r>
            <a:endParaRPr lang="en-US" altLang="ko-KR" sz="1900" dirty="0"/>
          </a:p>
          <a:p>
            <a:pPr lvl="2"/>
            <a:r>
              <a:rPr lang="ko-KR" altLang="en-US" sz="1700" dirty="0"/>
              <a:t>추가되는 </a:t>
            </a:r>
            <a:r>
              <a:rPr lang="en-US" altLang="ko-KR" sz="1700" dirty="0"/>
              <a:t>HTML </a:t>
            </a:r>
            <a:r>
              <a:rPr lang="ko-KR" altLang="en-US" sz="1700" dirty="0"/>
              <a:t>태그들은 </a:t>
            </a:r>
            <a:r>
              <a:rPr lang="en-US" altLang="ko-KR" sz="1700" dirty="0"/>
              <a:t>DOM </a:t>
            </a:r>
            <a:r>
              <a:rPr lang="ko-KR" altLang="en-US" sz="1700" dirty="0"/>
              <a:t>객체로 바뀌고 </a:t>
            </a:r>
            <a:r>
              <a:rPr lang="en-US" altLang="ko-KR" sz="1700" dirty="0"/>
              <a:t>DOM </a:t>
            </a:r>
            <a:r>
              <a:rPr lang="ko-KR" altLang="en-US" sz="1700" dirty="0" err="1"/>
              <a:t>트리에</a:t>
            </a:r>
            <a:r>
              <a:rPr lang="ko-KR" altLang="en-US" sz="1700" dirty="0"/>
              <a:t> 추가</a:t>
            </a:r>
            <a:endParaRPr lang="en-US" altLang="ko-KR" sz="1700" dirty="0"/>
          </a:p>
          <a:p>
            <a:pPr lvl="2"/>
            <a:r>
              <a:rPr lang="ko-KR" altLang="en-US" sz="1700" dirty="0"/>
              <a:t>삽입된 </a:t>
            </a:r>
            <a:r>
              <a:rPr lang="en-US" altLang="ko-KR" sz="1700" dirty="0"/>
              <a:t>HTML </a:t>
            </a:r>
            <a:r>
              <a:rPr lang="ko-KR" altLang="en-US" sz="1700" dirty="0"/>
              <a:t>태그들이 브라우저 화면에 출력</a:t>
            </a:r>
            <a:endParaRPr lang="en-US" altLang="ko-KR" sz="1700" dirty="0"/>
          </a:p>
          <a:p>
            <a:pPr lvl="2"/>
            <a:r>
              <a:rPr lang="ko-KR" altLang="en-US" sz="1700" dirty="0"/>
              <a:t>예</a:t>
            </a:r>
            <a:r>
              <a:rPr lang="en-US" altLang="ko-KR" sz="1700" dirty="0"/>
              <a:t>)</a:t>
            </a:r>
          </a:p>
          <a:p>
            <a:pPr lvl="1"/>
            <a:endParaRPr lang="en-US" altLang="ko-KR" sz="1900" dirty="0"/>
          </a:p>
          <a:p>
            <a:pPr lvl="1"/>
            <a:endParaRPr lang="en-US" altLang="ko-KR" sz="1900" dirty="0"/>
          </a:p>
          <a:p>
            <a:pPr lvl="1"/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lvl="2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52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277208" y="5438299"/>
            <a:ext cx="525658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document.write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("&lt;h3&gt;Welcome to my home&lt;/h3&gt;");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document.write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(2+3);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합한 결과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5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출력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document.write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("&lt;p&gt;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오늘은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 + "sunny day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입니다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&lt;/p&gt;");</a:t>
            </a:r>
          </a:p>
        </p:txBody>
      </p:sp>
    </p:spTree>
    <p:extLst>
      <p:ext uri="{BB962C8B-B14F-4D97-AF65-F5344CB8AC3E}">
        <p14:creationId xmlns:p14="http://schemas.microsoft.com/office/powerpoint/2010/main" val="25980071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160" y="2444952"/>
            <a:ext cx="2462546" cy="2968016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write()</a:t>
            </a:r>
            <a:r>
              <a:rPr lang="ko-KR" altLang="en-US" dirty="0"/>
              <a:t> 메소드 활용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53</a:t>
            </a:fld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351584" y="1844824"/>
            <a:ext cx="4608512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</a:t>
            </a:r>
          </a:p>
          <a:p>
            <a:pPr defTabSz="180000"/>
            <a:r>
              <a:rPr lang="en-US" altLang="ko-KR" sz="1200" dirty="0"/>
              <a:t>&lt;title&gt;write()</a:t>
            </a:r>
            <a:r>
              <a:rPr lang="ko-KR" altLang="en-US" sz="1200" dirty="0"/>
              <a:t>와 </a:t>
            </a:r>
            <a:r>
              <a:rPr lang="en-US" altLang="ko-KR" sz="1200" dirty="0" err="1"/>
              <a:t>writeln</a:t>
            </a:r>
            <a:r>
              <a:rPr lang="en-US" altLang="ko-KR" sz="1200" dirty="0"/>
              <a:t>() </a:t>
            </a:r>
            <a:r>
              <a:rPr lang="ko-KR" altLang="en-US" sz="1200" dirty="0"/>
              <a:t>활용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&lt;h3&gt;write()</a:t>
            </a:r>
            <a:r>
              <a:rPr lang="ko-KR" altLang="en-US" sz="1200" dirty="0"/>
              <a:t>와 </a:t>
            </a:r>
            <a:r>
              <a:rPr lang="en-US" altLang="ko-KR" sz="1200" dirty="0" err="1"/>
              <a:t>writeln</a:t>
            </a:r>
            <a:r>
              <a:rPr lang="en-US" altLang="ko-KR" sz="1200" dirty="0"/>
              <a:t>() </a:t>
            </a:r>
            <a:r>
              <a:rPr lang="ko-KR" altLang="en-US" sz="1200" dirty="0"/>
              <a:t>활용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("&lt;h3&gt;</a:t>
            </a:r>
            <a:r>
              <a:rPr lang="ko-KR" altLang="en-US" sz="1200" dirty="0"/>
              <a:t>동물원에 </a:t>
            </a:r>
            <a:r>
              <a:rPr lang="ko-KR" altLang="en-US" sz="1200" dirty="0" err="1"/>
              <a:t>소풍갑시다</a:t>
            </a:r>
            <a:r>
              <a:rPr lang="en-US" altLang="ko-KR" sz="1200" dirty="0"/>
              <a:t>&lt;/h3&gt;");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("&lt;p style='</a:t>
            </a:r>
            <a:r>
              <a:rPr lang="en-US" altLang="ko-KR" sz="1200" dirty="0" err="1"/>
              <a:t>color:blue</a:t>
            </a:r>
            <a:r>
              <a:rPr lang="en-US" altLang="ko-KR" sz="1200" dirty="0"/>
              <a:t>'&gt;</a:t>
            </a:r>
            <a:r>
              <a:rPr lang="ko-KR" altLang="en-US" sz="1200" dirty="0"/>
              <a:t>날씨가 좋아 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</a:t>
            </a:r>
            <a:r>
              <a:rPr lang="ko-KR" altLang="en-US" sz="1200" dirty="0" err="1"/>
              <a:t>소풍갑니다</a:t>
            </a:r>
            <a:r>
              <a:rPr lang="en-US" altLang="ko-KR" sz="1200" dirty="0"/>
              <a:t>&lt;/p&gt;");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(2+3);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</a:t>
            </a:r>
            <a:r>
              <a:rPr lang="ko-KR" altLang="en-US" sz="1200" dirty="0"/>
              <a:t>명입니다</a:t>
            </a:r>
            <a:r>
              <a:rPr lang="en-US" altLang="ko-KR" sz="1200" dirty="0"/>
              <a:t>.&lt;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 // </a:t>
            </a:r>
            <a:r>
              <a:rPr lang="ko-KR" altLang="en-US" sz="1200" dirty="0"/>
              <a:t>다음 줄로 넘어가기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	&lt;/script&gt;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8" name="자유형 7"/>
          <p:cNvSpPr/>
          <p:nvPr/>
        </p:nvSpPr>
        <p:spPr>
          <a:xfrm>
            <a:off x="2441050" y="3501009"/>
            <a:ext cx="4218280" cy="1573045"/>
          </a:xfrm>
          <a:custGeom>
            <a:avLst/>
            <a:gdLst>
              <a:gd name="connsiteX0" fmla="*/ 121920 w 4836160"/>
              <a:gd name="connsiteY0" fmla="*/ 112090 h 2398090"/>
              <a:gd name="connsiteX1" fmla="*/ 111760 w 4836160"/>
              <a:gd name="connsiteY1" fmla="*/ 173050 h 2398090"/>
              <a:gd name="connsiteX2" fmla="*/ 101600 w 4836160"/>
              <a:gd name="connsiteY2" fmla="*/ 254330 h 2398090"/>
              <a:gd name="connsiteX3" fmla="*/ 81280 w 4836160"/>
              <a:gd name="connsiteY3" fmla="*/ 284810 h 2398090"/>
              <a:gd name="connsiteX4" fmla="*/ 60960 w 4836160"/>
              <a:gd name="connsiteY4" fmla="*/ 508330 h 2398090"/>
              <a:gd name="connsiteX5" fmla="*/ 50800 w 4836160"/>
              <a:gd name="connsiteY5" fmla="*/ 538810 h 2398090"/>
              <a:gd name="connsiteX6" fmla="*/ 30480 w 4836160"/>
              <a:gd name="connsiteY6" fmla="*/ 660730 h 2398090"/>
              <a:gd name="connsiteX7" fmla="*/ 20320 w 4836160"/>
              <a:gd name="connsiteY7" fmla="*/ 721690 h 2398090"/>
              <a:gd name="connsiteX8" fmla="*/ 0 w 4836160"/>
              <a:gd name="connsiteY8" fmla="*/ 996010 h 2398090"/>
              <a:gd name="connsiteX9" fmla="*/ 10160 w 4836160"/>
              <a:gd name="connsiteY9" fmla="*/ 1991690 h 2398090"/>
              <a:gd name="connsiteX10" fmla="*/ 30480 w 4836160"/>
              <a:gd name="connsiteY10" fmla="*/ 2022170 h 2398090"/>
              <a:gd name="connsiteX11" fmla="*/ 50800 w 4836160"/>
              <a:gd name="connsiteY11" fmla="*/ 2093290 h 2398090"/>
              <a:gd name="connsiteX12" fmla="*/ 111760 w 4836160"/>
              <a:gd name="connsiteY12" fmla="*/ 2174570 h 2398090"/>
              <a:gd name="connsiteX13" fmla="*/ 132080 w 4836160"/>
              <a:gd name="connsiteY13" fmla="*/ 2205050 h 2398090"/>
              <a:gd name="connsiteX14" fmla="*/ 213360 w 4836160"/>
              <a:gd name="connsiteY14" fmla="*/ 2255850 h 2398090"/>
              <a:gd name="connsiteX15" fmla="*/ 274320 w 4836160"/>
              <a:gd name="connsiteY15" fmla="*/ 2296490 h 2398090"/>
              <a:gd name="connsiteX16" fmla="*/ 345440 w 4836160"/>
              <a:gd name="connsiteY16" fmla="*/ 2326970 h 2398090"/>
              <a:gd name="connsiteX17" fmla="*/ 386080 w 4836160"/>
              <a:gd name="connsiteY17" fmla="*/ 2337130 h 2398090"/>
              <a:gd name="connsiteX18" fmla="*/ 497840 w 4836160"/>
              <a:gd name="connsiteY18" fmla="*/ 2367610 h 2398090"/>
              <a:gd name="connsiteX19" fmla="*/ 1899920 w 4836160"/>
              <a:gd name="connsiteY19" fmla="*/ 2377770 h 2398090"/>
              <a:gd name="connsiteX20" fmla="*/ 2286000 w 4836160"/>
              <a:gd name="connsiteY20" fmla="*/ 2387930 h 2398090"/>
              <a:gd name="connsiteX21" fmla="*/ 2540000 w 4836160"/>
              <a:gd name="connsiteY21" fmla="*/ 2398090 h 2398090"/>
              <a:gd name="connsiteX22" fmla="*/ 4155440 w 4836160"/>
              <a:gd name="connsiteY22" fmla="*/ 2387930 h 2398090"/>
              <a:gd name="connsiteX23" fmla="*/ 4389120 w 4836160"/>
              <a:gd name="connsiteY23" fmla="*/ 2377770 h 2398090"/>
              <a:gd name="connsiteX24" fmla="*/ 4490720 w 4836160"/>
              <a:gd name="connsiteY24" fmla="*/ 2337130 h 2398090"/>
              <a:gd name="connsiteX25" fmla="*/ 4541520 w 4836160"/>
              <a:gd name="connsiteY25" fmla="*/ 2326970 h 2398090"/>
              <a:gd name="connsiteX26" fmla="*/ 4612640 w 4836160"/>
              <a:gd name="connsiteY26" fmla="*/ 2296490 h 2398090"/>
              <a:gd name="connsiteX27" fmla="*/ 4643120 w 4836160"/>
              <a:gd name="connsiteY27" fmla="*/ 2266010 h 2398090"/>
              <a:gd name="connsiteX28" fmla="*/ 4683760 w 4836160"/>
              <a:gd name="connsiteY28" fmla="*/ 2174570 h 2398090"/>
              <a:gd name="connsiteX29" fmla="*/ 4693920 w 4836160"/>
              <a:gd name="connsiteY29" fmla="*/ 2123770 h 2398090"/>
              <a:gd name="connsiteX30" fmla="*/ 4734560 w 4836160"/>
              <a:gd name="connsiteY30" fmla="*/ 2032330 h 2398090"/>
              <a:gd name="connsiteX31" fmla="*/ 4754880 w 4836160"/>
              <a:gd name="connsiteY31" fmla="*/ 1910410 h 2398090"/>
              <a:gd name="connsiteX32" fmla="*/ 4785360 w 4836160"/>
              <a:gd name="connsiteY32" fmla="*/ 1524330 h 2398090"/>
              <a:gd name="connsiteX33" fmla="*/ 4795520 w 4836160"/>
              <a:gd name="connsiteY33" fmla="*/ 1483690 h 2398090"/>
              <a:gd name="connsiteX34" fmla="*/ 4815840 w 4836160"/>
              <a:gd name="connsiteY34" fmla="*/ 1382090 h 2398090"/>
              <a:gd name="connsiteX35" fmla="*/ 4826000 w 4836160"/>
              <a:gd name="connsiteY35" fmla="*/ 1260170 h 2398090"/>
              <a:gd name="connsiteX36" fmla="*/ 4836160 w 4836160"/>
              <a:gd name="connsiteY36" fmla="*/ 1158570 h 2398090"/>
              <a:gd name="connsiteX37" fmla="*/ 4826000 w 4836160"/>
              <a:gd name="connsiteY37" fmla="*/ 437210 h 2398090"/>
              <a:gd name="connsiteX38" fmla="*/ 4815840 w 4836160"/>
              <a:gd name="connsiteY38" fmla="*/ 396570 h 2398090"/>
              <a:gd name="connsiteX39" fmla="*/ 4785360 w 4836160"/>
              <a:gd name="connsiteY39" fmla="*/ 274650 h 2398090"/>
              <a:gd name="connsiteX40" fmla="*/ 4775200 w 4836160"/>
              <a:gd name="connsiteY40" fmla="*/ 244170 h 2398090"/>
              <a:gd name="connsiteX41" fmla="*/ 4754880 w 4836160"/>
              <a:gd name="connsiteY41" fmla="*/ 213690 h 2398090"/>
              <a:gd name="connsiteX42" fmla="*/ 4744720 w 4836160"/>
              <a:gd name="connsiteY42" fmla="*/ 173050 h 2398090"/>
              <a:gd name="connsiteX43" fmla="*/ 4693920 w 4836160"/>
              <a:gd name="connsiteY43" fmla="*/ 112090 h 2398090"/>
              <a:gd name="connsiteX44" fmla="*/ 4612640 w 4836160"/>
              <a:gd name="connsiteY44" fmla="*/ 81610 h 2398090"/>
              <a:gd name="connsiteX45" fmla="*/ 4572000 w 4836160"/>
              <a:gd name="connsiteY45" fmla="*/ 61290 h 2398090"/>
              <a:gd name="connsiteX46" fmla="*/ 4541520 w 4836160"/>
              <a:gd name="connsiteY46" fmla="*/ 51130 h 2398090"/>
              <a:gd name="connsiteX47" fmla="*/ 4500880 w 4836160"/>
              <a:gd name="connsiteY47" fmla="*/ 30810 h 2398090"/>
              <a:gd name="connsiteX48" fmla="*/ 4378960 w 4836160"/>
              <a:gd name="connsiteY48" fmla="*/ 20650 h 2398090"/>
              <a:gd name="connsiteX49" fmla="*/ 1635760 w 4836160"/>
              <a:gd name="connsiteY49" fmla="*/ 10490 h 2398090"/>
              <a:gd name="connsiteX50" fmla="*/ 1381760 w 4836160"/>
              <a:gd name="connsiteY50" fmla="*/ 330 h 2398090"/>
              <a:gd name="connsiteX51" fmla="*/ 284480 w 4836160"/>
              <a:gd name="connsiteY51" fmla="*/ 20650 h 2398090"/>
              <a:gd name="connsiteX52" fmla="*/ 193040 w 4836160"/>
              <a:gd name="connsiteY52" fmla="*/ 61290 h 2398090"/>
              <a:gd name="connsiteX53" fmla="*/ 142240 w 4836160"/>
              <a:gd name="connsiteY53" fmla="*/ 112090 h 2398090"/>
              <a:gd name="connsiteX54" fmla="*/ 121920 w 4836160"/>
              <a:gd name="connsiteY54" fmla="*/ 142570 h 2398090"/>
              <a:gd name="connsiteX55" fmla="*/ 91440 w 4836160"/>
              <a:gd name="connsiteY55" fmla="*/ 173050 h 239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4836160" h="2398090">
                <a:moveTo>
                  <a:pt x="121920" y="112090"/>
                </a:moveTo>
                <a:cubicBezTo>
                  <a:pt x="118533" y="132410"/>
                  <a:pt x="114673" y="152657"/>
                  <a:pt x="111760" y="173050"/>
                </a:cubicBezTo>
                <a:cubicBezTo>
                  <a:pt x="107899" y="200080"/>
                  <a:pt x="108784" y="227988"/>
                  <a:pt x="101600" y="254330"/>
                </a:cubicBezTo>
                <a:cubicBezTo>
                  <a:pt x="98387" y="266111"/>
                  <a:pt x="88053" y="274650"/>
                  <a:pt x="81280" y="284810"/>
                </a:cubicBezTo>
                <a:cubicBezTo>
                  <a:pt x="74507" y="359317"/>
                  <a:pt x="69874" y="434049"/>
                  <a:pt x="60960" y="508330"/>
                </a:cubicBezTo>
                <a:cubicBezTo>
                  <a:pt x="59684" y="518963"/>
                  <a:pt x="52900" y="528308"/>
                  <a:pt x="50800" y="538810"/>
                </a:cubicBezTo>
                <a:cubicBezTo>
                  <a:pt x="42720" y="579210"/>
                  <a:pt x="37253" y="620090"/>
                  <a:pt x="30480" y="660730"/>
                </a:cubicBezTo>
                <a:cubicBezTo>
                  <a:pt x="27093" y="681050"/>
                  <a:pt x="22595" y="701216"/>
                  <a:pt x="20320" y="721690"/>
                </a:cubicBezTo>
                <a:cubicBezTo>
                  <a:pt x="3418" y="873811"/>
                  <a:pt x="11861" y="782510"/>
                  <a:pt x="0" y="996010"/>
                </a:cubicBezTo>
                <a:cubicBezTo>
                  <a:pt x="3387" y="1327903"/>
                  <a:pt x="306" y="1659926"/>
                  <a:pt x="10160" y="1991690"/>
                </a:cubicBezTo>
                <a:cubicBezTo>
                  <a:pt x="10523" y="2003895"/>
                  <a:pt x="25670" y="2010947"/>
                  <a:pt x="30480" y="2022170"/>
                </a:cubicBezTo>
                <a:cubicBezTo>
                  <a:pt x="35511" y="2033910"/>
                  <a:pt x="42150" y="2079697"/>
                  <a:pt x="50800" y="2093290"/>
                </a:cubicBezTo>
                <a:cubicBezTo>
                  <a:pt x="68982" y="2121862"/>
                  <a:pt x="92974" y="2146391"/>
                  <a:pt x="111760" y="2174570"/>
                </a:cubicBezTo>
                <a:cubicBezTo>
                  <a:pt x="118533" y="2184730"/>
                  <a:pt x="123446" y="2196416"/>
                  <a:pt x="132080" y="2205050"/>
                </a:cubicBezTo>
                <a:cubicBezTo>
                  <a:pt x="167456" y="2240426"/>
                  <a:pt x="173120" y="2231706"/>
                  <a:pt x="213360" y="2255850"/>
                </a:cubicBezTo>
                <a:cubicBezTo>
                  <a:pt x="234301" y="2268415"/>
                  <a:pt x="251152" y="2288767"/>
                  <a:pt x="274320" y="2296490"/>
                </a:cubicBezTo>
                <a:cubicBezTo>
                  <a:pt x="425699" y="2346950"/>
                  <a:pt x="144564" y="2251642"/>
                  <a:pt x="345440" y="2326970"/>
                </a:cubicBezTo>
                <a:cubicBezTo>
                  <a:pt x="358515" y="2331873"/>
                  <a:pt x="372705" y="2333118"/>
                  <a:pt x="386080" y="2337130"/>
                </a:cubicBezTo>
                <a:cubicBezTo>
                  <a:pt x="414514" y="2345660"/>
                  <a:pt x="465468" y="2367157"/>
                  <a:pt x="497840" y="2367610"/>
                </a:cubicBezTo>
                <a:lnTo>
                  <a:pt x="1899920" y="2377770"/>
                </a:lnTo>
                <a:lnTo>
                  <a:pt x="2286000" y="2387930"/>
                </a:lnTo>
                <a:cubicBezTo>
                  <a:pt x="2370692" y="2390619"/>
                  <a:pt x="2455266" y="2398090"/>
                  <a:pt x="2540000" y="2398090"/>
                </a:cubicBezTo>
                <a:lnTo>
                  <a:pt x="4155440" y="2387930"/>
                </a:lnTo>
                <a:cubicBezTo>
                  <a:pt x="4233333" y="2384543"/>
                  <a:pt x="4311567" y="2385793"/>
                  <a:pt x="4389120" y="2377770"/>
                </a:cubicBezTo>
                <a:cubicBezTo>
                  <a:pt x="4450431" y="2371427"/>
                  <a:pt x="4440834" y="2353759"/>
                  <a:pt x="4490720" y="2337130"/>
                </a:cubicBezTo>
                <a:cubicBezTo>
                  <a:pt x="4507103" y="2331669"/>
                  <a:pt x="4524767" y="2331158"/>
                  <a:pt x="4541520" y="2326970"/>
                </a:cubicBezTo>
                <a:cubicBezTo>
                  <a:pt x="4561929" y="2321868"/>
                  <a:pt x="4596983" y="2307674"/>
                  <a:pt x="4612640" y="2296490"/>
                </a:cubicBezTo>
                <a:cubicBezTo>
                  <a:pt x="4624332" y="2288139"/>
                  <a:pt x="4633922" y="2277048"/>
                  <a:pt x="4643120" y="2266010"/>
                </a:cubicBezTo>
                <a:cubicBezTo>
                  <a:pt x="4665523" y="2239126"/>
                  <a:pt x="4676765" y="2209545"/>
                  <a:pt x="4683760" y="2174570"/>
                </a:cubicBezTo>
                <a:cubicBezTo>
                  <a:pt x="4687147" y="2157637"/>
                  <a:pt x="4687857" y="2139939"/>
                  <a:pt x="4693920" y="2123770"/>
                </a:cubicBezTo>
                <a:cubicBezTo>
                  <a:pt x="4724985" y="2040931"/>
                  <a:pt x="4712372" y="2165457"/>
                  <a:pt x="4734560" y="2032330"/>
                </a:cubicBezTo>
                <a:lnTo>
                  <a:pt x="4754880" y="1910410"/>
                </a:lnTo>
                <a:cubicBezTo>
                  <a:pt x="4756212" y="1891098"/>
                  <a:pt x="4770901" y="1618315"/>
                  <a:pt x="4785360" y="1524330"/>
                </a:cubicBezTo>
                <a:cubicBezTo>
                  <a:pt x="4787483" y="1510529"/>
                  <a:pt x="4793022" y="1497428"/>
                  <a:pt x="4795520" y="1483690"/>
                </a:cubicBezTo>
                <a:cubicBezTo>
                  <a:pt x="4814199" y="1380954"/>
                  <a:pt x="4794975" y="1444686"/>
                  <a:pt x="4815840" y="1382090"/>
                </a:cubicBezTo>
                <a:cubicBezTo>
                  <a:pt x="4819227" y="1341450"/>
                  <a:pt x="4822308" y="1300783"/>
                  <a:pt x="4826000" y="1260170"/>
                </a:cubicBezTo>
                <a:cubicBezTo>
                  <a:pt x="4829081" y="1226274"/>
                  <a:pt x="4836160" y="1192606"/>
                  <a:pt x="4836160" y="1158570"/>
                </a:cubicBezTo>
                <a:cubicBezTo>
                  <a:pt x="4836160" y="918093"/>
                  <a:pt x="4832410" y="677602"/>
                  <a:pt x="4826000" y="437210"/>
                </a:cubicBezTo>
                <a:cubicBezTo>
                  <a:pt x="4825628" y="423251"/>
                  <a:pt x="4818578" y="410262"/>
                  <a:pt x="4815840" y="396570"/>
                </a:cubicBezTo>
                <a:cubicBezTo>
                  <a:pt x="4795318" y="293960"/>
                  <a:pt x="4819307" y="376491"/>
                  <a:pt x="4785360" y="274650"/>
                </a:cubicBezTo>
                <a:cubicBezTo>
                  <a:pt x="4781973" y="264490"/>
                  <a:pt x="4781141" y="253081"/>
                  <a:pt x="4775200" y="244170"/>
                </a:cubicBezTo>
                <a:lnTo>
                  <a:pt x="4754880" y="213690"/>
                </a:lnTo>
                <a:cubicBezTo>
                  <a:pt x="4751493" y="200143"/>
                  <a:pt x="4750221" y="185885"/>
                  <a:pt x="4744720" y="173050"/>
                </a:cubicBezTo>
                <a:cubicBezTo>
                  <a:pt x="4737527" y="156266"/>
                  <a:pt x="4708210" y="121021"/>
                  <a:pt x="4693920" y="112090"/>
                </a:cubicBezTo>
                <a:cubicBezTo>
                  <a:pt x="4663304" y="92955"/>
                  <a:pt x="4642731" y="94506"/>
                  <a:pt x="4612640" y="81610"/>
                </a:cubicBezTo>
                <a:cubicBezTo>
                  <a:pt x="4598719" y="75644"/>
                  <a:pt x="4585921" y="67256"/>
                  <a:pt x="4572000" y="61290"/>
                </a:cubicBezTo>
                <a:cubicBezTo>
                  <a:pt x="4562156" y="57071"/>
                  <a:pt x="4551364" y="55349"/>
                  <a:pt x="4541520" y="51130"/>
                </a:cubicBezTo>
                <a:cubicBezTo>
                  <a:pt x="4527599" y="45164"/>
                  <a:pt x="4515766" y="33601"/>
                  <a:pt x="4500880" y="30810"/>
                </a:cubicBezTo>
                <a:cubicBezTo>
                  <a:pt x="4460798" y="23295"/>
                  <a:pt x="4419740" y="20939"/>
                  <a:pt x="4378960" y="20650"/>
                </a:cubicBezTo>
                <a:lnTo>
                  <a:pt x="1635760" y="10490"/>
                </a:lnTo>
                <a:cubicBezTo>
                  <a:pt x="1551093" y="7103"/>
                  <a:pt x="1466494" y="330"/>
                  <a:pt x="1381760" y="330"/>
                </a:cubicBezTo>
                <a:cubicBezTo>
                  <a:pt x="601400" y="330"/>
                  <a:pt x="732634" y="-4247"/>
                  <a:pt x="284480" y="20650"/>
                </a:cubicBezTo>
                <a:cubicBezTo>
                  <a:pt x="211936" y="44831"/>
                  <a:pt x="241342" y="29089"/>
                  <a:pt x="193040" y="61290"/>
                </a:cubicBezTo>
                <a:cubicBezTo>
                  <a:pt x="138853" y="142570"/>
                  <a:pt x="209973" y="44357"/>
                  <a:pt x="142240" y="112090"/>
                </a:cubicBezTo>
                <a:cubicBezTo>
                  <a:pt x="133606" y="120724"/>
                  <a:pt x="130554" y="133936"/>
                  <a:pt x="121920" y="142570"/>
                </a:cubicBezTo>
                <a:cubicBezTo>
                  <a:pt x="88622" y="175868"/>
                  <a:pt x="91440" y="147601"/>
                  <a:pt x="91440" y="173050"/>
                </a:cubicBezTo>
              </a:path>
            </a:pathLst>
          </a:cu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왼쪽 대괄호 52"/>
          <p:cNvSpPr/>
          <p:nvPr/>
        </p:nvSpPr>
        <p:spPr>
          <a:xfrm>
            <a:off x="7392144" y="4035126"/>
            <a:ext cx="116162" cy="1266083"/>
          </a:xfrm>
          <a:prstGeom prst="leftBracket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자유형 50"/>
          <p:cNvSpPr/>
          <p:nvPr/>
        </p:nvSpPr>
        <p:spPr>
          <a:xfrm>
            <a:off x="6659330" y="4365104"/>
            <a:ext cx="732814" cy="216024"/>
          </a:xfrm>
          <a:custGeom>
            <a:avLst/>
            <a:gdLst>
              <a:gd name="connsiteX0" fmla="*/ 0 w 325120"/>
              <a:gd name="connsiteY0" fmla="*/ 0 h 60960"/>
              <a:gd name="connsiteX1" fmla="*/ 243840 w 325120"/>
              <a:gd name="connsiteY1" fmla="*/ 10160 h 60960"/>
              <a:gd name="connsiteX2" fmla="*/ 325120 w 325120"/>
              <a:gd name="connsiteY2" fmla="*/ 60960 h 6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120" h="60960">
                <a:moveTo>
                  <a:pt x="0" y="0"/>
                </a:moveTo>
                <a:cubicBezTo>
                  <a:pt x="94826" y="0"/>
                  <a:pt x="189653" y="0"/>
                  <a:pt x="243840" y="10160"/>
                </a:cubicBezTo>
                <a:cubicBezTo>
                  <a:pt x="298027" y="20320"/>
                  <a:pt x="313267" y="50800"/>
                  <a:pt x="325120" y="60960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637985" y="5412969"/>
            <a:ext cx="1224136" cy="272415"/>
          </a:xfrm>
          <a:prstGeom prst="wedgeRoundRectCallout">
            <a:avLst>
              <a:gd name="adj1" fmla="val -40555"/>
              <a:gd name="adj2" fmla="val -11831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주목 </a:t>
            </a:r>
            <a:r>
              <a:rPr lang="en-US" altLang="ko-KR" sz="1000" dirty="0"/>
              <a:t>: </a:t>
            </a:r>
            <a:r>
              <a:rPr lang="ko-KR" altLang="en-US" sz="1000" dirty="0"/>
              <a:t>빈 칸 하나</a:t>
            </a:r>
          </a:p>
        </p:txBody>
      </p:sp>
    </p:spTree>
    <p:extLst>
      <p:ext uri="{BB962C8B-B14F-4D97-AF65-F5344CB8AC3E}">
        <p14:creationId xmlns:p14="http://schemas.microsoft.com/office/powerpoint/2010/main" val="37547728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write()</a:t>
            </a:r>
            <a:r>
              <a:rPr lang="ko-KR" altLang="en-US" dirty="0"/>
              <a:t>를 잘못 사용하는 예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54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79576" y="1412777"/>
            <a:ext cx="6552728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&lt;title&gt;write()</a:t>
            </a:r>
            <a:r>
              <a:rPr lang="ko-KR" altLang="en-US" sz="1400" dirty="0"/>
              <a:t>를 잘못 사용하는 예</a:t>
            </a:r>
            <a:r>
              <a:rPr lang="en-US" altLang="ko-KR" sz="1400" dirty="0"/>
              <a:t>&lt;/title&gt;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 </a:t>
            </a:r>
            <a:r>
              <a:rPr lang="en-US" altLang="ko-KR" sz="1400" dirty="0" err="1"/>
              <a:t>onclick</a:t>
            </a:r>
            <a:r>
              <a:rPr lang="en-US" altLang="ko-KR" sz="1400" dirty="0"/>
              <a:t>="</a:t>
            </a:r>
            <a:r>
              <a:rPr lang="en-US" altLang="ko-KR" sz="1400" b="1" dirty="0" err="1"/>
              <a:t>document.write</a:t>
            </a:r>
            <a:r>
              <a:rPr lang="en-US" altLang="ko-KR" sz="1400" b="1" dirty="0"/>
              <a:t>('&lt;h3&gt;</a:t>
            </a:r>
            <a:r>
              <a:rPr lang="ko-KR" altLang="en-US" sz="1400" b="1" dirty="0"/>
              <a:t>클릭되었습니다</a:t>
            </a:r>
            <a:r>
              <a:rPr lang="en-US" altLang="ko-KR" sz="1400" b="1" dirty="0"/>
              <a:t>&lt;/h3&gt;</a:t>
            </a:r>
            <a:r>
              <a:rPr lang="en-US" altLang="ko-KR" sz="1400" dirty="0"/>
              <a:t>')"&gt;</a:t>
            </a:r>
          </a:p>
          <a:p>
            <a:r>
              <a:rPr lang="en-US" altLang="ko-KR" sz="1400" dirty="0"/>
              <a:t>&lt;h3&gt;write()</a:t>
            </a:r>
            <a:r>
              <a:rPr lang="ko-KR" altLang="en-US" sz="1400" dirty="0"/>
              <a:t>를 잘못 사용하는 예</a:t>
            </a:r>
            <a:r>
              <a:rPr lang="en-US" altLang="ko-KR" sz="1400" dirty="0"/>
              <a:t>&lt;/h3&gt;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&lt;p&gt;</a:t>
            </a:r>
            <a:r>
              <a:rPr lang="ko-KR" altLang="en-US" sz="1400" dirty="0" err="1"/>
              <a:t>웹브라우저의</a:t>
            </a:r>
            <a:r>
              <a:rPr lang="ko-KR" altLang="en-US" sz="1400" dirty="0"/>
              <a:t> 바탕 아무 곳이나 클릭해보세요</a:t>
            </a:r>
            <a:r>
              <a:rPr lang="en-US" altLang="ko-KR" sz="1400" dirty="0"/>
              <a:t>.&lt;/p&gt;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590" y="3807143"/>
            <a:ext cx="2369417" cy="224503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964" y="3821272"/>
            <a:ext cx="2369417" cy="2245038"/>
          </a:xfrm>
          <a:prstGeom prst="rect">
            <a:avLst/>
          </a:prstGeom>
        </p:spPr>
      </p:pic>
      <p:sp>
        <p:nvSpPr>
          <p:cNvPr id="13" name="모서리가 둥근 사각형 설명선 12"/>
          <p:cNvSpPr/>
          <p:nvPr/>
        </p:nvSpPr>
        <p:spPr>
          <a:xfrm>
            <a:off x="5879976" y="5708766"/>
            <a:ext cx="1440160" cy="442674"/>
          </a:xfrm>
          <a:prstGeom prst="wedgeRoundRectCallout">
            <a:avLst>
              <a:gd name="adj1" fmla="val -22979"/>
              <a:gd name="adj2" fmla="val -11756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/>
              <a:t>아무 곳이나 클릭하면 </a:t>
            </a:r>
            <a:r>
              <a:rPr lang="ko-KR" altLang="en-US" sz="1000"/>
              <a:t>오른쪽과 같이 됨</a:t>
            </a:r>
            <a:endParaRPr lang="ko-KR" altLang="en-US" sz="1000" dirty="0"/>
          </a:p>
        </p:txBody>
      </p:sp>
      <p:sp>
        <p:nvSpPr>
          <p:cNvPr id="9" name="자유형 8"/>
          <p:cNvSpPr/>
          <p:nvPr/>
        </p:nvSpPr>
        <p:spPr>
          <a:xfrm>
            <a:off x="6135007" y="5173137"/>
            <a:ext cx="618835" cy="266110"/>
          </a:xfrm>
          <a:custGeom>
            <a:avLst/>
            <a:gdLst>
              <a:gd name="connsiteX0" fmla="*/ 0 w 467068"/>
              <a:gd name="connsiteY0" fmla="*/ 773753 h 773753"/>
              <a:gd name="connsiteX1" fmla="*/ 177617 w 467068"/>
              <a:gd name="connsiteY1" fmla="*/ 536930 h 773753"/>
              <a:gd name="connsiteX2" fmla="*/ 269715 w 467068"/>
              <a:gd name="connsiteY2" fmla="*/ 69863 h 773753"/>
              <a:gd name="connsiteX3" fmla="*/ 467068 w 467068"/>
              <a:gd name="connsiteY3" fmla="*/ 10657 h 773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7068" h="773753">
                <a:moveTo>
                  <a:pt x="0" y="773753"/>
                </a:moveTo>
                <a:cubicBezTo>
                  <a:pt x="66332" y="713999"/>
                  <a:pt x="132664" y="654245"/>
                  <a:pt x="177617" y="536930"/>
                </a:cubicBezTo>
                <a:cubicBezTo>
                  <a:pt x="222570" y="419615"/>
                  <a:pt x="221473" y="157575"/>
                  <a:pt x="269715" y="69863"/>
                </a:cubicBezTo>
                <a:cubicBezTo>
                  <a:pt x="317957" y="-17849"/>
                  <a:pt x="392512" y="-3596"/>
                  <a:pt x="467068" y="10657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1654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document</a:t>
            </a:r>
            <a:r>
              <a:rPr lang="ko-KR" altLang="en-US" dirty="0"/>
              <a:t>의 열기와 닫기</a:t>
            </a:r>
            <a:r>
              <a:rPr lang="en-US" altLang="ko-KR" dirty="0"/>
              <a:t>, open()</a:t>
            </a:r>
            <a:r>
              <a:rPr lang="ko-KR" altLang="en-US" dirty="0"/>
              <a:t>과 </a:t>
            </a:r>
            <a:r>
              <a:rPr lang="en-US" altLang="ko-KR" dirty="0"/>
              <a:t>close()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document.open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현재 브라우저에 출력된 </a:t>
            </a:r>
            <a:r>
              <a:rPr lang="en-US" altLang="ko-KR" dirty="0"/>
              <a:t>HTML </a:t>
            </a:r>
            <a:r>
              <a:rPr lang="ko-KR" altLang="en-US" dirty="0" err="1"/>
              <a:t>콘텐츠를</a:t>
            </a:r>
            <a:r>
              <a:rPr lang="ko-KR" altLang="en-US" dirty="0"/>
              <a:t> 지우고 새로운 </a:t>
            </a:r>
            <a:r>
              <a:rPr lang="en-US" altLang="ko-KR" dirty="0"/>
              <a:t>HTML </a:t>
            </a:r>
            <a:r>
              <a:rPr lang="ko-KR" altLang="en-US" dirty="0"/>
              <a:t>페이지 시작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en-US" altLang="ko-KR" dirty="0"/>
              <a:t>document </a:t>
            </a:r>
            <a:r>
              <a:rPr lang="ko-KR" altLang="en-US" dirty="0"/>
              <a:t>객체에 담긴 </a:t>
            </a:r>
            <a:r>
              <a:rPr lang="en-US" altLang="ko-KR" dirty="0"/>
              <a:t>DOM </a:t>
            </a:r>
            <a:r>
              <a:rPr lang="ko-KR" altLang="en-US" dirty="0" err="1"/>
              <a:t>트리를</a:t>
            </a:r>
            <a:r>
              <a:rPr lang="ko-KR" altLang="en-US" dirty="0"/>
              <a:t> 지우고 새로 시작</a:t>
            </a:r>
            <a:endParaRPr lang="en-US" altLang="ko-KR" dirty="0"/>
          </a:p>
          <a:p>
            <a:r>
              <a:rPr lang="en-US" altLang="ko-KR" dirty="0" err="1"/>
              <a:t>document.close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현재 브라우저에 출력된 </a:t>
            </a:r>
            <a:r>
              <a:rPr lang="en-US" altLang="ko-KR" dirty="0"/>
              <a:t>HTML </a:t>
            </a:r>
            <a:r>
              <a:rPr lang="ko-KR" altLang="en-US" dirty="0"/>
              <a:t>페이지 완성</a:t>
            </a:r>
            <a:endParaRPr lang="en-US" altLang="ko-KR" dirty="0"/>
          </a:p>
          <a:p>
            <a:pPr lvl="1"/>
            <a:r>
              <a:rPr lang="ko-KR" altLang="en-US" dirty="0"/>
              <a:t>더 이상 </a:t>
            </a:r>
            <a:r>
              <a:rPr lang="en-US" altLang="ko-KR" dirty="0" err="1"/>
              <a:t>document.write</a:t>
            </a:r>
            <a:r>
              <a:rPr lang="en-US" altLang="ko-KR" dirty="0"/>
              <a:t>() </a:t>
            </a:r>
            <a:r>
              <a:rPr lang="ko-KR" altLang="en-US" dirty="0"/>
              <a:t>할</a:t>
            </a:r>
            <a:r>
              <a:rPr lang="en-US" altLang="ko-KR" dirty="0"/>
              <a:t> </a:t>
            </a:r>
            <a:r>
              <a:rPr lang="ko-KR" altLang="en-US" dirty="0"/>
              <a:t>수 없음</a:t>
            </a:r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55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143672" y="4293096"/>
            <a:ext cx="540060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현재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HTML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페이지의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내용을 지우고 다시 시작</a:t>
            </a:r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document.open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();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document.write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(“&lt;html&gt;&lt;head&gt;...&lt;body&gt;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안녕하세요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.”);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document.write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(“.......”);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document.write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(“&lt;/body&gt;&lt;/html&gt;”);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document.close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513477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56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03512" y="1412192"/>
            <a:ext cx="4968552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&lt;head&gt;&lt;title&gt;HTML </a:t>
            </a:r>
            <a:r>
              <a:rPr lang="ko-KR" altLang="en-US" sz="1200" dirty="0"/>
              <a:t>문서 작성기 만들기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dirty="0" err="1"/>
              <a:t>var</a:t>
            </a:r>
            <a:r>
              <a:rPr lang="en-US" altLang="ko-KR" sz="1200" dirty="0"/>
              <a:t> win=null;</a:t>
            </a:r>
          </a:p>
          <a:p>
            <a:pPr defTabSz="180000"/>
            <a:r>
              <a:rPr lang="en-US" altLang="ko-KR" sz="1200" dirty="0"/>
              <a:t>function </a:t>
            </a:r>
            <a:r>
              <a:rPr lang="en-US" altLang="ko-KR" sz="1200" dirty="0" err="1"/>
              <a:t>showHTML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if(win == null || </a:t>
            </a:r>
            <a:r>
              <a:rPr lang="en-US" altLang="ko-KR" sz="1200" dirty="0" err="1"/>
              <a:t>win.closed</a:t>
            </a:r>
            <a:r>
              <a:rPr lang="en-US" altLang="ko-KR" sz="1200" dirty="0"/>
              <a:t>)</a:t>
            </a:r>
          </a:p>
          <a:p>
            <a:pPr defTabSz="180000"/>
            <a:r>
              <a:rPr lang="en-US" altLang="ko-KR" sz="1200" dirty="0"/>
              <a:t>		win = </a:t>
            </a:r>
            <a:r>
              <a:rPr lang="en-US" altLang="ko-KR" sz="1200" b="1" dirty="0" err="1"/>
              <a:t>window.open</a:t>
            </a:r>
            <a:r>
              <a:rPr lang="en-US" altLang="ko-KR" sz="1200" dirty="0"/>
              <a:t>("", "</a:t>
            </a:r>
            <a:r>
              <a:rPr lang="en-US" altLang="ko-KR" sz="1200" dirty="0" err="1"/>
              <a:t>outWin</a:t>
            </a:r>
            <a:r>
              <a:rPr lang="en-US" altLang="ko-KR" sz="1200" dirty="0"/>
              <a:t>", "width=300,height=200");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textArea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srcText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win.document.</a:t>
            </a:r>
            <a:r>
              <a:rPr lang="en-US" altLang="ko-KR" sz="1200" b="1" dirty="0" err="1"/>
              <a:t>open</a:t>
            </a:r>
            <a:r>
              <a:rPr lang="en-US" altLang="ko-KR" sz="1200" b="1" dirty="0"/>
              <a:t>()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win.document.</a:t>
            </a:r>
            <a:r>
              <a:rPr lang="en-US" altLang="ko-KR" sz="1200" b="1" dirty="0" err="1"/>
              <a:t>write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textArea.value</a:t>
            </a:r>
            <a:r>
              <a:rPr lang="en-US" altLang="ko-KR" sz="1200" b="1" dirty="0"/>
              <a:t>)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win.document.</a:t>
            </a:r>
            <a:r>
              <a:rPr lang="en-US" altLang="ko-KR" sz="1200" b="1" dirty="0" err="1"/>
              <a:t>close</a:t>
            </a:r>
            <a:r>
              <a:rPr lang="en-US" altLang="ko-KR" sz="1200" b="1" dirty="0"/>
              <a:t>()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&lt;h3&gt;HTML </a:t>
            </a:r>
            <a:r>
              <a:rPr lang="ko-KR" altLang="en-US" sz="1200" dirty="0"/>
              <a:t>문서 작성기 만들기 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&lt;p&gt;</a:t>
            </a:r>
            <a:r>
              <a:rPr lang="ko-KR" altLang="en-US" sz="1200" dirty="0"/>
              <a:t>아래에 </a:t>
            </a:r>
            <a:r>
              <a:rPr lang="en-US" altLang="ko-KR" sz="1200" dirty="0"/>
              <a:t>HTML </a:t>
            </a:r>
            <a:r>
              <a:rPr lang="ko-KR" altLang="en-US" sz="1200" dirty="0"/>
              <a:t>문서를 작성하고 버튼을 클릭해 보세요</a:t>
            </a:r>
            <a:r>
              <a:rPr lang="en-US" altLang="ko-KR" sz="1200" dirty="0"/>
              <a:t>.</a:t>
            </a:r>
          </a:p>
          <a:p>
            <a:pPr defTabSz="180000"/>
            <a:r>
              <a:rPr lang="ko-KR" altLang="en-US" sz="1200" dirty="0"/>
              <a:t>새 윈도우에 </a:t>
            </a:r>
            <a:r>
              <a:rPr lang="en-US" altLang="ko-KR" sz="1200" dirty="0"/>
              <a:t>HTML </a:t>
            </a:r>
            <a:r>
              <a:rPr lang="ko-KR" altLang="en-US" sz="1200" dirty="0"/>
              <a:t>문서가 출력됩니다</a:t>
            </a:r>
            <a:r>
              <a:rPr lang="en-US" altLang="ko-KR" sz="1200" dirty="0"/>
              <a:t>.&lt;/p&gt;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textarea</a:t>
            </a:r>
            <a:r>
              <a:rPr lang="en-US" altLang="ko-KR" sz="1200" dirty="0"/>
              <a:t> id="</a:t>
            </a:r>
            <a:r>
              <a:rPr lang="en-US" altLang="ko-KR" sz="1200" dirty="0" err="1"/>
              <a:t>srcText</a:t>
            </a:r>
            <a:r>
              <a:rPr lang="en-US" altLang="ko-KR" sz="1200" dirty="0"/>
              <a:t>" rows="10" cols="50"&gt;&lt;/</a:t>
            </a:r>
            <a:r>
              <a:rPr lang="en-US" altLang="ko-KR" sz="1200" dirty="0" err="1"/>
              <a:t>textarea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b="1" dirty="0"/>
              <a:t>&lt;button </a:t>
            </a:r>
            <a:r>
              <a:rPr lang="en-US" altLang="ko-KR" sz="1200" b="1" dirty="0" err="1"/>
              <a:t>onclick</a:t>
            </a:r>
            <a:r>
              <a:rPr lang="en-US" altLang="ko-KR" sz="1200" b="1" dirty="0"/>
              <a:t>="</a:t>
            </a:r>
            <a:r>
              <a:rPr lang="en-US" altLang="ko-KR" sz="1200" b="1" dirty="0" err="1"/>
              <a:t>showHTML</a:t>
            </a:r>
            <a:r>
              <a:rPr lang="en-US" altLang="ko-KR" sz="1200" b="1" dirty="0"/>
              <a:t>()"&gt;HTML </a:t>
            </a:r>
            <a:r>
              <a:rPr lang="ko-KR" altLang="en-US" sz="1200" b="1" dirty="0"/>
              <a:t>문서 출력하기</a:t>
            </a:r>
            <a:r>
              <a:rPr lang="en-US" altLang="ko-KR" sz="1200" b="1" dirty="0"/>
              <a:t>&lt;/button&gt;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2" y="742077"/>
            <a:ext cx="2925461" cy="4636453"/>
          </a:xfrm>
          <a:prstGeom prst="rect">
            <a:avLst/>
          </a:prstGeom>
        </p:spPr>
      </p:pic>
      <p:sp>
        <p:nvSpPr>
          <p:cNvPr id="13" name="모서리가 둥근 사각형 설명선 12"/>
          <p:cNvSpPr/>
          <p:nvPr/>
        </p:nvSpPr>
        <p:spPr>
          <a:xfrm>
            <a:off x="6887797" y="5449331"/>
            <a:ext cx="1233821" cy="442674"/>
          </a:xfrm>
          <a:prstGeom prst="wedgeRoundRectCallout">
            <a:avLst>
              <a:gd name="adj1" fmla="val -14068"/>
              <a:gd name="adj2" fmla="val -11856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/>
              <a:t>버튼을 클릭하면 새 윈도우 출력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819038" y="3140968"/>
            <a:ext cx="2491011" cy="1440160"/>
          </a:xfrm>
          <a:prstGeom prst="roundRect">
            <a:avLst>
              <a:gd name="adj" fmla="val 6161"/>
            </a:avLst>
          </a:prstGeom>
          <a:noFill/>
          <a:ln w="95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9350164" y="4089699"/>
            <a:ext cx="274228" cy="696908"/>
          </a:xfrm>
          <a:custGeom>
            <a:avLst/>
            <a:gdLst>
              <a:gd name="connsiteX0" fmla="*/ 0 w 362010"/>
              <a:gd name="connsiteY0" fmla="*/ 0 h 982858"/>
              <a:gd name="connsiteX1" fmla="*/ 293390 w 362010"/>
              <a:gd name="connsiteY1" fmla="*/ 366738 h 982858"/>
              <a:gd name="connsiteX2" fmla="*/ 361848 w 362010"/>
              <a:gd name="connsiteY2" fmla="*/ 982858 h 982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010" h="982858">
                <a:moveTo>
                  <a:pt x="0" y="0"/>
                </a:moveTo>
                <a:cubicBezTo>
                  <a:pt x="116541" y="101464"/>
                  <a:pt x="233082" y="202928"/>
                  <a:pt x="293390" y="366738"/>
                </a:cubicBezTo>
                <a:cubicBezTo>
                  <a:pt x="353698" y="530548"/>
                  <a:pt x="363478" y="906251"/>
                  <a:pt x="361848" y="982858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6072" y="4786608"/>
            <a:ext cx="2302841" cy="202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567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문서의 동적 구성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sz="1900" dirty="0"/>
              <a:t>DOM </a:t>
            </a:r>
            <a:r>
              <a:rPr lang="ko-KR" altLang="en-US" sz="1900" dirty="0"/>
              <a:t>객체 동적 생성</a:t>
            </a:r>
            <a:r>
              <a:rPr lang="en-US" altLang="ko-KR" sz="1900" dirty="0"/>
              <a:t>: </a:t>
            </a:r>
            <a:r>
              <a:rPr lang="en-US" altLang="ko-KR" sz="1900" dirty="0" err="1"/>
              <a:t>document.createElement</a:t>
            </a:r>
            <a:r>
              <a:rPr lang="en-US" altLang="ko-KR" sz="1900" dirty="0"/>
              <a:t>("</a:t>
            </a:r>
            <a:r>
              <a:rPr lang="ko-KR" altLang="en-US" sz="1900" dirty="0"/>
              <a:t>태그이름</a:t>
            </a:r>
            <a:r>
              <a:rPr lang="en-US" altLang="ko-KR" sz="1900" dirty="0"/>
              <a:t>")</a:t>
            </a:r>
            <a:endParaRPr lang="ko-KR" altLang="en-US" sz="1900" dirty="0"/>
          </a:p>
          <a:p>
            <a:pPr lvl="1"/>
            <a:r>
              <a:rPr lang="ko-KR" altLang="en-US" sz="1500" dirty="0"/>
              <a:t>태그이름의 </a:t>
            </a:r>
            <a:r>
              <a:rPr lang="en-US" altLang="ko-KR" sz="1500" dirty="0"/>
              <a:t>DOM </a:t>
            </a:r>
            <a:r>
              <a:rPr lang="ko-KR" altLang="en-US" sz="1500" dirty="0"/>
              <a:t>객체 생성</a:t>
            </a:r>
            <a:endParaRPr lang="en-US" altLang="ko-KR" sz="1500" dirty="0"/>
          </a:p>
          <a:p>
            <a:pPr lvl="2"/>
            <a:r>
              <a:rPr lang="ko-KR" altLang="en-US" sz="1500" dirty="0"/>
              <a:t>예</a:t>
            </a:r>
            <a:r>
              <a:rPr lang="en-US" altLang="ko-KR" sz="1500" dirty="0"/>
              <a:t>)</a:t>
            </a:r>
          </a:p>
          <a:p>
            <a:pPr lvl="2"/>
            <a:endParaRPr lang="en-US" altLang="ko-KR" sz="1500" dirty="0"/>
          </a:p>
          <a:p>
            <a:pPr lvl="2"/>
            <a:endParaRPr lang="en-US" altLang="ko-KR" sz="1500" dirty="0"/>
          </a:p>
          <a:p>
            <a:pPr lvl="2"/>
            <a:endParaRPr lang="en-US" altLang="ko-KR" sz="1500" dirty="0"/>
          </a:p>
          <a:p>
            <a:pPr lvl="2"/>
            <a:endParaRPr lang="en-US" altLang="ko-KR" sz="1500" dirty="0"/>
          </a:p>
          <a:p>
            <a:pPr lvl="2"/>
            <a:endParaRPr lang="en-US" altLang="ko-KR" sz="1500" dirty="0"/>
          </a:p>
          <a:p>
            <a:r>
              <a:rPr lang="en-US" altLang="ko-KR" sz="1900" dirty="0"/>
              <a:t>DOM </a:t>
            </a:r>
            <a:r>
              <a:rPr lang="ko-KR" altLang="en-US" sz="1900" dirty="0" err="1"/>
              <a:t>트리에</a:t>
            </a:r>
            <a:r>
              <a:rPr lang="ko-KR" altLang="en-US" sz="1900" dirty="0"/>
              <a:t> 삽입</a:t>
            </a:r>
            <a:endParaRPr lang="en-US" altLang="ko-KR" sz="1900" dirty="0"/>
          </a:p>
          <a:p>
            <a:pPr lvl="1"/>
            <a:r>
              <a:rPr lang="ko-KR" altLang="en-US" sz="1500" dirty="0"/>
              <a:t>부모</a:t>
            </a:r>
            <a:r>
              <a:rPr lang="en-US" altLang="ko-KR" sz="1500" dirty="0"/>
              <a:t>.</a:t>
            </a:r>
            <a:r>
              <a:rPr lang="en-US" altLang="ko-KR" sz="1500" dirty="0" err="1"/>
              <a:t>appendChild</a:t>
            </a:r>
            <a:r>
              <a:rPr lang="en-US" altLang="ko-KR" sz="1500" dirty="0"/>
              <a:t>(DOM</a:t>
            </a:r>
            <a:r>
              <a:rPr lang="ko-KR" altLang="en-US" sz="1500" dirty="0"/>
              <a:t>객체</a:t>
            </a:r>
            <a:r>
              <a:rPr lang="en-US" altLang="ko-KR" sz="1500" dirty="0"/>
              <a:t>); </a:t>
            </a:r>
            <a:endParaRPr lang="ko-KR" altLang="en-US" sz="1500" dirty="0"/>
          </a:p>
          <a:p>
            <a:pPr lvl="1"/>
            <a:r>
              <a:rPr lang="ko-KR" altLang="en-US" sz="1500" dirty="0"/>
              <a:t>부모</a:t>
            </a:r>
            <a:r>
              <a:rPr lang="en-US" altLang="ko-KR" sz="1500" dirty="0"/>
              <a:t>.</a:t>
            </a:r>
            <a:r>
              <a:rPr lang="en-US" altLang="ko-KR" sz="1500" dirty="0" err="1"/>
              <a:t>insertBefore</a:t>
            </a:r>
            <a:r>
              <a:rPr lang="en-US" altLang="ko-KR" sz="1500" dirty="0"/>
              <a:t>(DOM</a:t>
            </a:r>
            <a:r>
              <a:rPr lang="ko-KR" altLang="en-US" sz="1500" dirty="0"/>
              <a:t>객체 </a:t>
            </a:r>
            <a:r>
              <a:rPr lang="en-US" altLang="ko-KR" sz="1500" dirty="0"/>
              <a:t>[, </a:t>
            </a:r>
            <a:r>
              <a:rPr lang="ko-KR" altLang="en-US" sz="1500" dirty="0"/>
              <a:t>기준자식</a:t>
            </a:r>
            <a:r>
              <a:rPr lang="en-US" altLang="ko-KR" sz="1500" dirty="0"/>
              <a:t>]); </a:t>
            </a:r>
            <a:endParaRPr lang="ko-KR" altLang="en-US" sz="1500" dirty="0"/>
          </a:p>
          <a:p>
            <a:pPr lvl="2"/>
            <a:r>
              <a:rPr lang="ko-KR" altLang="en-US" sz="1500" dirty="0"/>
              <a:t>예</a:t>
            </a:r>
            <a:r>
              <a:rPr lang="en-US" altLang="ko-KR" sz="1500" dirty="0"/>
              <a:t>)</a:t>
            </a:r>
            <a:r>
              <a:rPr lang="ko-KR" altLang="en-US" sz="1500" dirty="0"/>
              <a:t> 생성한 </a:t>
            </a:r>
            <a:r>
              <a:rPr lang="en-US" altLang="ko-KR" sz="1500" dirty="0"/>
              <a:t>&lt;div&gt; </a:t>
            </a:r>
            <a:r>
              <a:rPr lang="ko-KR" altLang="en-US" sz="1500" dirty="0"/>
              <a:t>태그를 </a:t>
            </a:r>
            <a:r>
              <a:rPr lang="en-US" altLang="ko-KR" sz="1500" dirty="0"/>
              <a:t>&lt;p "id=p"&gt; </a:t>
            </a:r>
            <a:r>
              <a:rPr lang="ko-KR" altLang="en-US" sz="1500" dirty="0"/>
              <a:t>태그의 마지막 자식으로 추가    </a:t>
            </a:r>
            <a:endParaRPr lang="en-US" altLang="ko-KR" sz="1500" dirty="0"/>
          </a:p>
          <a:p>
            <a:pPr lvl="2"/>
            <a:endParaRPr lang="en-US" altLang="ko-KR" sz="1500" dirty="0"/>
          </a:p>
          <a:p>
            <a:pPr lvl="2"/>
            <a:endParaRPr lang="en-US" altLang="ko-KR" sz="1500" dirty="0"/>
          </a:p>
          <a:p>
            <a:pPr lvl="2"/>
            <a:endParaRPr lang="en-US" altLang="ko-KR" sz="1500" dirty="0"/>
          </a:p>
          <a:p>
            <a:r>
              <a:rPr lang="en-US" altLang="ko-KR" sz="1900" dirty="0"/>
              <a:t>DOM </a:t>
            </a:r>
            <a:r>
              <a:rPr lang="ko-KR" altLang="en-US" sz="1900" dirty="0"/>
              <a:t>객체의 삭제</a:t>
            </a:r>
            <a:endParaRPr lang="en-US" altLang="ko-KR" sz="1900" dirty="0"/>
          </a:p>
          <a:p>
            <a:pPr lvl="1"/>
            <a:r>
              <a:rPr lang="en-US" altLang="ko-KR" sz="1500" dirty="0" err="1"/>
              <a:t>var</a:t>
            </a:r>
            <a:r>
              <a:rPr lang="en-US" altLang="ko-KR" sz="1500" dirty="0"/>
              <a:t> </a:t>
            </a:r>
            <a:r>
              <a:rPr lang="en-US" altLang="ko-KR" sz="1500" dirty="0" err="1"/>
              <a:t>removedObj</a:t>
            </a:r>
            <a:r>
              <a:rPr lang="en-US" altLang="ko-KR" sz="1500" dirty="0"/>
              <a:t> = </a:t>
            </a:r>
            <a:r>
              <a:rPr lang="ko-KR" altLang="en-US" sz="1500" dirty="0"/>
              <a:t>부모</a:t>
            </a:r>
            <a:r>
              <a:rPr lang="en-US" altLang="ko-KR" sz="1500" dirty="0"/>
              <a:t>.</a:t>
            </a:r>
            <a:r>
              <a:rPr lang="en-US" altLang="ko-KR" sz="1500" dirty="0" err="1"/>
              <a:t>removeChild</a:t>
            </a:r>
            <a:r>
              <a:rPr lang="en-US" altLang="ko-KR" sz="1500" dirty="0"/>
              <a:t>(</a:t>
            </a:r>
            <a:r>
              <a:rPr lang="ko-KR" altLang="en-US" sz="1500" dirty="0" err="1"/>
              <a:t>떼어내고자하는자식객체</a:t>
            </a:r>
            <a:r>
              <a:rPr lang="en-US" altLang="ko-KR" sz="1500" dirty="0"/>
              <a:t>);</a:t>
            </a:r>
          </a:p>
          <a:p>
            <a:pPr lvl="2"/>
            <a:r>
              <a:rPr lang="ko-KR" altLang="en-US" sz="1500" dirty="0"/>
              <a:t>예</a:t>
            </a:r>
            <a:r>
              <a:rPr lang="en-US" altLang="ko-KR" sz="1500" dirty="0"/>
              <a:t>)</a:t>
            </a:r>
            <a:endParaRPr lang="en-US" altLang="ko-KR" dirty="0"/>
          </a:p>
          <a:p>
            <a:pPr marL="685800" lvl="2" indent="0">
              <a:buNone/>
            </a:pPr>
            <a:r>
              <a:rPr lang="en-US" altLang="ko-KR" dirty="0"/>
              <a:t>    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57</a:t>
            </a:fld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3503712" y="2382194"/>
            <a:ext cx="4572000" cy="1152128"/>
            <a:chOff x="2051720" y="2190055"/>
            <a:chExt cx="4572000" cy="1152128"/>
          </a:xfrm>
        </p:grpSpPr>
        <p:sp>
          <p:nvSpPr>
            <p:cNvPr id="5" name="직사각형 4"/>
            <p:cNvSpPr/>
            <p:nvPr/>
          </p:nvSpPr>
          <p:spPr>
            <a:xfrm>
              <a:off x="2051720" y="2190055"/>
              <a:ext cx="4572000" cy="2769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 marL="190500" defTabSz="180000" fontAlgn="base" latinLnBrk="0"/>
              <a:r>
                <a:rPr lang="en-US" altLang="ko-KR" sz="1200" kern="0" dirty="0" err="1">
                  <a:solidFill>
                    <a:srgbClr val="000000"/>
                  </a:solidFill>
                  <a:latin typeface="+mj-ea"/>
                  <a:ea typeface="+mj-ea"/>
                </a:rPr>
                <a:t>var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 </a:t>
              </a:r>
              <a:r>
                <a:rPr lang="en-US" altLang="ko-KR" sz="1200" kern="0" dirty="0" err="1">
                  <a:solidFill>
                    <a:srgbClr val="000000"/>
                  </a:solidFill>
                  <a:latin typeface="+mj-ea"/>
                  <a:ea typeface="+mj-ea"/>
                </a:rPr>
                <a:t>newDIV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 = </a:t>
              </a:r>
              <a:r>
                <a:rPr lang="en-US" altLang="ko-KR" sz="1200" kern="0" dirty="0" err="1">
                  <a:solidFill>
                    <a:srgbClr val="000000"/>
                  </a:solidFill>
                  <a:latin typeface="+mj-ea"/>
                  <a:ea typeface="+mj-ea"/>
                </a:rPr>
                <a:t>document.createElement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("div");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051720" y="2550095"/>
              <a:ext cx="4572000" cy="2769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 marL="190500" defTabSz="180000" fontAlgn="base" latinLnBrk="0"/>
              <a:r>
                <a:rPr lang="en-US" altLang="ko-KR" sz="1200" kern="0" dirty="0" err="1">
                  <a:solidFill>
                    <a:srgbClr val="000000"/>
                  </a:solidFill>
                  <a:latin typeface="+mj-ea"/>
                  <a:ea typeface="+mj-ea"/>
                </a:rPr>
                <a:t>newDIV.innerHTML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 = 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</a:rPr>
                <a:t>"</a:t>
              </a:r>
              <a:r>
                <a:rPr lang="ko-KR" altLang="en-US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새로 생성된 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DIV</a:t>
              </a:r>
              <a:r>
                <a:rPr lang="ko-KR" altLang="en-US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입니다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.";</a:t>
              </a:r>
              <a:endParaRPr lang="ko-KR" altLang="en-US" sz="1200" kern="0" dirty="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051720" y="2880518"/>
              <a:ext cx="4572000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 marL="190500" defTabSz="180000" fontAlgn="base" latinLnBrk="0"/>
              <a:r>
                <a:rPr lang="en-US" altLang="ko-KR" sz="1200" kern="0" dirty="0" err="1">
                  <a:solidFill>
                    <a:srgbClr val="000000"/>
                  </a:solidFill>
                  <a:latin typeface="+mj-ea"/>
                  <a:ea typeface="+mj-ea"/>
                </a:rPr>
                <a:t>newDIV.setAttribute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("id", "</a:t>
              </a:r>
              <a:r>
                <a:rPr lang="en-US" altLang="ko-KR" sz="1200" kern="0" dirty="0" err="1">
                  <a:solidFill>
                    <a:srgbClr val="000000"/>
                  </a:solidFill>
                  <a:latin typeface="+mj-ea"/>
                  <a:ea typeface="+mj-ea"/>
                </a:rPr>
                <a:t>myDiv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");</a:t>
              </a:r>
            </a:p>
            <a:p>
              <a:pPr marL="190500" defTabSz="180000" fontAlgn="base" latinLnBrk="0"/>
              <a:r>
                <a:rPr lang="en-US" altLang="ko-KR" sz="1200" kern="0" dirty="0" err="1">
                  <a:solidFill>
                    <a:srgbClr val="000000"/>
                  </a:solidFill>
                  <a:latin typeface="+mj-ea"/>
                  <a:ea typeface="+mj-ea"/>
                </a:rPr>
                <a:t>newDIV.style.backgroundColor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 = "yellow";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3508754" y="4567986"/>
            <a:ext cx="456695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p = 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document.getElementById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("p"); </a:t>
            </a:r>
            <a:endParaRPr lang="ko-KR" altLang="en-US" sz="12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p.appendChild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newDiv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); 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503712" y="5673948"/>
            <a:ext cx="460851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myDiv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document.getElementById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("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myDiv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");</a:t>
            </a:r>
          </a:p>
          <a:p>
            <a:pPr marL="190500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parent = 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myDiv.parentElement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; </a:t>
            </a:r>
            <a:endParaRPr lang="ko-KR" altLang="en-US" sz="12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parent.removeChild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myDiv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); 		//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부모에서 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myDiv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객체 삭제</a:t>
            </a:r>
          </a:p>
        </p:txBody>
      </p:sp>
    </p:spTree>
    <p:extLst>
      <p:ext uri="{BB962C8B-B14F-4D97-AF65-F5344CB8AC3E}">
        <p14:creationId xmlns:p14="http://schemas.microsoft.com/office/powerpoint/2010/main" val="36056115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&lt;div&gt; </a:t>
            </a:r>
            <a:r>
              <a:rPr lang="ko-KR" altLang="en-US" dirty="0"/>
              <a:t>태그의 </a:t>
            </a:r>
            <a:r>
              <a:rPr lang="en-US" altLang="ko-KR" dirty="0"/>
              <a:t>DOM </a:t>
            </a:r>
            <a:r>
              <a:rPr lang="ko-KR" altLang="en-US" dirty="0"/>
              <a:t>객체 동적 생성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58</a:t>
            </a:fld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07568" y="2435475"/>
            <a:ext cx="3744416" cy="855107"/>
          </a:xfrm>
          <a:prstGeom prst="roundRect">
            <a:avLst>
              <a:gd name="adj" fmla="val 6073"/>
            </a:avLst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92075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</a:rPr>
              <a:t>var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 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</a:rPr>
              <a:t>newDIV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 = 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</a:rPr>
              <a:t>document.createElement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("div");</a:t>
            </a:r>
          </a:p>
          <a:p>
            <a:pPr marL="92075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</a:rPr>
              <a:t>newDIV.innerHTML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 = "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</a:rPr>
              <a:t>새로 생성된 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DIV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</a:rPr>
              <a:t>입니다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."; </a:t>
            </a:r>
          </a:p>
          <a:p>
            <a:pPr marL="92075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</a:rPr>
              <a:t>newDIV.setAttribute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("id", "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</a:rPr>
              <a:t>myDiv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");</a:t>
            </a:r>
          </a:p>
          <a:p>
            <a:pPr marL="92075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</a:rPr>
              <a:t>newDIV.style.backgroundColor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 = "yellow";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00056" y="2447529"/>
            <a:ext cx="2935162" cy="830997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&lt;div id=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"</a:t>
            </a:r>
            <a:r>
              <a:rPr lang="en-US" altLang="ko-KR" sz="1200" dirty="0" err="1"/>
              <a:t>myDiv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"</a:t>
            </a:r>
            <a:endParaRPr lang="en-US" altLang="ko-KR" sz="1200" dirty="0"/>
          </a:p>
          <a:p>
            <a:r>
              <a:rPr lang="en-US" altLang="ko-KR" sz="1200" dirty="0"/>
              <a:t>       style=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"</a:t>
            </a:r>
            <a:r>
              <a:rPr lang="en-US" altLang="ko-KR" sz="1200" dirty="0" err="1"/>
              <a:t>background-color:yellow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"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       </a:t>
            </a:r>
            <a:r>
              <a:rPr lang="ko-KR" altLang="en-US" sz="1200" dirty="0"/>
              <a:t>새로 생성된 </a:t>
            </a:r>
            <a:r>
              <a:rPr lang="en-US" altLang="ko-KR" sz="1200" dirty="0"/>
              <a:t>DIV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&lt;/div&gt;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23593" y="3356993"/>
            <a:ext cx="29899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* </a:t>
            </a:r>
            <a:r>
              <a:rPr lang="ko-KR" altLang="en-US" sz="1100" dirty="0"/>
              <a:t>이 </a:t>
            </a:r>
            <a:r>
              <a:rPr lang="en-US" altLang="ko-KR" sz="1100" dirty="0"/>
              <a:t> </a:t>
            </a:r>
            <a:r>
              <a:rPr lang="ko-KR" altLang="en-US" sz="1100" dirty="0"/>
              <a:t>자바스크립트 코드는 사실상 오른쪽의 </a:t>
            </a:r>
            <a:endParaRPr lang="en-US" altLang="ko-KR" sz="1100" dirty="0"/>
          </a:p>
          <a:p>
            <a:r>
              <a:rPr lang="en-US" altLang="ko-KR" sz="1100" dirty="0"/>
              <a:t>  &lt;div&gt; </a:t>
            </a:r>
            <a:r>
              <a:rPr lang="ko-KR" altLang="en-US" sz="1100" dirty="0"/>
              <a:t>태그 정보를 가진 </a:t>
            </a:r>
            <a:r>
              <a:rPr lang="en-US" altLang="ko-KR" sz="1100" dirty="0"/>
              <a:t>DOM </a:t>
            </a:r>
            <a:r>
              <a:rPr lang="ko-KR" altLang="en-US" sz="1100" dirty="0"/>
              <a:t>객체 생성</a:t>
            </a:r>
          </a:p>
        </p:txBody>
      </p:sp>
      <p:cxnSp>
        <p:nvCxnSpPr>
          <p:cNvPr id="9" name="직선 화살표 연결선 8"/>
          <p:cNvCxnSpPr>
            <a:stCxn id="5" idx="3"/>
            <a:endCxn id="6" idx="1"/>
          </p:cNvCxnSpPr>
          <p:nvPr/>
        </p:nvCxnSpPr>
        <p:spPr>
          <a:xfrm flipV="1">
            <a:off x="5951984" y="2863028"/>
            <a:ext cx="6480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8445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59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847528" y="1332709"/>
            <a:ext cx="4572000" cy="54476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</a:t>
            </a:r>
            <a:r>
              <a:rPr lang="ko-KR" altLang="en-US" sz="1200" dirty="0"/>
              <a:t>문서의 동적 구성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/>
              <a:t>function </a:t>
            </a:r>
            <a:r>
              <a:rPr lang="en-US" altLang="ko-KR" sz="1200" b="1" dirty="0" err="1"/>
              <a:t>createDIV</a:t>
            </a:r>
            <a:r>
              <a:rPr lang="en-US" altLang="ko-KR" sz="1200" b="1" dirty="0"/>
              <a:t>()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obj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("parent");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newDIV</a:t>
            </a:r>
            <a:r>
              <a:rPr lang="en-US" altLang="ko-KR" sz="1200" dirty="0"/>
              <a:t> = </a:t>
            </a:r>
            <a:r>
              <a:rPr lang="en-US" altLang="ko-KR" sz="1200" b="1" dirty="0" err="1"/>
              <a:t>document.createElement</a:t>
            </a:r>
            <a:r>
              <a:rPr lang="en-US" altLang="ko-KR" sz="1200" b="1" dirty="0"/>
              <a:t>("div")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newDIV.innerHTML</a:t>
            </a:r>
            <a:r>
              <a:rPr lang="en-US" altLang="ko-KR" sz="1200" b="1" dirty="0"/>
              <a:t> = "</a:t>
            </a:r>
            <a:r>
              <a:rPr lang="ko-KR" altLang="en-US" sz="1200" b="1" dirty="0"/>
              <a:t>새로 생성된 </a:t>
            </a:r>
            <a:r>
              <a:rPr lang="en-US" altLang="ko-KR" sz="1200" b="1" dirty="0"/>
              <a:t>DIV</a:t>
            </a:r>
            <a:r>
              <a:rPr lang="ko-KR" altLang="en-US" sz="1200" b="1" dirty="0"/>
              <a:t>입니다</a:t>
            </a:r>
            <a:r>
              <a:rPr lang="en-US" altLang="ko-KR" sz="1200" b="1" dirty="0"/>
              <a:t>.";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err="1"/>
              <a:t>newDIV.setAttribute</a:t>
            </a:r>
            <a:r>
              <a:rPr lang="en-US" altLang="ko-KR" sz="1200" b="1" dirty="0"/>
              <a:t>("id", "</a:t>
            </a:r>
            <a:r>
              <a:rPr lang="en-US" altLang="ko-KR" sz="1200" b="1" dirty="0" err="1"/>
              <a:t>myDiv</a:t>
            </a:r>
            <a:r>
              <a:rPr lang="en-US" altLang="ko-KR" sz="1200" b="1" dirty="0"/>
              <a:t>");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err="1"/>
              <a:t>newDIV.style.backgroundColor</a:t>
            </a:r>
            <a:r>
              <a:rPr lang="en-US" altLang="ko-KR" sz="1200" b="1" dirty="0"/>
              <a:t> = "yellow";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err="1"/>
              <a:t>newDIV.onclick</a:t>
            </a:r>
            <a:r>
              <a:rPr lang="en-US" altLang="ko-KR" sz="1200" dirty="0"/>
              <a:t> = </a:t>
            </a:r>
            <a:r>
              <a:rPr lang="en-US" altLang="ko-KR" sz="1200" b="1" dirty="0"/>
              <a:t>function() {</a:t>
            </a:r>
          </a:p>
          <a:p>
            <a:pPr defTabSz="180000"/>
            <a:r>
              <a:rPr lang="en-US" altLang="ko-KR" sz="1200" b="1" dirty="0"/>
              <a:t>		</a:t>
            </a:r>
            <a:r>
              <a:rPr lang="en-US" altLang="ko-KR" sz="1200" b="1" dirty="0" err="1"/>
              <a:t>var</a:t>
            </a:r>
            <a:r>
              <a:rPr lang="en-US" altLang="ko-KR" sz="1200" b="1" dirty="0"/>
              <a:t> p = </a:t>
            </a:r>
            <a:r>
              <a:rPr lang="en-US" altLang="ko-KR" sz="1200" b="1" dirty="0" err="1"/>
              <a:t>this.parentElement</a:t>
            </a:r>
            <a:r>
              <a:rPr lang="en-US" altLang="ko-KR" sz="1200" b="1" dirty="0"/>
              <a:t>; </a:t>
            </a:r>
            <a:r>
              <a:rPr lang="en-US" altLang="ko-KR" sz="1200" dirty="0"/>
              <a:t>// </a:t>
            </a:r>
            <a:r>
              <a:rPr lang="ko-KR" altLang="en-US" sz="1200" dirty="0"/>
              <a:t>부모 </a:t>
            </a:r>
            <a:r>
              <a:rPr lang="en-US" altLang="ko-KR" sz="1200" dirty="0"/>
              <a:t>HTML </a:t>
            </a:r>
            <a:r>
              <a:rPr lang="ko-KR" altLang="en-US" sz="1200" dirty="0"/>
              <a:t>태그 요소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p.removeChild</a:t>
            </a:r>
            <a:r>
              <a:rPr lang="en-US" altLang="ko-KR" sz="1200" b="1" dirty="0"/>
              <a:t>(this); </a:t>
            </a:r>
            <a:r>
              <a:rPr lang="en-US" altLang="ko-KR" sz="1200" dirty="0"/>
              <a:t>// </a:t>
            </a:r>
            <a:r>
              <a:rPr lang="ko-KR" altLang="en-US" sz="1200" dirty="0"/>
              <a:t>자신을 부모로부터 제거</a:t>
            </a:r>
          </a:p>
          <a:p>
            <a:pPr defTabSz="180000"/>
            <a:r>
              <a:rPr lang="en-US" altLang="ko-KR" sz="1200" dirty="0"/>
              <a:t>	};</a:t>
            </a:r>
            <a:r>
              <a:rPr lang="en-US" altLang="ko-KR" sz="1200" b="1" dirty="0"/>
              <a:t>	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err="1"/>
              <a:t>obj.appendChild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newDIV</a:t>
            </a:r>
            <a:r>
              <a:rPr lang="en-US" altLang="ko-KR" sz="1200" b="1" dirty="0"/>
              <a:t>);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 id="parent"&gt;</a:t>
            </a:r>
          </a:p>
          <a:p>
            <a:pPr defTabSz="180000"/>
            <a:r>
              <a:rPr lang="en-US" altLang="ko-KR" sz="1200" dirty="0"/>
              <a:t>&lt;h3&gt;DIV </a:t>
            </a:r>
            <a:r>
              <a:rPr lang="ko-KR" altLang="en-US" sz="1200" dirty="0"/>
              <a:t>객체를 동적으로 생성</a:t>
            </a:r>
            <a:r>
              <a:rPr lang="en-US" altLang="ko-KR" sz="1200" dirty="0"/>
              <a:t>, </a:t>
            </a:r>
            <a:r>
              <a:rPr lang="ko-KR" altLang="en-US" sz="1200" dirty="0"/>
              <a:t>삽입</a:t>
            </a:r>
            <a:r>
              <a:rPr lang="en-US" altLang="ko-KR" sz="1200" dirty="0"/>
              <a:t>, </a:t>
            </a:r>
            <a:r>
              <a:rPr lang="ko-KR" altLang="en-US" sz="1200" dirty="0"/>
              <a:t>삭제하는 예제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&lt;p&gt;DOM </a:t>
            </a:r>
            <a:r>
              <a:rPr lang="ko-KR" altLang="en-US" sz="1200" dirty="0" err="1"/>
              <a:t>트리에</a:t>
            </a:r>
            <a:r>
              <a:rPr lang="ko-KR" altLang="en-US" sz="1200" dirty="0"/>
              <a:t> 동적으로 객체를 삽입할 수 있습니다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 err="1"/>
              <a:t>createElement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appendChild</a:t>
            </a:r>
            <a:r>
              <a:rPr lang="en-US" altLang="ko-KR" sz="1200" dirty="0"/>
              <a:t>(), </a:t>
            </a:r>
          </a:p>
          <a:p>
            <a:pPr defTabSz="180000"/>
            <a:r>
              <a:rPr lang="en-US" altLang="ko-KR" sz="1200" dirty="0" err="1"/>
              <a:t>removeChild</a:t>
            </a:r>
            <a:r>
              <a:rPr lang="en-US" altLang="ko-KR" sz="1200" dirty="0"/>
              <a:t>() </a:t>
            </a:r>
            <a:r>
              <a:rPr lang="ko-KR" altLang="en-US" sz="1200" dirty="0" err="1"/>
              <a:t>메소드를</a:t>
            </a:r>
            <a:r>
              <a:rPr lang="ko-KR" altLang="en-US" sz="1200" dirty="0"/>
              <a:t> 이용하여 새로운 객체를 생성</a:t>
            </a:r>
            <a:r>
              <a:rPr lang="en-US" altLang="ko-KR" sz="1200" dirty="0"/>
              <a:t>,</a:t>
            </a:r>
          </a:p>
          <a:p>
            <a:pPr defTabSz="180000"/>
            <a:r>
              <a:rPr lang="ko-KR" altLang="en-US" sz="1200" dirty="0"/>
              <a:t>삽입</a:t>
            </a:r>
            <a:r>
              <a:rPr lang="en-US" altLang="ko-KR" sz="1200" dirty="0"/>
              <a:t>, </a:t>
            </a:r>
            <a:r>
              <a:rPr lang="ko-KR" altLang="en-US" sz="1200" dirty="0"/>
              <a:t>삭제하는 예제입니다</a:t>
            </a:r>
            <a:r>
              <a:rPr lang="en-US" altLang="ko-KR" sz="1200" dirty="0"/>
              <a:t>.&lt;/p&gt;</a:t>
            </a:r>
          </a:p>
          <a:p>
            <a:pPr defTabSz="180000"/>
            <a:r>
              <a:rPr lang="en-US" altLang="ko-KR" sz="1200" dirty="0"/>
              <a:t>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</a:t>
            </a:r>
            <a:r>
              <a:rPr lang="en-US" altLang="ko-KR" sz="1200" b="1" dirty="0" err="1"/>
              <a:t>javascript:createDIV</a:t>
            </a:r>
            <a:r>
              <a:rPr lang="en-US" altLang="ko-KR" sz="1200" b="1" dirty="0"/>
              <a:t>()</a:t>
            </a:r>
            <a:r>
              <a:rPr lang="en-US" altLang="ko-KR" sz="1200" dirty="0"/>
              <a:t>"&gt;DIV </a:t>
            </a:r>
            <a:r>
              <a:rPr lang="ko-KR" altLang="en-US" sz="1200" dirty="0"/>
              <a:t>생성</a:t>
            </a:r>
            <a:r>
              <a:rPr lang="en-US" altLang="ko-KR" sz="1200" dirty="0"/>
              <a:t>&lt;/a&gt;&lt;p&gt;</a:t>
            </a:r>
          </a:p>
          <a:p>
            <a:pPr defTabSz="180000"/>
            <a:r>
              <a:rPr lang="en-US" altLang="ko-KR" sz="1200" dirty="0"/>
              <a:t>&lt;p&gt;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557" y="862839"/>
            <a:ext cx="2713676" cy="32454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2185" y="2852936"/>
            <a:ext cx="2713677" cy="3587676"/>
          </a:xfrm>
          <a:prstGeom prst="rect">
            <a:avLst/>
          </a:prstGeom>
        </p:spPr>
      </p:pic>
      <p:sp>
        <p:nvSpPr>
          <p:cNvPr id="6" name="모서리가 둥근 사각형 설명선 5"/>
          <p:cNvSpPr/>
          <p:nvPr/>
        </p:nvSpPr>
        <p:spPr>
          <a:xfrm>
            <a:off x="5951984" y="4149080"/>
            <a:ext cx="1513333" cy="442674"/>
          </a:xfrm>
          <a:prstGeom prst="wedgeRoundRectCallout">
            <a:avLst>
              <a:gd name="adj1" fmla="val 23999"/>
              <a:gd name="adj2" fmla="val -10356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/>
              <a:t>클릭하면 아래와 같이 </a:t>
            </a:r>
            <a:r>
              <a:rPr lang="en-US" altLang="ko-KR" sz="1000" dirty="0"/>
              <a:t>&lt;div&gt; </a:t>
            </a:r>
            <a:r>
              <a:rPr lang="ko-KR" altLang="en-US" sz="1000" dirty="0"/>
              <a:t>태그가 삽입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600056" y="6021289"/>
            <a:ext cx="1098450" cy="272415"/>
          </a:xfrm>
          <a:prstGeom prst="wedgeRoundRectCallout">
            <a:avLst>
              <a:gd name="adj1" fmla="val 64096"/>
              <a:gd name="adj2" fmla="val -245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/>
              <a:t>클릭하면 삭제</a:t>
            </a:r>
          </a:p>
        </p:txBody>
      </p:sp>
    </p:spTree>
    <p:extLst>
      <p:ext uri="{BB962C8B-B14F-4D97-AF65-F5344CB8AC3E}">
        <p14:creationId xmlns:p14="http://schemas.microsoft.com/office/powerpoint/2010/main" val="3396075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자바스크립트에서 배열을 만드는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배열 만드는 </a:t>
            </a:r>
            <a:r>
              <a:rPr lang="en-US" altLang="ko-KR" dirty="0"/>
              <a:t>2</a:t>
            </a:r>
            <a:r>
              <a:rPr lang="ko-KR" altLang="en-US" dirty="0"/>
              <a:t>가지 방법</a:t>
            </a:r>
            <a:endParaRPr lang="en-US" altLang="ko-KR" dirty="0"/>
          </a:p>
          <a:p>
            <a:pPr lvl="1"/>
            <a:r>
              <a:rPr lang="en-US" altLang="ko-KR" dirty="0"/>
              <a:t>[]</a:t>
            </a:r>
            <a:r>
              <a:rPr lang="ko-KR" altLang="en-US" dirty="0"/>
              <a:t>로 배열 만들기</a:t>
            </a:r>
          </a:p>
          <a:p>
            <a:pPr lvl="1"/>
            <a:r>
              <a:rPr lang="en-US" altLang="ko-KR" dirty="0"/>
              <a:t>Array </a:t>
            </a:r>
            <a:r>
              <a:rPr lang="ko-KR" altLang="en-US" dirty="0"/>
              <a:t>객체로 배열 만들기</a:t>
            </a:r>
            <a:endParaRPr lang="en-US" altLang="ko-KR" dirty="0"/>
          </a:p>
          <a:p>
            <a:r>
              <a:rPr lang="en-US" altLang="ko-KR" dirty="0"/>
              <a:t>[]</a:t>
            </a:r>
            <a:r>
              <a:rPr lang="ko-KR" altLang="en-US" dirty="0"/>
              <a:t>로 배열 만들기</a:t>
            </a:r>
            <a:endParaRPr lang="en-US" altLang="ko-KR" dirty="0"/>
          </a:p>
          <a:p>
            <a:pPr lvl="1" fontAlgn="base"/>
            <a:r>
              <a:rPr lang="en-US" altLang="ko-KR" dirty="0"/>
              <a:t>[] </a:t>
            </a:r>
            <a:r>
              <a:rPr lang="ko-KR" altLang="en-US" dirty="0"/>
              <a:t>안에는 원소들의 초기 값 나열</a:t>
            </a:r>
            <a:endParaRPr lang="en-US" altLang="ko-KR" dirty="0"/>
          </a:p>
          <a:p>
            <a:pPr lvl="1" fontAlgn="base"/>
            <a:endParaRPr lang="en-US" altLang="ko-KR" dirty="0"/>
          </a:p>
          <a:p>
            <a:pPr lvl="1" fontAlgn="base"/>
            <a:endParaRPr lang="en-US" altLang="ko-KR" dirty="0"/>
          </a:p>
          <a:p>
            <a:pPr lvl="1" fontAlgn="base"/>
            <a:r>
              <a:rPr lang="ko-KR" altLang="en-US" dirty="0"/>
              <a:t>배열 크기</a:t>
            </a:r>
            <a:endParaRPr lang="en-US" altLang="ko-KR" dirty="0"/>
          </a:p>
          <a:p>
            <a:pPr lvl="2" fontAlgn="base"/>
            <a:r>
              <a:rPr lang="ko-KR" altLang="en-US" dirty="0"/>
              <a:t>배열의 크기는 고정되지 않고</a:t>
            </a:r>
            <a:r>
              <a:rPr lang="en-US" altLang="ko-KR" dirty="0"/>
              <a:t>, </a:t>
            </a:r>
            <a:r>
              <a:rPr lang="ko-KR" altLang="en-US" dirty="0"/>
              <a:t>마지막 원소 추가 시 늘어남</a:t>
            </a:r>
            <a:endParaRPr lang="en-US" altLang="ko-KR" dirty="0"/>
          </a:p>
          <a:p>
            <a:pPr lvl="2" fontAlgn="base"/>
            <a:endParaRPr lang="en-US" altLang="ko-KR" dirty="0"/>
          </a:p>
          <a:p>
            <a:pPr lvl="2" fontAlgn="base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694892" y="4088870"/>
            <a:ext cx="457200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week = [“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월”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화”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수”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목”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금”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토”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일”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];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plots = [-20, -5, 0, 15, 20];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030388" y="5535201"/>
            <a:ext cx="595840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plots[5] = 33; // plots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배열에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6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번째 원소 추가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배열 크기는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6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 됨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plots[6] = 22; // plots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배열에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7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번째 원소 추가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배열 크기는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7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 됨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030388" y="6255282"/>
            <a:ext cx="595840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plots[</a:t>
            </a:r>
            <a:r>
              <a:rPr lang="en-US" altLang="ko-KR" sz="1400" strike="sngStrike" kern="0" dirty="0">
                <a:solidFill>
                  <a:srgbClr val="000000"/>
                </a:solidFill>
                <a:latin typeface="+mj-ea"/>
                <a:ea typeface="+mj-ea"/>
              </a:rPr>
              <a:t>10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] = 33; // 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오류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인덱스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10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plots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배열의 영역을 벗어났음</a:t>
            </a:r>
          </a:p>
        </p:txBody>
      </p:sp>
    </p:spTree>
    <p:extLst>
      <p:ext uri="{BB962C8B-B14F-4D97-AF65-F5344CB8AC3E}">
        <p14:creationId xmlns:p14="http://schemas.microsoft.com/office/powerpoint/2010/main" val="4012848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[]</a:t>
            </a:r>
            <a:r>
              <a:rPr lang="ko-KR" altLang="en-US" dirty="0"/>
              <a:t>로 배열 만들기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82085" y="1908116"/>
            <a:ext cx="4968552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&lt;html&gt;&lt;head&gt;&lt;title&gt;[]</a:t>
            </a:r>
            <a:r>
              <a:rPr lang="ko-KR" altLang="en-US" sz="1400" dirty="0"/>
              <a:t>로 배열 만들기</a:t>
            </a:r>
            <a:r>
              <a:rPr lang="en-US" altLang="ko-KR" sz="1400" dirty="0"/>
              <a:t>&lt;/title&gt;&lt;/head&gt;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&lt;h3&gt;[]</a:t>
            </a:r>
            <a:r>
              <a:rPr lang="ko-KR" altLang="en-US" sz="1400" dirty="0"/>
              <a:t>로 배열 만들기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b="1" dirty="0" err="1"/>
              <a:t>var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plots = [20, 5, 8, 15, 20]; </a:t>
            </a:r>
            <a:r>
              <a:rPr lang="en-US" altLang="ko-KR" sz="1400" dirty="0"/>
              <a:t>// </a:t>
            </a:r>
            <a:r>
              <a:rPr lang="ko-KR" altLang="en-US" sz="1400" dirty="0"/>
              <a:t>원소 </a:t>
            </a:r>
            <a:r>
              <a:rPr lang="en-US" altLang="ko-KR" sz="1400" dirty="0"/>
              <a:t>5</a:t>
            </a:r>
            <a:r>
              <a:rPr lang="ko-KR" altLang="en-US" sz="1400" dirty="0"/>
              <a:t>개의 배열 생성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var</a:t>
            </a:r>
            <a:r>
              <a:rPr lang="ko-KR" altLang="en-US" sz="1400" dirty="0"/>
              <a:t> </a:t>
            </a:r>
            <a:r>
              <a:rPr lang="en-US" altLang="ko-KR" sz="1400" dirty="0"/>
              <a:t>plots = [20, 5, 8, 15, 20]&lt;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/>
              <a:t>	for(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&lt;5;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 err="1"/>
              <a:t>var</a:t>
            </a:r>
            <a:r>
              <a:rPr lang="en-US" altLang="ko-KR" sz="1400" b="1" dirty="0"/>
              <a:t> size = plots[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]; </a:t>
            </a:r>
            <a:r>
              <a:rPr lang="en-US" altLang="ko-KR" sz="1400" dirty="0"/>
              <a:t>// plots </a:t>
            </a:r>
            <a:r>
              <a:rPr lang="ko-KR" altLang="en-US" sz="1400" dirty="0"/>
              <a:t>배열의 </a:t>
            </a:r>
            <a:r>
              <a:rPr lang="en-US" altLang="ko-KR" sz="1400" dirty="0" err="1"/>
              <a:t>i</a:t>
            </a:r>
            <a:r>
              <a:rPr lang="ko-KR" altLang="en-US" sz="1400" dirty="0"/>
              <a:t>번째 원소</a:t>
            </a:r>
          </a:p>
          <a:p>
            <a:pPr defTabSz="180000"/>
            <a:r>
              <a:rPr lang="en-US" altLang="ko-KR" sz="1400" dirty="0"/>
              <a:t>		while(size&gt;0) {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("*");</a:t>
            </a:r>
          </a:p>
          <a:p>
            <a:pPr defTabSz="180000"/>
            <a:r>
              <a:rPr lang="en-US" altLang="ko-KR" sz="1400" dirty="0"/>
              <a:t>			size--;</a:t>
            </a:r>
          </a:p>
          <a:p>
            <a:pPr defTabSz="180000"/>
            <a:r>
              <a:rPr lang="en-US" altLang="ko-KR" sz="1400" dirty="0"/>
              <a:t>		}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(plots[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105" y="2180488"/>
            <a:ext cx="3171979" cy="385645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43489" y="1343681"/>
            <a:ext cx="8260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[]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</a:rPr>
              <a:t>로 정수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</a:rPr>
              <a:t>를 저장할 배열을 만들고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</a:rPr>
              <a:t>원소의 값만큼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‘*’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</a:rPr>
              <a:t>를 출력하는 프로그램을 작성하라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965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배열 만들기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2000" dirty="0"/>
              <a:t>초기 값을 가진 배열 생성</a:t>
            </a:r>
            <a:endParaRPr lang="en-US" altLang="ko-KR" sz="2000" dirty="0"/>
          </a:p>
          <a:p>
            <a:endParaRPr lang="en-US" altLang="ko-KR" sz="2000" dirty="0"/>
          </a:p>
          <a:p>
            <a:pPr lvl="0"/>
            <a:endParaRPr lang="en-US" altLang="ko-KR" sz="2000" dirty="0"/>
          </a:p>
          <a:p>
            <a:pPr lvl="0"/>
            <a:r>
              <a:rPr lang="ko-KR" altLang="en-US" sz="2000" dirty="0"/>
              <a:t>초기화되지 않은 배열 생성</a:t>
            </a:r>
            <a:endParaRPr lang="en-US" altLang="ko-KR" sz="2000" dirty="0"/>
          </a:p>
          <a:p>
            <a:pPr lvl="1"/>
            <a:r>
              <a:rPr lang="ko-KR" altLang="en-US" sz="1800" dirty="0"/>
              <a:t>일정 크기의 배열 생성 후 나중에 원소 값 저장</a:t>
            </a:r>
          </a:p>
          <a:p>
            <a:pPr lvl="0"/>
            <a:endParaRPr lang="en-US" altLang="ko-KR" sz="2000" dirty="0"/>
          </a:p>
          <a:p>
            <a:pPr lvl="0"/>
            <a:endParaRPr lang="en-US" altLang="ko-KR" sz="2000" dirty="0"/>
          </a:p>
          <a:p>
            <a:pPr lvl="0"/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빈 배열 생성</a:t>
            </a:r>
            <a:endParaRPr lang="en-US" altLang="ko-KR" sz="2000" dirty="0"/>
          </a:p>
          <a:p>
            <a:pPr lvl="1"/>
            <a:r>
              <a:rPr lang="ko-KR" altLang="en-US" sz="1800" dirty="0"/>
              <a:t>원소 개수를 예상할 수 없는 경우</a:t>
            </a:r>
          </a:p>
          <a:p>
            <a:pPr lvl="0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75048" y="2324795"/>
            <a:ext cx="554461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week =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new Array(“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월”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화”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수”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목”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금”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토”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일”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);</a:t>
            </a:r>
            <a:endParaRPr lang="ko-KR" altLang="en-US" sz="1400" b="1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75048" y="3738564"/>
            <a:ext cx="554461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week =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new Array(7);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	// 7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개의 원소를 가진 배열 생성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75048" y="4116864"/>
            <a:ext cx="5544616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week[0] =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월”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week[1] =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화”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...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week[6] =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일”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40148" y="6004123"/>
            <a:ext cx="554473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week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new Array();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빈 배열 생성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342818" y="6405891"/>
            <a:ext cx="554194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week[0] =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월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”; 			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배열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week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크기 자동으로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1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week[1] =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화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”; 			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배열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week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크기 자동으로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2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58467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배열의 원소 개수</a:t>
            </a:r>
            <a:r>
              <a:rPr lang="en-US" altLang="ko-KR" dirty="0"/>
              <a:t>, length </a:t>
            </a:r>
            <a:r>
              <a:rPr lang="ko-KR" altLang="en-US" dirty="0" err="1"/>
              <a:t>프로퍼티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배열의 크기 </a:t>
            </a:r>
            <a:r>
              <a:rPr lang="en-US" altLang="ko-KR" dirty="0"/>
              <a:t>: Array </a:t>
            </a:r>
            <a:r>
              <a:rPr lang="ko-KR" altLang="en-US" dirty="0"/>
              <a:t>객체의 </a:t>
            </a:r>
            <a:r>
              <a:rPr lang="en-US" altLang="ko-KR" dirty="0"/>
              <a:t>length </a:t>
            </a:r>
            <a:r>
              <a:rPr lang="ko-KR" altLang="en-US" dirty="0" err="1"/>
              <a:t>프로퍼티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length </a:t>
            </a:r>
            <a:r>
              <a:rPr lang="ko-KR" altLang="en-US" dirty="0" err="1"/>
              <a:t>프로퍼티는</a:t>
            </a:r>
            <a:r>
              <a:rPr lang="ko-KR" altLang="en-US" dirty="0"/>
              <a:t> 사용자가 임의로 값 변경 가능</a:t>
            </a:r>
            <a:endParaRPr lang="en-US" altLang="ko-KR" dirty="0"/>
          </a:p>
          <a:p>
            <a:pPr lvl="2"/>
            <a:r>
              <a:rPr lang="en-US" altLang="ko-KR" dirty="0"/>
              <a:t>length </a:t>
            </a:r>
            <a:r>
              <a:rPr lang="ko-KR" altLang="en-US" dirty="0" err="1"/>
              <a:t>프로퍼티는</a:t>
            </a:r>
            <a:r>
              <a:rPr lang="ko-KR" altLang="en-US" dirty="0"/>
              <a:t> </a:t>
            </a:r>
            <a:r>
              <a:rPr lang="en-US" altLang="ko-KR" dirty="0"/>
              <a:t>Array </a:t>
            </a:r>
            <a:r>
              <a:rPr lang="ko-KR" altLang="en-US" dirty="0"/>
              <a:t>객체에 의해 자동 관리</a:t>
            </a:r>
            <a:endParaRPr lang="en-US" altLang="ko-KR" dirty="0"/>
          </a:p>
          <a:p>
            <a:pPr lvl="2"/>
            <a:r>
              <a:rPr lang="ko-KR" altLang="en-US" dirty="0"/>
              <a:t>사용자가 임의로 값 변경 가능</a:t>
            </a:r>
            <a:endParaRPr lang="en-US" altLang="ko-KR" dirty="0"/>
          </a:p>
          <a:p>
            <a:pPr lvl="3"/>
            <a:r>
              <a:rPr lang="ko-KR" altLang="en-US" dirty="0"/>
              <a:t>배열의 크기를 줄이거나 늘일 수 있음</a:t>
            </a:r>
            <a:endParaRPr lang="en-US" altLang="ko-KR" dirty="0"/>
          </a:p>
          <a:p>
            <a:pPr lvl="3"/>
            <a:r>
              <a:rPr lang="ko-KR" altLang="en-US" dirty="0"/>
              <a:t>예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29916" y="2410526"/>
            <a:ext cx="648072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plots = [-20, -5, 0, 15, 20];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week = new Array(“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월”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화”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수”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목”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금”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토”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일”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m =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plots.length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		// m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5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n =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week.length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		// n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7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19760" y="5309220"/>
            <a:ext cx="518457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plots.length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10; // plots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의 크기는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5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에서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10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으로 늘어남</a:t>
            </a:r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</a:rPr>
              <a:t>plots.length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 = 2; // plots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</a:rPr>
              <a:t>의 크기는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2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</a:rPr>
              <a:t>로 줄어 들어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, 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	          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</a:rPr>
              <a:t>처음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2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</a:rPr>
              <a:t>개의 원소 외에는 모두 삭제 됨</a:t>
            </a:r>
          </a:p>
        </p:txBody>
      </p:sp>
    </p:spTree>
    <p:extLst>
      <p:ext uri="{BB962C8B-B14F-4D97-AF65-F5344CB8AC3E}">
        <p14:creationId xmlns:p14="http://schemas.microsoft.com/office/powerpoint/2010/main" val="1332631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3725</Words>
  <Application>Microsoft Office PowerPoint</Application>
  <PresentationFormat>와이드스크린</PresentationFormat>
  <Paragraphs>1311</Paragraphs>
  <Slides>59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6" baseType="lpstr">
      <vt:lpstr>돋움</vt:lpstr>
      <vt:lpstr>맑은 고딕</vt:lpstr>
      <vt:lpstr>Arial</vt:lpstr>
      <vt:lpstr>Comic Sans MS</vt:lpstr>
      <vt:lpstr>Helvetica</vt:lpstr>
      <vt:lpstr>Wingdings</vt:lpstr>
      <vt:lpstr>Office 테마</vt:lpstr>
      <vt:lpstr>웹 기술 활용</vt:lpstr>
      <vt:lpstr>자바스크립트 객체</vt:lpstr>
      <vt:lpstr>자바스크립트 객체 종류</vt:lpstr>
      <vt:lpstr>코어 객체</vt:lpstr>
      <vt:lpstr>자바스크립트 배열</vt:lpstr>
      <vt:lpstr>자바스크립트에서 배열을 만드는 방법</vt:lpstr>
      <vt:lpstr>[]로 배열 만들기</vt:lpstr>
      <vt:lpstr>Array로 배열 만들기</vt:lpstr>
      <vt:lpstr>배열의 원소 개수, length 프로퍼티</vt:lpstr>
      <vt:lpstr>배열의 특징</vt:lpstr>
      <vt:lpstr>Date 객체</vt:lpstr>
      <vt:lpstr>Date 객체 생성 및 활용</vt:lpstr>
      <vt:lpstr>방문 시간에 따라 변하는 배경색 만들기</vt:lpstr>
      <vt:lpstr>String 객체</vt:lpstr>
      <vt:lpstr>String 객체의 특징</vt:lpstr>
      <vt:lpstr>PowerPoint 프레젠테이션</vt:lpstr>
      <vt:lpstr>Math 객체</vt:lpstr>
      <vt:lpstr>PowerPoint 프레젠테이션</vt:lpstr>
      <vt:lpstr>사용자 객체 만들기</vt:lpstr>
      <vt:lpstr>new Object()로 객체 만들기</vt:lpstr>
      <vt:lpstr>PowerPoint 프레젠테이션</vt:lpstr>
      <vt:lpstr>리터럴 표기법으로 만들기</vt:lpstr>
      <vt:lpstr>PowerPoint 프레젠테이션</vt:lpstr>
      <vt:lpstr>프로토타입</vt:lpstr>
      <vt:lpstr>프로토타입 만드는 사례 : Student 프로토타입</vt:lpstr>
      <vt:lpstr>PowerPoint 프레젠테이션</vt:lpstr>
      <vt:lpstr>객체와 반복문</vt:lpstr>
      <vt:lpstr>PowerPoint 프레젠테이션</vt:lpstr>
      <vt:lpstr>객체관련 키워드</vt:lpstr>
      <vt:lpstr>HTML 페이지와 자바스크립트 객체</vt:lpstr>
      <vt:lpstr>문서 객체 모델 기본 용어</vt:lpstr>
      <vt:lpstr>HTML DOM(Document Object Model)</vt:lpstr>
      <vt:lpstr>PowerPoint 프레젠테이션</vt:lpstr>
      <vt:lpstr>DOM 트리의 특징</vt:lpstr>
      <vt:lpstr>DOM 객체와 HTML 페이지의 화면 출력</vt:lpstr>
      <vt:lpstr>HTML 태그의 요소</vt:lpstr>
      <vt:lpstr>DOM 객체의 구성 요소</vt:lpstr>
      <vt:lpstr>PowerPoint 프레젠테이션</vt:lpstr>
      <vt:lpstr>DOM 객체의 프로퍼티와 DOM 객체사이의 관계</vt:lpstr>
      <vt:lpstr>DOM 객체의 구조 출력 : p 객체 사례</vt:lpstr>
      <vt:lpstr>DOM 객체 다루기</vt:lpstr>
      <vt:lpstr>&lt;span&gt;의 CSS3 스타일 동적 변경</vt:lpstr>
      <vt:lpstr>innerHTML 프로퍼티</vt:lpstr>
      <vt:lpstr>innerHTML을 이용하여 HTML 콘텐츠 동적 변경</vt:lpstr>
      <vt:lpstr>this</vt:lpstr>
      <vt:lpstr>this 활용</vt:lpstr>
      <vt:lpstr>document 객체 </vt:lpstr>
      <vt:lpstr>document 객체의 프로퍼티 출력</vt:lpstr>
      <vt:lpstr>document 객체의 프로퍼티 출력</vt:lpstr>
      <vt:lpstr>DOM 트리에서 DOM 객체 찾기</vt:lpstr>
      <vt:lpstr>태그 이름으로 DOM 객체 찾기, getElementsByTagName()</vt:lpstr>
      <vt:lpstr>document.write()</vt:lpstr>
      <vt:lpstr>write() 메소드 활용</vt:lpstr>
      <vt:lpstr>write()를 잘못 사용하는 예</vt:lpstr>
      <vt:lpstr>document의 열기와 닫기, open()과 close()</vt:lpstr>
      <vt:lpstr>PowerPoint 프레젠테이션</vt:lpstr>
      <vt:lpstr>문서의 동적 구성</vt:lpstr>
      <vt:lpstr>&lt;div&gt; 태그의 DOM 객체 동적 생성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운영체제</dc:title>
  <dc:creator>유상현</dc:creator>
  <cp:lastModifiedBy>user</cp:lastModifiedBy>
  <cp:revision>15</cp:revision>
  <dcterms:created xsi:type="dcterms:W3CDTF">2019-03-01T02:15:21Z</dcterms:created>
  <dcterms:modified xsi:type="dcterms:W3CDTF">2019-10-11T04:17:43Z</dcterms:modified>
</cp:coreProperties>
</file>