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83" r:id="rId3"/>
    <p:sldId id="399" r:id="rId4"/>
    <p:sldId id="380" r:id="rId5"/>
    <p:sldId id="400" r:id="rId6"/>
    <p:sldId id="381" r:id="rId7"/>
    <p:sldId id="396" r:id="rId8"/>
    <p:sldId id="397" r:id="rId9"/>
    <p:sldId id="475" r:id="rId10"/>
    <p:sldId id="486" r:id="rId11"/>
    <p:sldId id="487" r:id="rId12"/>
    <p:sldId id="488" r:id="rId13"/>
    <p:sldId id="372" r:id="rId14"/>
    <p:sldId id="477" r:id="rId15"/>
    <p:sldId id="406" r:id="rId16"/>
    <p:sldId id="476" r:id="rId17"/>
    <p:sldId id="407" r:id="rId18"/>
    <p:sldId id="478" r:id="rId19"/>
    <p:sldId id="408" r:id="rId20"/>
    <p:sldId id="417" r:id="rId21"/>
    <p:sldId id="369" r:id="rId22"/>
    <p:sldId id="358" r:id="rId23"/>
    <p:sldId id="479" r:id="rId24"/>
    <p:sldId id="409" r:id="rId25"/>
    <p:sldId id="480" r:id="rId26"/>
    <p:sldId id="481" r:id="rId27"/>
    <p:sldId id="377" r:id="rId28"/>
    <p:sldId id="410" r:id="rId29"/>
    <p:sldId id="378" r:id="rId30"/>
    <p:sldId id="411" r:id="rId31"/>
    <p:sldId id="389" r:id="rId32"/>
    <p:sldId id="482" r:id="rId33"/>
    <p:sldId id="412" r:id="rId34"/>
    <p:sldId id="483" r:id="rId35"/>
    <p:sldId id="413" r:id="rId36"/>
    <p:sldId id="484" r:id="rId37"/>
    <p:sldId id="392" r:id="rId38"/>
    <p:sldId id="414" r:id="rId39"/>
    <p:sldId id="485" r:id="rId40"/>
    <p:sldId id="415" r:id="rId41"/>
    <p:sldId id="416" r:id="rId42"/>
    <p:sldId id="394" r:id="rId43"/>
    <p:sldId id="489" r:id="rId44"/>
    <p:sldId id="490" r:id="rId45"/>
    <p:sldId id="491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3" r:id="rId58"/>
    <p:sldId id="504" r:id="rId59"/>
    <p:sldId id="505" r:id="rId60"/>
    <p:sldId id="506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3ADFD-9383-4FD3-B197-3C513416EB6C}" v="16" dt="2019-10-10T03:36:13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상현" userId="3fcbdcfa-8d11-4da3-bb32-ba628d89dc7a" providerId="ADAL" clId="{1387A491-CFD4-47B6-89C5-24A6E9981FD9}"/>
    <pc:docChg chg="undo custSel addSld delSld modSld">
      <pc:chgData name="유상현" userId="3fcbdcfa-8d11-4da3-bb32-ba628d89dc7a" providerId="ADAL" clId="{1387A491-CFD4-47B6-89C5-24A6E9981FD9}" dt="2019-10-10T03:43:02.467" v="166" actId="478"/>
      <pc:docMkLst>
        <pc:docMk/>
      </pc:docMkLst>
      <pc:sldChg chg="modSp">
        <pc:chgData name="유상현" userId="3fcbdcfa-8d11-4da3-bb32-ba628d89dc7a" providerId="ADAL" clId="{1387A491-CFD4-47B6-89C5-24A6E9981FD9}" dt="2019-10-10T02:37:10.608" v="49" actId="20577"/>
        <pc:sldMkLst>
          <pc:docMk/>
          <pc:sldMk cId="4161382089" sldId="256"/>
        </pc:sldMkLst>
        <pc:spChg chg="mod">
          <ac:chgData name="유상현" userId="3fcbdcfa-8d11-4da3-bb32-ba628d89dc7a" providerId="ADAL" clId="{1387A491-CFD4-47B6-89C5-24A6E9981FD9}" dt="2019-10-10T02:37:10.608" v="49" actId="20577"/>
          <ac:spMkLst>
            <pc:docMk/>
            <pc:sldMk cId="4161382089" sldId="256"/>
            <ac:spMk id="3" creationId="{8C12D3A4-A9F1-420B-ABB0-A1F9AC22DD74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237788425" sldId="257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91727247" sldId="25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573693723" sldId="259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571955382" sldId="260"/>
        </pc:sldMkLst>
      </pc:sldChg>
      <pc:sldChg chg="modSp add del">
        <pc:chgData name="유상현" userId="3fcbdcfa-8d11-4da3-bb32-ba628d89dc7a" providerId="ADAL" clId="{1387A491-CFD4-47B6-89C5-24A6E9981FD9}" dt="2019-10-10T03:35:51.039" v="92" actId="47"/>
        <pc:sldMkLst>
          <pc:docMk/>
          <pc:sldMk cId="0" sldId="261"/>
        </pc:sldMkLst>
        <pc:spChg chg="mod">
          <ac:chgData name="유상현" userId="3fcbdcfa-8d11-4da3-bb32-ba628d89dc7a" providerId="ADAL" clId="{1387A491-CFD4-47B6-89C5-24A6E9981FD9}" dt="2019-10-10T03:27:05.263" v="76"/>
          <ac:spMkLst>
            <pc:docMk/>
            <pc:sldMk cId="0" sldId="261"/>
            <ac:spMk id="95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591327176" sldId="261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131026877" sldId="262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047327478" sldId="263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58395477" sldId="264"/>
        </pc:sldMkLst>
      </pc:sldChg>
      <pc:sldChg chg="modSp add">
        <pc:chgData name="유상현" userId="3fcbdcfa-8d11-4da3-bb32-ba628d89dc7a" providerId="ADAL" clId="{1387A491-CFD4-47B6-89C5-24A6E9981FD9}" dt="2019-10-10T03:36:13.965" v="101" actId="27636"/>
        <pc:sldMkLst>
          <pc:docMk/>
          <pc:sldMk cId="1992303307" sldId="358"/>
        </pc:sldMkLst>
        <pc:spChg chg="mod">
          <ac:chgData name="유상현" userId="3fcbdcfa-8d11-4da3-bb32-ba628d89dc7a" providerId="ADAL" clId="{1387A491-CFD4-47B6-89C5-24A6E9981FD9}" dt="2019-10-10T03:36:13.965" v="101" actId="27636"/>
          <ac:spMkLst>
            <pc:docMk/>
            <pc:sldMk cId="1992303307" sldId="358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963" v="100" actId="27636"/>
          <ac:spMkLst>
            <pc:docMk/>
            <pc:sldMk cId="1992303307" sldId="358"/>
            <ac:spMk id="41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8:05.441" v="51" actId="47"/>
        <pc:sldMkLst>
          <pc:docMk/>
          <pc:sldMk cId="649812669" sldId="364"/>
        </pc:sldMkLst>
      </pc:sldChg>
      <pc:sldChg chg="del">
        <pc:chgData name="유상현" userId="3fcbdcfa-8d11-4da3-bb32-ba628d89dc7a" providerId="ADAL" clId="{1387A491-CFD4-47B6-89C5-24A6E9981FD9}" dt="2019-10-10T02:38:22.727" v="52" actId="47"/>
        <pc:sldMkLst>
          <pc:docMk/>
          <pc:sldMk cId="3275916304" sldId="367"/>
        </pc:sldMkLst>
      </pc:sldChg>
      <pc:sldChg chg="del">
        <pc:chgData name="유상현" userId="3fcbdcfa-8d11-4da3-bb32-ba628d89dc7a" providerId="ADAL" clId="{1387A491-CFD4-47B6-89C5-24A6E9981FD9}" dt="2019-10-10T02:38:37.365" v="54" actId="47"/>
        <pc:sldMkLst>
          <pc:docMk/>
          <pc:sldMk cId="1246137424" sldId="369"/>
        </pc:sldMkLst>
      </pc:sldChg>
      <pc:sldChg chg="modSp add">
        <pc:chgData name="유상현" userId="3fcbdcfa-8d11-4da3-bb32-ba628d89dc7a" providerId="ADAL" clId="{1387A491-CFD4-47B6-89C5-24A6E9981FD9}" dt="2019-10-10T03:37:30.538" v="130" actId="1076"/>
        <pc:sldMkLst>
          <pc:docMk/>
          <pc:sldMk cId="2909621217" sldId="369"/>
        </pc:sldMkLst>
        <pc:spChg chg="mod">
          <ac:chgData name="유상현" userId="3fcbdcfa-8d11-4da3-bb32-ba628d89dc7a" providerId="ADAL" clId="{1387A491-CFD4-47B6-89C5-24A6E9981FD9}" dt="2019-10-10T03:37:24.961" v="129" actId="1076"/>
          <ac:spMkLst>
            <pc:docMk/>
            <pc:sldMk cId="2909621217" sldId="369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7:30.538" v="130" actId="1076"/>
          <ac:spMkLst>
            <pc:docMk/>
            <pc:sldMk cId="2909621217" sldId="369"/>
            <ac:spMk id="28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8:33.034" v="53" actId="47"/>
        <pc:sldMkLst>
          <pc:docMk/>
          <pc:sldMk cId="1485633342" sldId="371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587837195" sldId="372"/>
        </pc:sldMkLst>
      </pc:sldChg>
      <pc:sldChg chg="modSp add">
        <pc:chgData name="유상현" userId="3fcbdcfa-8d11-4da3-bb32-ba628d89dc7a" providerId="ADAL" clId="{1387A491-CFD4-47B6-89C5-24A6E9981FD9}" dt="2019-10-10T02:46:38.146" v="58" actId="27636"/>
        <pc:sldMkLst>
          <pc:docMk/>
          <pc:sldMk cId="3893486236" sldId="372"/>
        </pc:sldMkLst>
        <pc:spChg chg="mod">
          <ac:chgData name="유상현" userId="3fcbdcfa-8d11-4da3-bb32-ba628d89dc7a" providerId="ADAL" clId="{1387A491-CFD4-47B6-89C5-24A6E9981FD9}" dt="2019-10-10T02:46:38.146" v="58" actId="27636"/>
          <ac:spMkLst>
            <pc:docMk/>
            <pc:sldMk cId="3893486236" sldId="372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196453819" sldId="377"/>
        </pc:sldMkLst>
      </pc:sldChg>
      <pc:sldChg chg="modSp add">
        <pc:chgData name="유상현" userId="3fcbdcfa-8d11-4da3-bb32-ba628d89dc7a" providerId="ADAL" clId="{1387A491-CFD4-47B6-89C5-24A6E9981FD9}" dt="2019-10-10T03:42:03.510" v="155" actId="6549"/>
        <pc:sldMkLst>
          <pc:docMk/>
          <pc:sldMk cId="2375952889" sldId="377"/>
        </pc:sldMkLst>
        <pc:spChg chg="mod">
          <ac:chgData name="유상현" userId="3fcbdcfa-8d11-4da3-bb32-ba628d89dc7a" providerId="ADAL" clId="{1387A491-CFD4-47B6-89C5-24A6E9981FD9}" dt="2019-10-10T03:42:03.510" v="155" actId="6549"/>
          <ac:spMkLst>
            <pc:docMk/>
            <pc:sldMk cId="2375952889" sldId="377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997" v="107" actId="27636"/>
          <ac:spMkLst>
            <pc:docMk/>
            <pc:sldMk cId="2375952889" sldId="377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42:00.067" v="154" actId="6549"/>
        <pc:sldMkLst>
          <pc:docMk/>
          <pc:sldMk cId="1044097790" sldId="378"/>
        </pc:sldMkLst>
        <pc:spChg chg="mod">
          <ac:chgData name="유상현" userId="3fcbdcfa-8d11-4da3-bb32-ba628d89dc7a" providerId="ADAL" clId="{1387A491-CFD4-47B6-89C5-24A6E9981FD9}" dt="2019-10-10T03:42:00.067" v="154" actId="6549"/>
          <ac:spMkLst>
            <pc:docMk/>
            <pc:sldMk cId="1044097790" sldId="378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13" v="110" actId="27636"/>
          <ac:spMkLst>
            <pc:docMk/>
            <pc:sldMk cId="1044097790" sldId="378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216920551" sldId="386"/>
        </pc:sldMkLst>
      </pc:sldChg>
      <pc:sldChg chg="modSp add">
        <pc:chgData name="유상현" userId="3fcbdcfa-8d11-4da3-bb32-ba628d89dc7a" providerId="ADAL" clId="{1387A491-CFD4-47B6-89C5-24A6E9981FD9}" dt="2019-10-10T03:41:56.461" v="153" actId="6549"/>
        <pc:sldMkLst>
          <pc:docMk/>
          <pc:sldMk cId="572856715" sldId="389"/>
        </pc:sldMkLst>
        <pc:spChg chg="mod">
          <ac:chgData name="유상현" userId="3fcbdcfa-8d11-4da3-bb32-ba628d89dc7a" providerId="ADAL" clId="{1387A491-CFD4-47B6-89C5-24A6E9981FD9}" dt="2019-10-10T03:41:56.461" v="153" actId="6549"/>
          <ac:spMkLst>
            <pc:docMk/>
            <pc:sldMk cId="572856715" sldId="389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33" v="113" actId="27636"/>
          <ac:spMkLst>
            <pc:docMk/>
            <pc:sldMk cId="572856715" sldId="389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382064317" sldId="389"/>
        </pc:sldMkLst>
      </pc:sldChg>
      <pc:sldChg chg="modSp add">
        <pc:chgData name="유상현" userId="3fcbdcfa-8d11-4da3-bb32-ba628d89dc7a" providerId="ADAL" clId="{1387A491-CFD4-47B6-89C5-24A6E9981FD9}" dt="2019-10-10T03:41:41.734" v="149" actId="6549"/>
        <pc:sldMkLst>
          <pc:docMk/>
          <pc:sldMk cId="1188165467" sldId="392"/>
        </pc:sldMkLst>
        <pc:spChg chg="mod">
          <ac:chgData name="유상현" userId="3fcbdcfa-8d11-4da3-bb32-ba628d89dc7a" providerId="ADAL" clId="{1387A491-CFD4-47B6-89C5-24A6E9981FD9}" dt="2019-10-10T03:41:41.734" v="149" actId="6549"/>
          <ac:spMkLst>
            <pc:docMk/>
            <pc:sldMk cId="1188165467" sldId="392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84" v="120" actId="27636"/>
          <ac:spMkLst>
            <pc:docMk/>
            <pc:sldMk cId="1188165467" sldId="392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322489032" sldId="392"/>
        </pc:sldMkLst>
      </pc:sldChg>
      <pc:sldChg chg="addSp delSp modSp add">
        <pc:chgData name="유상현" userId="3fcbdcfa-8d11-4da3-bb32-ba628d89dc7a" providerId="ADAL" clId="{1387A491-CFD4-47B6-89C5-24A6E9981FD9}" dt="2019-10-10T03:43:02.467" v="166" actId="478"/>
        <pc:sldMkLst>
          <pc:docMk/>
          <pc:sldMk cId="3396075288" sldId="394"/>
        </pc:sldMkLst>
        <pc:spChg chg="del mod">
          <ac:chgData name="유상현" userId="3fcbdcfa-8d11-4da3-bb32-ba628d89dc7a" providerId="ADAL" clId="{1387A491-CFD4-47B6-89C5-24A6E9981FD9}" dt="2019-10-10T03:43:00.062" v="165" actId="478"/>
          <ac:spMkLst>
            <pc:docMk/>
            <pc:sldMk cId="3396075288" sldId="394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128" v="127" actId="27636"/>
          <ac:spMkLst>
            <pc:docMk/>
            <pc:sldMk cId="3396075288" sldId="394"/>
            <ac:spMk id="3" creationId="{00000000-0000-0000-0000-000000000000}"/>
          </ac:spMkLst>
        </pc:spChg>
        <pc:spChg chg="add del mod">
          <ac:chgData name="유상현" userId="3fcbdcfa-8d11-4da3-bb32-ba628d89dc7a" providerId="ADAL" clId="{1387A491-CFD4-47B6-89C5-24A6E9981FD9}" dt="2019-10-10T03:43:02.467" v="166" actId="478"/>
          <ac:spMkLst>
            <pc:docMk/>
            <pc:sldMk cId="3396075288" sldId="394"/>
            <ac:spMk id="10" creationId="{FC0F2E47-7D48-4342-8D3A-3328D056BA6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039876129" sldId="39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921647236" sldId="402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441366309" sldId="403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188042588" sldId="406"/>
        </pc:sldMkLst>
      </pc:sldChg>
      <pc:sldChg chg="modSp add">
        <pc:chgData name="유상현" userId="3fcbdcfa-8d11-4da3-bb32-ba628d89dc7a" providerId="ADAL" clId="{1387A491-CFD4-47B6-89C5-24A6E9981FD9}" dt="2019-10-10T03:24:39.512" v="61" actId="27636"/>
        <pc:sldMkLst>
          <pc:docMk/>
          <pc:sldMk cId="3703072569" sldId="406"/>
        </pc:sldMkLst>
        <pc:spChg chg="mod">
          <ac:chgData name="유상현" userId="3fcbdcfa-8d11-4da3-bb32-ba628d89dc7a" providerId="ADAL" clId="{1387A491-CFD4-47B6-89C5-24A6E9981FD9}" dt="2019-10-10T03:24:39.510" v="60" actId="27636"/>
          <ac:spMkLst>
            <pc:docMk/>
            <pc:sldMk cId="3703072569" sldId="406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24:39.512" v="61" actId="27636"/>
          <ac:spMkLst>
            <pc:docMk/>
            <pc:sldMk cId="3703072569" sldId="406"/>
            <ac:spMk id="4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6:13.898" v="95" actId="27636"/>
        <pc:sldMkLst>
          <pc:docMk/>
          <pc:sldMk cId="3990835491" sldId="407"/>
        </pc:sldMkLst>
        <pc:spChg chg="mod">
          <ac:chgData name="유상현" userId="3fcbdcfa-8d11-4da3-bb32-ba628d89dc7a" providerId="ADAL" clId="{1387A491-CFD4-47B6-89C5-24A6E9981FD9}" dt="2019-10-10T03:36:13.896" v="94" actId="27636"/>
          <ac:spMkLst>
            <pc:docMk/>
            <pc:sldMk cId="3990835491" sldId="407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898" v="95" actId="27636"/>
          <ac:spMkLst>
            <pc:docMk/>
            <pc:sldMk cId="3990835491" sldId="407"/>
            <ac:spMk id="4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7:00.707" v="128" actId="1076"/>
        <pc:sldMkLst>
          <pc:docMk/>
          <pc:sldMk cId="4131587413" sldId="408"/>
        </pc:sldMkLst>
        <pc:spChg chg="mod">
          <ac:chgData name="유상현" userId="3fcbdcfa-8d11-4da3-bb32-ba628d89dc7a" providerId="ADAL" clId="{1387A491-CFD4-47B6-89C5-24A6E9981FD9}" dt="2019-10-10T03:36:13.929" v="97" actId="27636"/>
          <ac:spMkLst>
            <pc:docMk/>
            <pc:sldMk cId="4131587413" sldId="408"/>
            <ac:spMk id="3" creationId="{00000000-0000-0000-0000-000000000000}"/>
          </ac:spMkLst>
        </pc:spChg>
        <pc:picChg chg="mod">
          <ac:chgData name="유상현" userId="3fcbdcfa-8d11-4da3-bb32-ba628d89dc7a" providerId="ADAL" clId="{1387A491-CFD4-47B6-89C5-24A6E9981FD9}" dt="2019-10-10T03:37:00.707" v="128" actId="1076"/>
          <ac:picMkLst>
            <pc:docMk/>
            <pc:sldMk cId="4131587413" sldId="408"/>
            <ac:picMk id="17" creationId="{00000000-0000-0000-0000-000000000000}"/>
          </ac:picMkLst>
        </pc:picChg>
      </pc:sldChg>
      <pc:sldChg chg="modSp add">
        <pc:chgData name="유상현" userId="3fcbdcfa-8d11-4da3-bb32-ba628d89dc7a" providerId="ADAL" clId="{1387A491-CFD4-47B6-89C5-24A6E9981FD9}" dt="2019-10-10T03:38:56.588" v="132" actId="1076"/>
        <pc:sldMkLst>
          <pc:docMk/>
          <pc:sldMk cId="1042285597" sldId="409"/>
        </pc:sldMkLst>
        <pc:spChg chg="mod">
          <ac:chgData name="유상현" userId="3fcbdcfa-8d11-4da3-bb32-ba628d89dc7a" providerId="ADAL" clId="{1387A491-CFD4-47B6-89C5-24A6E9981FD9}" dt="2019-10-10T03:36:13.980" v="104" actId="27636"/>
          <ac:spMkLst>
            <pc:docMk/>
            <pc:sldMk cId="1042285597" sldId="409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8:52.876" v="131" actId="1076"/>
          <ac:spMkLst>
            <pc:docMk/>
            <pc:sldMk cId="1042285597" sldId="409"/>
            <ac:spMk id="5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8:56.588" v="132" actId="1076"/>
          <ac:spMkLst>
            <pc:docMk/>
            <pc:sldMk cId="1042285597" sldId="409"/>
            <ac:spMk id="6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9:22.377" v="136" actId="1076"/>
        <pc:sldMkLst>
          <pc:docMk/>
          <pc:sldMk cId="3919330095" sldId="410"/>
        </pc:sldMkLst>
        <pc:spChg chg="mod">
          <ac:chgData name="유상현" userId="3fcbdcfa-8d11-4da3-bb32-ba628d89dc7a" providerId="ADAL" clId="{1387A491-CFD4-47B6-89C5-24A6E9981FD9}" dt="2019-10-10T03:36:14.007" v="109" actId="27636"/>
          <ac:spMkLst>
            <pc:docMk/>
            <pc:sldMk cId="3919330095" sldId="410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20.545" v="135" actId="1076"/>
          <ac:spMkLst>
            <pc:docMk/>
            <pc:sldMk cId="3919330095" sldId="410"/>
            <ac:spMk id="5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22.377" v="136" actId="1076"/>
          <ac:spMkLst>
            <pc:docMk/>
            <pc:sldMk cId="3919330095" sldId="410"/>
            <ac:spMk id="6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9:29.833" v="137" actId="1076"/>
        <pc:sldMkLst>
          <pc:docMk/>
          <pc:sldMk cId="1067641469" sldId="411"/>
        </pc:sldMkLst>
        <pc:spChg chg="mod">
          <ac:chgData name="유상현" userId="3fcbdcfa-8d11-4da3-bb32-ba628d89dc7a" providerId="ADAL" clId="{1387A491-CFD4-47B6-89C5-24A6E9981FD9}" dt="2019-10-10T03:36:14.028" v="112" actId="27636"/>
          <ac:spMkLst>
            <pc:docMk/>
            <pc:sldMk cId="1067641469" sldId="411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26" v="111" actId="27636"/>
          <ac:spMkLst>
            <pc:docMk/>
            <pc:sldMk cId="1067641469" sldId="411"/>
            <ac:spMk id="4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29.833" v="137" actId="1076"/>
          <ac:spMkLst>
            <pc:docMk/>
            <pc:sldMk cId="1067641469" sldId="411"/>
            <ac:spMk id="6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9:47.409" v="139" actId="1076"/>
        <pc:sldMkLst>
          <pc:docMk/>
          <pc:sldMk cId="399501601" sldId="412"/>
        </pc:sldMkLst>
        <pc:spChg chg="mod">
          <ac:chgData name="유상현" userId="3fcbdcfa-8d11-4da3-bb32-ba628d89dc7a" providerId="ADAL" clId="{1387A491-CFD4-47B6-89C5-24A6E9981FD9}" dt="2019-10-10T03:36:14.048" v="115" actId="27636"/>
          <ac:spMkLst>
            <pc:docMk/>
            <pc:sldMk cId="399501601" sldId="412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42.401" v="138" actId="1076"/>
          <ac:spMkLst>
            <pc:docMk/>
            <pc:sldMk cId="399501601" sldId="412"/>
            <ac:spMk id="5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42.401" v="138" actId="1076"/>
          <ac:spMkLst>
            <pc:docMk/>
            <pc:sldMk cId="399501601" sldId="412"/>
            <ac:spMk id="6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9:47.409" v="139" actId="1076"/>
          <ac:spMkLst>
            <pc:docMk/>
            <pc:sldMk cId="399501601" sldId="412"/>
            <ac:spMk id="7" creationId="{00000000-0000-0000-0000-000000000000}"/>
          </ac:spMkLst>
        </pc:spChg>
      </pc:sldChg>
      <pc:sldChg chg="delSp modSp add">
        <pc:chgData name="유상현" userId="3fcbdcfa-8d11-4da3-bb32-ba628d89dc7a" providerId="ADAL" clId="{1387A491-CFD4-47B6-89C5-24A6E9981FD9}" dt="2019-10-10T03:40:51.386" v="146" actId="6549"/>
        <pc:sldMkLst>
          <pc:docMk/>
          <pc:sldMk cId="2598007131" sldId="413"/>
        </pc:sldMkLst>
        <pc:spChg chg="mod">
          <ac:chgData name="유상현" userId="3fcbdcfa-8d11-4da3-bb32-ba628d89dc7a" providerId="ADAL" clId="{1387A491-CFD4-47B6-89C5-24A6E9981FD9}" dt="2019-10-10T03:40:51.386" v="146" actId="6549"/>
          <ac:spMkLst>
            <pc:docMk/>
            <pc:sldMk cId="2598007131" sldId="413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73" v="118" actId="27636"/>
          <ac:spMkLst>
            <pc:docMk/>
            <pc:sldMk cId="2598007131" sldId="413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40:43.358" v="143" actId="27636"/>
          <ac:spMkLst>
            <pc:docMk/>
            <pc:sldMk cId="2598007131" sldId="413"/>
            <ac:spMk id="4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40:48.822" v="145" actId="1076"/>
          <ac:spMkLst>
            <pc:docMk/>
            <pc:sldMk cId="2598007131" sldId="413"/>
            <ac:spMk id="5" creationId="{00000000-0000-0000-0000-000000000000}"/>
          </ac:spMkLst>
        </pc:spChg>
        <pc:spChg chg="del mod">
          <ac:chgData name="유상현" userId="3fcbdcfa-8d11-4da3-bb32-ba628d89dc7a" providerId="ADAL" clId="{1387A491-CFD4-47B6-89C5-24A6E9981FD9}" dt="2019-10-10T03:40:44.948" v="144" actId="478"/>
          <ac:spMkLst>
            <pc:docMk/>
            <pc:sldMk cId="2598007131" sldId="413"/>
            <ac:spMk id="6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6:14.092" v="121" actId="27636"/>
        <pc:sldMkLst>
          <pc:docMk/>
          <pc:sldMk cId="351347750" sldId="414"/>
        </pc:sldMkLst>
        <pc:spChg chg="mod">
          <ac:chgData name="유상현" userId="3fcbdcfa-8d11-4da3-bb32-ba628d89dc7a" providerId="ADAL" clId="{1387A491-CFD4-47B6-89C5-24A6E9981FD9}" dt="2019-10-10T03:36:14.092" v="121" actId="27636"/>
          <ac:spMkLst>
            <pc:docMk/>
            <pc:sldMk cId="351347750" sldId="414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42:46.474" v="163" actId="1076"/>
        <pc:sldMkLst>
          <pc:docMk/>
          <pc:sldMk cId="3605611519" sldId="415"/>
        </pc:sldMkLst>
        <pc:spChg chg="mod">
          <ac:chgData name="유상현" userId="3fcbdcfa-8d11-4da3-bb32-ba628d89dc7a" providerId="ADAL" clId="{1387A491-CFD4-47B6-89C5-24A6E9981FD9}" dt="2019-10-10T03:36:14.103" v="124" actId="27636"/>
          <ac:spMkLst>
            <pc:docMk/>
            <pc:sldMk cId="3605611519" sldId="415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118" v="125" actId="27636"/>
          <ac:spMkLst>
            <pc:docMk/>
            <pc:sldMk cId="3605611519" sldId="415"/>
            <ac:spMk id="4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42:46.474" v="163" actId="1076"/>
          <ac:spMkLst>
            <pc:docMk/>
            <pc:sldMk cId="3605611519" sldId="415"/>
            <ac:spMk id="17" creationId="{00000000-0000-0000-0000-000000000000}"/>
          </ac:spMkLst>
        </pc:spChg>
        <pc:grpChg chg="mod">
          <ac:chgData name="유상현" userId="3fcbdcfa-8d11-4da3-bb32-ba628d89dc7a" providerId="ADAL" clId="{1387A491-CFD4-47B6-89C5-24A6E9981FD9}" dt="2019-10-10T03:42:44.554" v="162" actId="1076"/>
          <ac:grpSpMkLst>
            <pc:docMk/>
            <pc:sldMk cId="3605611519" sldId="415"/>
            <ac:grpSpMk id="13" creationId="{00000000-0000-0000-0000-000000000000}"/>
          </ac:grpSpMkLst>
        </pc:grpChg>
      </pc:sldChg>
      <pc:sldChg chg="modSp add">
        <pc:chgData name="유상현" userId="3fcbdcfa-8d11-4da3-bb32-ba628d89dc7a" providerId="ADAL" clId="{1387A491-CFD4-47B6-89C5-24A6E9981FD9}" dt="2019-10-10T03:36:14.123" v="126" actId="27636"/>
        <pc:sldMkLst>
          <pc:docMk/>
          <pc:sldMk cId="1748844570" sldId="416"/>
        </pc:sldMkLst>
        <pc:spChg chg="mod">
          <ac:chgData name="유상현" userId="3fcbdcfa-8d11-4da3-bb32-ba628d89dc7a" providerId="ADAL" clId="{1387A491-CFD4-47B6-89C5-24A6E9981FD9}" dt="2019-10-10T03:36:14.123" v="126" actId="27636"/>
          <ac:spMkLst>
            <pc:docMk/>
            <pc:sldMk cId="1748844570" sldId="416"/>
            <ac:spMk id="4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36:13.957" v="99" actId="27636"/>
        <pc:sldMkLst>
          <pc:docMk/>
          <pc:sldMk cId="3223889949" sldId="417"/>
        </pc:sldMkLst>
        <pc:spChg chg="mod">
          <ac:chgData name="유상현" userId="3fcbdcfa-8d11-4da3-bb32-ba628d89dc7a" providerId="ADAL" clId="{1387A491-CFD4-47B6-89C5-24A6E9981FD9}" dt="2019-10-10T03:36:13.955" v="98" actId="27636"/>
          <ac:spMkLst>
            <pc:docMk/>
            <pc:sldMk cId="3223889949" sldId="417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957" v="99" actId="27636"/>
          <ac:spMkLst>
            <pc:docMk/>
            <pc:sldMk cId="3223889949" sldId="417"/>
            <ac:spMk id="4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086889120" sldId="42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511771154" sldId="429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841615165" sldId="432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637446736" sldId="434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844321785" sldId="437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217398166" sldId="43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417667744" sldId="439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088809621" sldId="440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33131292" sldId="445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095128278" sldId="447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153786966" sldId="449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744977391" sldId="450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058626584" sldId="451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248502716" sldId="452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615194502" sldId="453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002419668" sldId="454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725958678" sldId="455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806569756" sldId="456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835130786" sldId="45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845682124" sldId="460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361502776" sldId="461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389393862" sldId="462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514220429" sldId="463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02378571" sldId="464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951385234" sldId="465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007878039" sldId="466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926153771" sldId="467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412698350" sldId="468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072783152" sldId="469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657035254" sldId="470"/>
        </pc:sldMkLst>
      </pc:sldChg>
      <pc:sldChg chg="add del">
        <pc:chgData name="유상현" userId="3fcbdcfa-8d11-4da3-bb32-ba628d89dc7a" providerId="ADAL" clId="{1387A491-CFD4-47B6-89C5-24A6E9981FD9}" dt="2019-10-10T02:39:02.664" v="56" actId="47"/>
        <pc:sldMkLst>
          <pc:docMk/>
          <pc:sldMk cId="3919317166" sldId="473"/>
        </pc:sldMkLst>
      </pc:sldChg>
      <pc:sldChg chg="modSp add">
        <pc:chgData name="유상현" userId="3fcbdcfa-8d11-4da3-bb32-ba628d89dc7a" providerId="ADAL" clId="{1387A491-CFD4-47B6-89C5-24A6E9981FD9}" dt="2019-10-10T03:25:35.073" v="71" actId="1076"/>
        <pc:sldMkLst>
          <pc:docMk/>
          <pc:sldMk cId="1629956196" sldId="476"/>
        </pc:sldMkLst>
        <pc:picChg chg="mod">
          <ac:chgData name="유상현" userId="3fcbdcfa-8d11-4da3-bb32-ba628d89dc7a" providerId="ADAL" clId="{1387A491-CFD4-47B6-89C5-24A6E9981FD9}" dt="2019-10-10T03:25:35.073" v="71" actId="1076"/>
          <ac:picMkLst>
            <pc:docMk/>
            <pc:sldMk cId="1629956196" sldId="476"/>
            <ac:picMk id="6" creationId="{00000000-0000-0000-0000-000000000000}"/>
          </ac:picMkLst>
        </pc:picChg>
      </pc:sldChg>
      <pc:sldChg chg="modSp add del">
        <pc:chgData name="유상현" userId="3fcbdcfa-8d11-4da3-bb32-ba628d89dc7a" providerId="ADAL" clId="{1387A491-CFD4-47B6-89C5-24A6E9981FD9}" dt="2019-10-10T03:25:19.692" v="69" actId="47"/>
        <pc:sldMkLst>
          <pc:docMk/>
          <pc:sldMk cId="2813368813" sldId="476"/>
        </pc:sldMkLst>
        <pc:spChg chg="mod">
          <ac:chgData name="유상현" userId="3fcbdcfa-8d11-4da3-bb32-ba628d89dc7a" providerId="ADAL" clId="{1387A491-CFD4-47B6-89C5-24A6E9981FD9}" dt="2019-10-10T03:25:02.720" v="64" actId="27636"/>
          <ac:spMkLst>
            <pc:docMk/>
            <pc:sldMk cId="2813368813" sldId="476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25:02.696" v="63" actId="27636"/>
          <ac:spMkLst>
            <pc:docMk/>
            <pc:sldMk cId="2813368813" sldId="476"/>
            <ac:spMk id="4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815784628" sldId="476"/>
        </pc:sldMkLst>
      </pc:sldChg>
      <pc:sldChg chg="modSp add del">
        <pc:chgData name="유상현" userId="3fcbdcfa-8d11-4da3-bb32-ba628d89dc7a" providerId="ADAL" clId="{1387A491-CFD4-47B6-89C5-24A6E9981FD9}" dt="2019-10-10T03:25:19.055" v="68" actId="47"/>
        <pc:sldMkLst>
          <pc:docMk/>
          <pc:sldMk cId="3016171799" sldId="477"/>
        </pc:sldMkLst>
        <pc:spChg chg="mod">
          <ac:chgData name="유상현" userId="3fcbdcfa-8d11-4da3-bb32-ba628d89dc7a" providerId="ADAL" clId="{1387A491-CFD4-47B6-89C5-24A6E9981FD9}" dt="2019-10-10T03:25:09.668" v="66" actId="27636"/>
          <ac:spMkLst>
            <pc:docMk/>
            <pc:sldMk cId="3016171799" sldId="477"/>
            <ac:spMk id="3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25:09.670" v="67" actId="27636"/>
          <ac:spMkLst>
            <pc:docMk/>
            <pc:sldMk cId="3016171799" sldId="477"/>
            <ac:spMk id="4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3630104080" sldId="477"/>
        </pc:sldMkLst>
      </pc:sldChg>
      <pc:sldChg chg="add del">
        <pc:chgData name="유상현" userId="3fcbdcfa-8d11-4da3-bb32-ba628d89dc7a" providerId="ADAL" clId="{1387A491-CFD4-47B6-89C5-24A6E9981FD9}" dt="2019-10-10T03:26:42.307" v="73" actId="47"/>
        <pc:sldMkLst>
          <pc:docMk/>
          <pc:sldMk cId="3655053186" sldId="477"/>
        </pc:sldMkLst>
      </pc:sldChg>
      <pc:sldChg chg="modSp add">
        <pc:chgData name="유상현" userId="3fcbdcfa-8d11-4da3-bb32-ba628d89dc7a" providerId="ADAL" clId="{1387A491-CFD4-47B6-89C5-24A6E9981FD9}" dt="2019-10-10T03:27:31.946" v="91" actId="14"/>
        <pc:sldMkLst>
          <pc:docMk/>
          <pc:sldMk cId="3990404875" sldId="477"/>
        </pc:sldMkLst>
        <pc:spChg chg="mod">
          <ac:chgData name="유상현" userId="3fcbdcfa-8d11-4da3-bb32-ba628d89dc7a" providerId="ADAL" clId="{1387A491-CFD4-47B6-89C5-24A6E9981FD9}" dt="2019-10-10T03:27:25.946" v="90" actId="6549"/>
          <ac:spMkLst>
            <pc:docMk/>
            <pc:sldMk cId="3990404875" sldId="477"/>
            <ac:spMk id="2" creationId="{1D626116-FEE6-474E-8F7E-BDDF6AA5BA05}"/>
          </ac:spMkLst>
        </pc:spChg>
        <pc:spChg chg="mod">
          <ac:chgData name="유상현" userId="3fcbdcfa-8d11-4da3-bb32-ba628d89dc7a" providerId="ADAL" clId="{1387A491-CFD4-47B6-89C5-24A6E9981FD9}" dt="2019-10-10T03:27:31.946" v="91" actId="14"/>
          <ac:spMkLst>
            <pc:docMk/>
            <pc:sldMk cId="3990404875" sldId="477"/>
            <ac:spMk id="3" creationId="{4B76AEA7-97E6-4723-AA1E-252ADE04573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873819814" sldId="478"/>
        </pc:sldMkLst>
      </pc:sldChg>
      <pc:sldChg chg="modSp add">
        <pc:chgData name="유상현" userId="3fcbdcfa-8d11-4da3-bb32-ba628d89dc7a" providerId="ADAL" clId="{1387A491-CFD4-47B6-89C5-24A6E9981FD9}" dt="2019-10-10T03:36:13.925" v="96" actId="27636"/>
        <pc:sldMkLst>
          <pc:docMk/>
          <pc:sldMk cId="3222125059" sldId="478"/>
        </pc:sldMkLst>
        <pc:spChg chg="mod">
          <ac:chgData name="유상현" userId="3fcbdcfa-8d11-4da3-bb32-ba628d89dc7a" providerId="ADAL" clId="{1387A491-CFD4-47B6-89C5-24A6E9981FD9}" dt="2019-10-10T03:36:13.925" v="96" actId="27636"/>
          <ac:spMkLst>
            <pc:docMk/>
            <pc:sldMk cId="3222125059" sldId="478"/>
            <ac:spMk id="2" creationId="{00000000-0000-0000-0000-000000000000}"/>
          </ac:spMkLst>
        </pc:spChg>
      </pc:sldChg>
      <pc:sldChg chg="modSp add">
        <pc:chgData name="유상현" userId="3fcbdcfa-8d11-4da3-bb32-ba628d89dc7a" providerId="ADAL" clId="{1387A491-CFD4-47B6-89C5-24A6E9981FD9}" dt="2019-10-10T03:42:10.926" v="157" actId="6549"/>
        <pc:sldMkLst>
          <pc:docMk/>
          <pc:sldMk cId="163785530" sldId="479"/>
        </pc:sldMkLst>
        <pc:spChg chg="mod">
          <ac:chgData name="유상현" userId="3fcbdcfa-8d11-4da3-bb32-ba628d89dc7a" providerId="ADAL" clId="{1387A491-CFD4-47B6-89C5-24A6E9981FD9}" dt="2019-10-10T03:42:10.926" v="157" actId="6549"/>
          <ac:spMkLst>
            <pc:docMk/>
            <pc:sldMk cId="163785530" sldId="479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969" v="102" actId="27636"/>
          <ac:spMkLst>
            <pc:docMk/>
            <pc:sldMk cId="163785530" sldId="479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4224806476" sldId="479"/>
        </pc:sldMkLst>
      </pc:sldChg>
      <pc:sldChg chg="modSp add">
        <pc:chgData name="유상현" userId="3fcbdcfa-8d11-4da3-bb32-ba628d89dc7a" providerId="ADAL" clId="{1387A491-CFD4-47B6-89C5-24A6E9981FD9}" dt="2019-10-10T03:42:07.013" v="156" actId="6549"/>
        <pc:sldMkLst>
          <pc:docMk/>
          <pc:sldMk cId="588938106" sldId="480"/>
        </pc:sldMkLst>
        <pc:spChg chg="mod">
          <ac:chgData name="유상현" userId="3fcbdcfa-8d11-4da3-bb32-ba628d89dc7a" providerId="ADAL" clId="{1387A491-CFD4-47B6-89C5-24A6E9981FD9}" dt="2019-10-10T03:42:07.013" v="156" actId="6549"/>
          <ac:spMkLst>
            <pc:docMk/>
            <pc:sldMk cId="588938106" sldId="480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3.985" v="105" actId="27636"/>
          <ac:spMkLst>
            <pc:docMk/>
            <pc:sldMk cId="588938106" sldId="480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344720554" sldId="480"/>
        </pc:sldMkLst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418733748" sldId="481"/>
        </pc:sldMkLst>
      </pc:sldChg>
      <pc:sldChg chg="modSp add">
        <pc:chgData name="유상현" userId="3fcbdcfa-8d11-4da3-bb32-ba628d89dc7a" providerId="ADAL" clId="{1387A491-CFD4-47B6-89C5-24A6E9981FD9}" dt="2019-10-10T03:39:13.033" v="134" actId="1076"/>
        <pc:sldMkLst>
          <pc:docMk/>
          <pc:sldMk cId="3612506731" sldId="481"/>
        </pc:sldMkLst>
        <pc:spChg chg="mod">
          <ac:chgData name="유상현" userId="3fcbdcfa-8d11-4da3-bb32-ba628d89dc7a" providerId="ADAL" clId="{1387A491-CFD4-47B6-89C5-24A6E9981FD9}" dt="2019-10-10T03:36:13.993" v="106" actId="27636"/>
          <ac:spMkLst>
            <pc:docMk/>
            <pc:sldMk cId="3612506731" sldId="481"/>
            <ac:spMk id="3" creationId="{00000000-0000-0000-0000-000000000000}"/>
          </ac:spMkLst>
        </pc:spChg>
        <pc:grpChg chg="mod">
          <ac:chgData name="유상현" userId="3fcbdcfa-8d11-4da3-bb32-ba628d89dc7a" providerId="ADAL" clId="{1387A491-CFD4-47B6-89C5-24A6E9981FD9}" dt="2019-10-10T03:39:08.841" v="133" actId="1076"/>
          <ac:grpSpMkLst>
            <pc:docMk/>
            <pc:sldMk cId="3612506731" sldId="481"/>
            <ac:grpSpMk id="6" creationId="{00000000-0000-0000-0000-000000000000}"/>
          </ac:grpSpMkLst>
        </pc:grpChg>
        <pc:grpChg chg="mod">
          <ac:chgData name="유상현" userId="3fcbdcfa-8d11-4da3-bb32-ba628d89dc7a" providerId="ADAL" clId="{1387A491-CFD4-47B6-89C5-24A6E9981FD9}" dt="2019-10-10T03:39:13.033" v="134" actId="1076"/>
          <ac:grpSpMkLst>
            <pc:docMk/>
            <pc:sldMk cId="3612506731" sldId="481"/>
            <ac:grpSpMk id="9" creationId="{00000000-0000-0000-0000-000000000000}"/>
          </ac:grpSpMkLst>
        </pc:gr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181885701" sldId="482"/>
        </pc:sldMkLst>
      </pc:sldChg>
      <pc:sldChg chg="modSp add">
        <pc:chgData name="유상현" userId="3fcbdcfa-8d11-4da3-bb32-ba628d89dc7a" providerId="ADAL" clId="{1387A491-CFD4-47B6-89C5-24A6E9981FD9}" dt="2019-10-10T03:41:53.811" v="152" actId="6549"/>
        <pc:sldMkLst>
          <pc:docMk/>
          <pc:sldMk cId="3846525178" sldId="482"/>
        </pc:sldMkLst>
        <pc:spChg chg="mod">
          <ac:chgData name="유상현" userId="3fcbdcfa-8d11-4da3-bb32-ba628d89dc7a" providerId="ADAL" clId="{1387A491-CFD4-47B6-89C5-24A6E9981FD9}" dt="2019-10-10T03:41:53.811" v="152" actId="6549"/>
          <ac:spMkLst>
            <pc:docMk/>
            <pc:sldMk cId="3846525178" sldId="482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39" v="114" actId="27636"/>
          <ac:spMkLst>
            <pc:docMk/>
            <pc:sldMk cId="3846525178" sldId="482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2409583756" sldId="483"/>
        </pc:sldMkLst>
      </pc:sldChg>
      <pc:sldChg chg="modSp add">
        <pc:chgData name="유상현" userId="3fcbdcfa-8d11-4da3-bb32-ba628d89dc7a" providerId="ADAL" clId="{1387A491-CFD4-47B6-89C5-24A6E9981FD9}" dt="2019-10-10T03:41:47.837" v="151" actId="6549"/>
        <pc:sldMkLst>
          <pc:docMk/>
          <pc:sldMk cId="2968560596" sldId="483"/>
        </pc:sldMkLst>
        <pc:spChg chg="mod">
          <ac:chgData name="유상현" userId="3fcbdcfa-8d11-4da3-bb32-ba628d89dc7a" providerId="ADAL" clId="{1387A491-CFD4-47B6-89C5-24A6E9981FD9}" dt="2019-10-10T03:41:47.837" v="151" actId="6549"/>
          <ac:spMkLst>
            <pc:docMk/>
            <pc:sldMk cId="2968560596" sldId="483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55" v="117" actId="27636"/>
          <ac:spMkLst>
            <pc:docMk/>
            <pc:sldMk cId="2968560596" sldId="483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388412240" sldId="484"/>
        </pc:sldMkLst>
      </pc:sldChg>
      <pc:sldChg chg="modSp add">
        <pc:chgData name="유상현" userId="3fcbdcfa-8d11-4da3-bb32-ba628d89dc7a" providerId="ADAL" clId="{1387A491-CFD4-47B6-89C5-24A6E9981FD9}" dt="2019-10-10T03:41:44.620" v="150" actId="6549"/>
        <pc:sldMkLst>
          <pc:docMk/>
          <pc:sldMk cId="3754772874" sldId="484"/>
        </pc:sldMkLst>
        <pc:spChg chg="mod">
          <ac:chgData name="유상현" userId="3fcbdcfa-8d11-4da3-bb32-ba628d89dc7a" providerId="ADAL" clId="{1387A491-CFD4-47B6-89C5-24A6E9981FD9}" dt="2019-10-10T03:41:17.409" v="148" actId="6549"/>
          <ac:spMkLst>
            <pc:docMk/>
            <pc:sldMk cId="3754772874" sldId="484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79" v="119" actId="27636"/>
          <ac:spMkLst>
            <pc:docMk/>
            <pc:sldMk cId="3754772874" sldId="484"/>
            <ac:spMk id="4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41:44.620" v="150" actId="6549"/>
          <ac:spMkLst>
            <pc:docMk/>
            <pc:sldMk cId="3754772874" sldId="484"/>
            <ac:spMk id="5" creationId="{00000000-0000-0000-0000-000000000000}"/>
          </ac:spMkLst>
        </pc:spChg>
      </pc:sldChg>
      <pc:sldChg chg="addSp delSp modSp add">
        <pc:chgData name="유상현" userId="3fcbdcfa-8d11-4da3-bb32-ba628d89dc7a" providerId="ADAL" clId="{1387A491-CFD4-47B6-89C5-24A6E9981FD9}" dt="2019-10-10T03:42:37.955" v="161" actId="478"/>
        <pc:sldMkLst>
          <pc:docMk/>
          <pc:sldMk cId="556756707" sldId="485"/>
        </pc:sldMkLst>
        <pc:spChg chg="del mod">
          <ac:chgData name="유상현" userId="3fcbdcfa-8d11-4da3-bb32-ba628d89dc7a" providerId="ADAL" clId="{1387A491-CFD4-47B6-89C5-24A6E9981FD9}" dt="2019-10-10T03:42:33.968" v="160" actId="478"/>
          <ac:spMkLst>
            <pc:docMk/>
            <pc:sldMk cId="556756707" sldId="485"/>
            <ac:spMk id="2" creationId="{00000000-0000-0000-0000-000000000000}"/>
          </ac:spMkLst>
        </pc:spChg>
        <pc:spChg chg="mod">
          <ac:chgData name="유상현" userId="3fcbdcfa-8d11-4da3-bb32-ba628d89dc7a" providerId="ADAL" clId="{1387A491-CFD4-47B6-89C5-24A6E9981FD9}" dt="2019-10-10T03:36:14.098" v="123" actId="27636"/>
          <ac:spMkLst>
            <pc:docMk/>
            <pc:sldMk cId="556756707" sldId="485"/>
            <ac:spMk id="3" creationId="{00000000-0000-0000-0000-000000000000}"/>
          </ac:spMkLst>
        </pc:spChg>
        <pc:spChg chg="add del mod">
          <ac:chgData name="유상현" userId="3fcbdcfa-8d11-4da3-bb32-ba628d89dc7a" providerId="ADAL" clId="{1387A491-CFD4-47B6-89C5-24A6E9981FD9}" dt="2019-10-10T03:42:37.955" v="161" actId="478"/>
          <ac:spMkLst>
            <pc:docMk/>
            <pc:sldMk cId="556756707" sldId="485"/>
            <ac:spMk id="6" creationId="{250818EF-48E0-4926-AB4F-53ED80AB5788}"/>
          </ac:spMkLst>
        </pc:spChg>
      </pc:sldChg>
      <pc:sldChg chg="del">
        <pc:chgData name="유상현" userId="3fcbdcfa-8d11-4da3-bb32-ba628d89dc7a" providerId="ADAL" clId="{1387A491-CFD4-47B6-89C5-24A6E9981FD9}" dt="2019-10-10T02:37:58.615" v="50" actId="47"/>
        <pc:sldMkLst>
          <pc:docMk/>
          <pc:sldMk cId="1670182977" sldId="485"/>
        </pc:sldMkLst>
      </pc:sldChg>
      <pc:sldMasterChg chg="delSldLayout">
        <pc:chgData name="유상현" userId="3fcbdcfa-8d11-4da3-bb32-ba628d89dc7a" providerId="ADAL" clId="{1387A491-CFD4-47B6-89C5-24A6E9981FD9}" dt="2019-10-10T03:35:51.039" v="92" actId="47"/>
        <pc:sldMasterMkLst>
          <pc:docMk/>
          <pc:sldMasterMk cId="3258167627" sldId="2147483648"/>
        </pc:sldMasterMkLst>
        <pc:sldLayoutChg chg="del">
          <pc:chgData name="유상현" userId="3fcbdcfa-8d11-4da3-bb32-ba628d89dc7a" providerId="ADAL" clId="{1387A491-CFD4-47B6-89C5-24A6E9981FD9}" dt="2019-10-10T03:35:51.039" v="92" actId="47"/>
          <pc:sldLayoutMkLst>
            <pc:docMk/>
            <pc:sldMasterMk cId="3258167627" sldId="2147483648"/>
            <pc:sldLayoutMk cId="1120668844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D0BE-B762-43B9-9683-BB57B5AAD279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08C4A-5753-4325-A18C-A5AC98C6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 smtClean="0">
                <a:solidFill>
                  <a:srgbClr val="000000"/>
                </a:solidFill>
              </a:rPr>
              <a:t>07</a:t>
            </a:r>
            <a:r>
              <a:rPr lang="ko-KR" altLang="en-US" sz="1800" dirty="0" smtClean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ko-KR" altLang="en-US" sz="1800" dirty="0" err="1">
                <a:solidFill>
                  <a:srgbClr val="000000"/>
                </a:solidFill>
              </a:rPr>
              <a:t>문서객체모델</a:t>
            </a:r>
            <a:r>
              <a:rPr lang="en-US" altLang="ko-KR" sz="1800" dirty="0">
                <a:solidFill>
                  <a:srgbClr val="000000"/>
                </a:solidFill>
              </a:rPr>
              <a:t>(</a:t>
            </a:r>
            <a:r>
              <a:rPr lang="en-US" altLang="ko-KR" sz="1800" dirty="0"/>
              <a:t>Document Object Model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및 이벤트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객체와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객체는 단순 </a:t>
            </a:r>
            <a:r>
              <a:rPr lang="en-US" altLang="ko-KR" dirty="0"/>
              <a:t>for </a:t>
            </a:r>
            <a:r>
              <a:rPr lang="ko-KR" altLang="en-US" dirty="0" err="1"/>
              <a:t>반복문으로</a:t>
            </a:r>
            <a:r>
              <a:rPr lang="ko-KR" altLang="en-US" dirty="0"/>
              <a:t> 객체의 속성을 </a:t>
            </a:r>
            <a:r>
              <a:rPr lang="ko-KR" altLang="en-US" dirty="0" err="1"/>
              <a:t>살펴보는것이</a:t>
            </a:r>
            <a:r>
              <a:rPr lang="ko-KR" altLang="en-US" dirty="0"/>
              <a:t> 불가능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객체의 속성을 모두 살펴보려면 </a:t>
            </a:r>
            <a:r>
              <a:rPr lang="en-US" altLang="ko-KR" dirty="0"/>
              <a:t>for in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fontAlgn="base"/>
            <a:r>
              <a:rPr lang="en-US" altLang="ko-KR" dirty="0"/>
              <a:t>for in </a:t>
            </a:r>
            <a:r>
              <a:rPr lang="ko-KR" altLang="ko-KR" dirty="0" err="1"/>
              <a:t>반복문의</a:t>
            </a:r>
            <a:r>
              <a:rPr lang="ko-KR" altLang="ko-KR" dirty="0"/>
              <a:t> 형태</a:t>
            </a:r>
            <a:r>
              <a:rPr lang="en-US" altLang="ko-KR" dirty="0"/>
              <a:t>​</a:t>
            </a:r>
          </a:p>
          <a:p>
            <a:pPr fontAlgn="base"/>
            <a:r>
              <a:rPr lang="en-US" altLang="ko-KR" dirty="0"/>
              <a:t>for in </a:t>
            </a:r>
            <a:r>
              <a:rPr lang="ko-KR" altLang="ko-KR" dirty="0" err="1"/>
              <a:t>반복문은</a:t>
            </a:r>
            <a:r>
              <a:rPr lang="ko-KR" altLang="ko-KR" dirty="0"/>
              <a:t> 단순 </a:t>
            </a:r>
            <a:r>
              <a:rPr lang="en-US" altLang="ko-KR" dirty="0"/>
              <a:t>for </a:t>
            </a:r>
            <a:r>
              <a:rPr lang="ko-KR" altLang="ko-KR" dirty="0" err="1"/>
              <a:t>반복문과</a:t>
            </a:r>
            <a:r>
              <a:rPr lang="ko-KR" altLang="ko-KR" dirty="0"/>
              <a:t> 같은 기능</a:t>
            </a:r>
            <a:r>
              <a:rPr lang="en-US" altLang="ko-KR" dirty="0"/>
              <a:t>​</a:t>
            </a:r>
          </a:p>
          <a:p>
            <a:pPr lvl="1">
              <a:defRPr/>
            </a:pPr>
            <a:r>
              <a:rPr lang="en-US" altLang="ko-KR" dirty="0" smtClean="0"/>
              <a:t>for(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k in array)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AutoShape 2" descr="data:image/jpg;base64,%20/9j/4AAQSkZJRgABAQEAYABgAAD/2wBDAAUDBAQEAwUEBAQFBQUGBwwIBwcHBw8LCwkMEQ8SEhEPERETFhwXExQaFRERGCEYGh0dHx8fExciJCIeJBweHx7/2wBDAQUFBQcGBw4ICA4eFBEUHh4eHh4eHh4eHh4eHh4eHh4eHh4eHh4eHh4eHh4eHh4eHh4eHh4eHh4eHh4eHh4eHh7/wAARCABFAa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B1W+g02wkvbgOYo8Z2DJ5IHT8awv+E40X+5ef9+f/r109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U+n+LtKvr2KzhW6EkrbV3RYGfzroMUUAFFFFABRRRQByHj2bWP7d8M2Vi0a2VxfObrF3LBI4SGRwuUGSPlzjIyQAeCaxp/iJrC6Yt3D4fs3kngt7y2iN+fmt5ZhENzCMhZAWU45GCfm4r0Oa2t5p4JpoY3lt2LQuy5MbFSpI9OCR9DWPP4O8Kz21zbS6Bp7Q3Mqyzp5IAd1JKk/Qkke5zQMu3d5dWXh6e/vIYftNvbPLJHE5ZNyqTgMQDjjrgVzV142bTbmLT7+CBpzBFced522NoDE7yzdDgIYmGOeq8812axxrCIQg8sLt244x6VQOg6MWiZ9MtZHitWs43kjDssDY3R5PO07VyO+BQI4vT/HniDUZI7ez8PWf2g362bie5mhC74DMj4eENjAIIIHYjOa6rxxdXVj4J1i+t4w89vYyy7VuGhOFUltsgUlTgHBwecVHB4L8KQPDJDoFhG8MwnjZYgCsgAAfP8AewAM+nFauradY6tp02nalaxXVpOu2WGRcq49CO4oGPs5Gl0+GVVO54lYB2zyR3NcAPGOrab4ZtriHSYrqVYNRuroXGouSq20uGCN5eWzk7cgYAArv7WztbWxjsbeBIraOPy0iUfKq4xgVnWPhfw7ZWTWVro1lFbMkqNEIhtKy48wY9GwM+uKBDfEWvR6X4cXVY1R3mMS28Um/MjyEBVARWYnnoATXNeHfGviDXr6zt7LQtPiS4s5rhnnvJFaNoZvJdCvlZ5bkdDgHIB4rs9R0rTdR08affWUFxaDbiJ0yo2/dx6YxxWfZeEfDFjcpcWehWNtKkDW6NFEF2xsSWQY6Akkn3NAzkpviNq1t4UtdautDslnuYpblLSG5mlfyIh87krCcc45OFG4ZIrTtPGlxqP9rWttZJbXWl2ss9yXfesZDZgBGBnzIwW7Y6c9a128FeEm02HTW8Pac1nAX8qAwgou77wA9DgZHTirNl4d022h1CIo841CTfcmRuXAUKqcY+UKAoHp1zk0AN1nVZYPBtzrMETRzCxNxGjJuKtsyAR7HrWpaiQWsQlk82QIu58Abjjk4FJeW0F5ZzWdxHvgmjaORckZUjBGRyOKdBEsMEcMe7ZGoVdzFjgDHJPJPuaBD6KKKACiiigAooooAKKKKACiiigAooooAKKKKACiiigAooooAKKKKACiiigAooooAKKKKACiiigAooooAKKKKACiiigAooooAKKKKACiiigAoqndajHb6rZ6e8Mxa7WQpIANgKAEqec5IPHGODyOM3KACiiigAooooAKKKKACiiigAooooAKKKKACiiigAooooAKKKKACiiigAooooAKKKKACiiigAooooAKKKKACiiigAooooAKKKKACiiigAooooAKKKKACiiigAooooAKKKKACiiigAopk7vHEXSF5mHREIBP5kCqv2y6/wCgTd/99xf/ABdAEOpadNd65pd4Wi+z2RlkKsCWMjLsUjsMBn/OtO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Phurh5VVtNuY1J5dnjIH5MTQB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jpg;base64,%20/9j/4AAQSkZJRgABAQEAYABgAAD/2wBDAAUDBAQEAwUEBAQFBQUGBwwIBwcHBw8LCwkMEQ8SEhEPERETFhwXExQaFRERGCEYGh0dHx8fExciJCIeJBweHx7/2wBDAQUFBQcGBw4ICA4eFBEUHh4eHh4eHh4eHh4eHh4eHh4eHh4eHh4eHh4eHh4eHh4eHh4eHh4eHh4eHh4eHh4eHh7/wAARCABFAa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B1W+g02wkvbgOYo8Z2DJ5IHT8awv+E40X+5ef9+f/r109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U+n+LtKvr2KzhW6EkrbV3RYGfzroMUUAFFFFABRRRQByHj2bWP7d8M2Vi0a2VxfObrF3LBI4SGRwuUGSPlzjIyQAeCaxp/iJrC6Yt3D4fs3kngt7y2iN+fmt5ZhENzCMhZAWU45GCfm4r0Oa2t5p4JpoY3lt2LQuy5MbFSpI9OCR9DWPP4O8Kz21zbS6Bp7Q3Mqyzp5IAd1JKk/Qkke5zQMu3d5dWXh6e/vIYftNvbPLJHE5ZNyqTgMQDjjrgVzV142bTbmLT7+CBpzBFced522NoDE7yzdDgIYmGOeq8812axxrCIQg8sLt244x6VQOg6MWiZ9MtZHitWs43kjDssDY3R5PO07VyO+BQI4vT/HniDUZI7ez8PWf2g362bie5mhC74DMj4eENjAIIIHYjOa6rxxdXVj4J1i+t4w89vYyy7VuGhOFUltsgUlTgHBwecVHB4L8KQPDJDoFhG8MwnjZYgCsgAAfP8AewAM+nFauradY6tp02nalaxXVpOu2WGRcq49CO4oGPs5Gl0+GVVO54lYB2zyR3NcAPGOrab4ZtriHSYrqVYNRuroXGouSq20uGCN5eWzk7cgYAArv7WztbWxjsbeBIraOPy0iUfKq4xgVnWPhfw7ZWTWVro1lFbMkqNEIhtKy48wY9GwM+uKBDfEWvR6X4cXVY1R3mMS28Um/MjyEBVARWYnnoATXNeHfGviDXr6zt7LQtPiS4s5rhnnvJFaNoZvJdCvlZ5bkdDgHIB4rs9R0rTdR08affWUFxaDbiJ0yo2/dx6YxxWfZeEfDFjcpcWehWNtKkDW6NFEF2xsSWQY6Akkn3NAzkpviNq1t4UtdautDslnuYpblLSG5mlfyIh87krCcc45OFG4ZIrTtPGlxqP9rWttZJbXWl2ss9yXfesZDZgBGBnzIwW7Y6c9a128FeEm02HTW8Pac1nAX8qAwgou77wA9DgZHTirNl4d022h1CIo841CTfcmRuXAUKqcY+UKAoHp1zk0AN1nVZYPBtzrMETRzCxNxGjJuKtsyAR7HrWpaiQWsQlk82QIu58Abjjk4FJeW0F5ZzWdxHvgmjaORckZUjBGRyOKdBEsMEcMe7ZGoVdzFjgDHJPJPuaBD6KKKACiiigAooooAKKKKACiiigAooooAKKKKACiiigAooooAKKKKACiiigAooooAKKKKACiiigAooooAKKKKACiiigAooooAKKKKACiiigAoqndajHb6rZ6e8Mxa7WQpIANgKAEqec5IPHGODyOM3KACiiigAooooAKKKKACiiigAooooAKKKKACiiigAooooAKKKKACiiigAooooAKKKKACiiigAooooAKKKKACiiigAooooAKKKKACiiigAooooAKKKKACiiigAooooAKKKKACiiigAopk7vHEXSF5mHREIBP5kCqv2y6/wCgTd/99xf/ABdAEOpadNd65pd4Wi+z2RlkKsCWMjLsUjsMBn/OtO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Phurh5VVtNuY1J5dnjIH5MTQB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3889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data:image/jpg;base64,%20/9j/4AAQSkZJRgABAQEAYABgAAD/2wBDAAUDBAQEAwUEBAQFBQUGBwwIBwcHBw8LCwkMEQ8SEhEPERETFhwXExQaFRERGCEYGh0dHx8fExciJCIeJBweHx7/2wBDAQUFBQcGBw4ICA4eFBEUHh4eHh4eHh4eHh4eHh4eHh4eHh4eHh4eHh4eHh4eHh4eHh4eHh4eHh4eHh4eHh4eHh7/wAARCABFAa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B1W+g02wkvbgOYo8Z2DJ5IHT8awv+E40X+5ef9+f/r109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R/wnGi/3Lz/AL8//Xrp8UYoA5j/AITjRf7l5/35/wDr0f8ACcaL/cvP+/P/ANeunxRigDmP+E40X+5ef9+f/r0f8Jxov9y8/wC/P/166fFGKAOY/wCE40X+5ef9+f8A69H/AAnGi/3Lz/vz/wDXrp8UYoA5j/hONF/uXn/fn/69H/CcaL/cvP8Avz/9eunxRigDmP8AhONF/uXn/fn/AOvR/wAJxov9y8/78/8A166fFGKAOY/4TjRf7l5/35/+vU+n+LtKvr2KzhW6EkrbV3RYGfzroMUUAFFFFABRRRQByHj2bWP7d8M2Vi0a2VxfObrF3LBI4SGRwuUGSPlzjIyQAeCaxp/iJrC6Yt3D4fs3kngt7y2iN+fmt5ZhENzCMhZAWU45GCfm4r0Oa2t5p4JpoY3lt2LQuy5MbFSpI9OCR9DWPP4O8Kz21zbS6Bp7Q3Mqyzp5IAd1JKk/Qkke5zQMu3d5dWXh6e/vIYftNvbPLJHE5ZNyqTgMQDjjrgVzV142bTbmLT7+CBpzBFced522NoDE7yzdDgIYmGOeq8812axxrCIQg8sLt244x6VQOg6MWiZ9MtZHitWs43kjDssDY3R5PO07VyO+BQI4vT/HniDUZI7ez8PWf2g362bie5mhC74DMj4eENjAIIIHYjOa6rxxdXVj4J1i+t4w89vYyy7VuGhOFUltsgUlTgHBwecVHB4L8KQPDJDoFhG8MwnjZYgCsgAAfP8AewAM+nFauradY6tp02nalaxXVpOu2WGRcq49CO4oGPs5Gl0+GVVO54lYB2zyR3NcAPGOrab4ZtriHSYrqVYNRuroXGouSq20uGCN5eWzk7cgYAArv7WztbWxjsbeBIraOPy0iUfKq4xgVnWPhfw7ZWTWVro1lFbMkqNEIhtKy48wY9GwM+uKBDfEWvR6X4cXVY1R3mMS28Um/MjyEBVARWYnnoATXNeHfGviDXr6zt7LQtPiS4s5rhnnvJFaNoZvJdCvlZ5bkdDgHIB4rs9R0rTdR08affWUFxaDbiJ0yo2/dx6YxxWfZeEfDFjcpcWehWNtKkDW6NFEF2xsSWQY6Akkn3NAzkpviNq1t4UtdautDslnuYpblLSG5mlfyIh87krCcc45OFG4ZIrTtPGlxqP9rWttZJbXWl2ss9yXfesZDZgBGBnzIwW7Y6c9a128FeEm02HTW8Pac1nAX8qAwgou77wA9DgZHTirNl4d022h1CIo841CTfcmRuXAUKqcY+UKAoHp1zk0AN1nVZYPBtzrMETRzCxNxGjJuKtsyAR7HrWpaiQWsQlk82QIu58Abjjk4FJeW0F5ZzWdxHvgmjaORckZUjBGRyOKdBEsMEcMe7ZGoVdzFjgDHJPJPuaBD6KKKACiiigAooooAKKKKACiiigAooooAKKKKACiiigAooooAKKKKACiiigAooooAKKKKACiiigAooooAKKKKACiiigAooooAKKKKACiiigAoqndajHb6rZ6e8Mxa7WQpIANgKAEqec5IPHGODyOM3KACiiigAooooAKKKKACiiigAooooAKKKKACiiigAooooAKKKKACiiigAooooAKKKKACiiigAooooAKKKKACiiigAooooAKKKKACiiigAooooAKKKKACiiigAooooAKKKKACiiigAopk7vHEXSF5mHREIBP5kCqv2y6/wCgTd/99xf/ABdAEOpadNd65pd4Wi+z2RlkKsCWMjLsUjsMBn/OtO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H2y6/6BN3/AN9xf/F0AXaKpfbLr/oE3f8A33F/8XR9suv+gTd/99xf/F0AXaKpfbLr/oE3f/fcX/xdH2y6/wCgTd/99xf/ABdAF2iqX2y6/wCgTd/99xf/ABdH2y6/6BN3/wB9xf8AxdAF2iqX2y6/6BN3/wB9xf8AxdPhurh5VVtNuY1J5dnjIH5MTQB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5413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19" y="784799"/>
            <a:ext cx="8811030" cy="51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6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객체관련</a:t>
            </a:r>
            <a:r>
              <a:rPr lang="ko-KR" altLang="en-US" dirty="0" smtClean="0"/>
              <a:t>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in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이름 속성 </a:t>
            </a:r>
            <a:r>
              <a:rPr lang="en-US" altLang="ko-KR" dirty="0"/>
              <a:t>: true</a:t>
            </a:r>
          </a:p>
          <a:p>
            <a:pPr lvl="1">
              <a:defRPr/>
            </a:pPr>
            <a:r>
              <a:rPr lang="ko-KR" altLang="en-US" dirty="0"/>
              <a:t>성별 속성 </a:t>
            </a:r>
            <a:r>
              <a:rPr lang="en-US" altLang="ko-KR" dirty="0"/>
              <a:t>: false</a:t>
            </a:r>
          </a:p>
          <a:p>
            <a:pPr>
              <a:defRPr/>
            </a:pPr>
            <a:r>
              <a:rPr lang="en-US" altLang="ko-KR" dirty="0"/>
              <a:t>with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복잡하게 사용하는 코드를 짧게 </a:t>
            </a:r>
            <a:r>
              <a:rPr lang="ko-KR" altLang="en-US" dirty="0" err="1"/>
              <a:t>줄여줌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7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 </a:t>
            </a:r>
            <a:r>
              <a:rPr lang="ko-KR" altLang="en-US"/>
              <a:t>페이지와 자바스크립트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코드는 브라우저로부터 </a:t>
            </a:r>
            <a:r>
              <a:rPr lang="en-US" altLang="ko-KR" dirty="0"/>
              <a:t>3 </a:t>
            </a:r>
            <a:r>
              <a:rPr lang="ko-KR" altLang="en-US" dirty="0"/>
              <a:t>가지 유형의 객체를 제공받아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45108" y="2708920"/>
            <a:ext cx="4813580" cy="2836984"/>
          </a:xfrm>
          <a:prstGeom prst="roundRect">
            <a:avLst>
              <a:gd name="adj" fmla="val 69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2984639" y="3025626"/>
            <a:ext cx="2284452" cy="2304255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&lt;head&gt;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lang="en-US" altLang="ko-KR" sz="1100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sum = 0;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for(n=0; n&lt;10; n++)		    sum += n;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alert(“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&lt;body&gt;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242191" y="3572842"/>
            <a:ext cx="1752312" cy="1252984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8477" y="55748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브라우저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40769" y="2979460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9351" y="3948050"/>
            <a:ext cx="9926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5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프로그램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8381" y="3789461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활용</a:t>
            </a:r>
          </a:p>
        </p:txBody>
      </p:sp>
      <p:sp>
        <p:nvSpPr>
          <p:cNvPr id="21" name="오른쪽 화살표 20"/>
          <p:cNvSpPr/>
          <p:nvPr/>
        </p:nvSpPr>
        <p:spPr>
          <a:xfrm rot="20442512">
            <a:off x="4955129" y="3733624"/>
            <a:ext cx="1200074" cy="83731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135341" y="2812039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6321530" y="3014505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6321529" y="3342049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6280" y="2840960"/>
            <a:ext cx="103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BOM </a:t>
            </a:r>
            <a:r>
              <a:rPr lang="ko-KR" altLang="en-US" sz="1200" b="1" dirty="0"/>
              <a:t>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451" y="3505155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148476" y="4319367"/>
            <a:ext cx="1224136" cy="112895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6334665" y="4521834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34" name="Rectangle 411"/>
          <p:cNvSpPr>
            <a:spLocks noChangeArrowheads="1"/>
          </p:cNvSpPr>
          <p:nvPr/>
        </p:nvSpPr>
        <p:spPr bwMode="auto">
          <a:xfrm>
            <a:off x="6334664" y="4849378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07725" y="4988216"/>
            <a:ext cx="112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HTML DOM</a:t>
            </a:r>
          </a:p>
          <a:p>
            <a:r>
              <a:rPr lang="ko-KR" altLang="en-US" sz="1200" b="1" dirty="0"/>
              <a:t>          객체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66586" y="5044276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…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530076" y="3511414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7716265" y="3713880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Array</a:t>
            </a:r>
          </a:p>
        </p:txBody>
      </p:sp>
      <p:sp>
        <p:nvSpPr>
          <p:cNvPr id="41" name="Rectangle 411"/>
          <p:cNvSpPr>
            <a:spLocks noChangeArrowheads="1"/>
          </p:cNvSpPr>
          <p:nvPr/>
        </p:nvSpPr>
        <p:spPr bwMode="auto">
          <a:xfrm>
            <a:off x="7716264" y="4041424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16264" y="4642080"/>
            <a:ext cx="9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코어 객체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48186" y="4204530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 rot="844174">
            <a:off x="4962588" y="4301820"/>
            <a:ext cx="1201645" cy="67789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4987801" y="4034792"/>
            <a:ext cx="2542276" cy="96685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88054" y="4064220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89348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6116-FEE6-474E-8F7E-BDDF6AA5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모델 기본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6AEA7-97E6-4723-AA1E-252ADE04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8" indent="-177800"/>
            <a:r>
              <a:rPr lang="ko-KR" altLang="en-US" dirty="0"/>
              <a:t>정적 생성 </a:t>
            </a:r>
          </a:p>
          <a:p>
            <a:pPr marL="263525" lvl="1" indent="-185737"/>
            <a:r>
              <a:rPr lang="ko-KR" altLang="en-US" dirty="0"/>
              <a:t>웹 페이지를 처음 실행할 때 </a:t>
            </a:r>
            <a:r>
              <a:rPr lang="en-US" altLang="ko-KR" dirty="0"/>
              <a:t>HTML </a:t>
            </a:r>
            <a:r>
              <a:rPr lang="ko-KR" altLang="en-US" dirty="0"/>
              <a:t>태그로 적힌 문서 객체를 생성하는 것</a:t>
            </a:r>
          </a:p>
          <a:p>
            <a:pPr marL="77788" indent="-177800"/>
            <a:r>
              <a:rPr lang="ko-KR" altLang="en-US" dirty="0"/>
              <a:t>동적 생성</a:t>
            </a:r>
          </a:p>
          <a:p>
            <a:pPr marL="263525" lvl="1" indent="-185737"/>
            <a:r>
              <a:rPr lang="ko-KR" altLang="en-US" dirty="0"/>
              <a:t>웹 페이지를 실행 중에 자바스크립트를 사용해 문서 객체를 생성하는 것</a:t>
            </a:r>
          </a:p>
          <a:p>
            <a:pPr marL="77788" indent="-177800"/>
            <a:r>
              <a:rPr lang="ko-KR" altLang="en-US" dirty="0"/>
              <a:t>문서 객체 모델 </a:t>
            </a:r>
            <a:r>
              <a:rPr lang="en-US" altLang="ko-KR" dirty="0"/>
              <a:t>Document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Model, DOM</a:t>
            </a:r>
            <a:endParaRPr lang="ko-KR" altLang="en-US" dirty="0"/>
          </a:p>
          <a:p>
            <a:pPr marL="263525" lvl="1" indent="-185737"/>
            <a:r>
              <a:rPr lang="ko-KR" altLang="en-US" dirty="0"/>
              <a:t>웹 브라우저가 </a:t>
            </a:r>
            <a:r>
              <a:rPr lang="en-US" altLang="ko-KR" dirty="0"/>
              <a:t>HTML </a:t>
            </a:r>
            <a:r>
              <a:rPr lang="ko-KR" altLang="en-US" dirty="0"/>
              <a:t>파일을 분석하고 출력하는 방식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40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 DOM(Document Object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HTML DOM(</a:t>
            </a:r>
            <a:r>
              <a:rPr lang="ko-KR" altLang="en-US" dirty="0"/>
              <a:t>간단히 </a:t>
            </a:r>
            <a:r>
              <a:rPr lang="en-US" altLang="ko-KR" dirty="0"/>
              <a:t>DOM)</a:t>
            </a:r>
          </a:p>
          <a:p>
            <a:pPr lvl="1"/>
            <a:r>
              <a:rPr lang="ko-KR" altLang="en-US" dirty="0"/>
              <a:t>웹 페이지에 작성된 </a:t>
            </a:r>
            <a:r>
              <a:rPr lang="en-US" altLang="ko-KR" dirty="0"/>
              <a:t>HTML </a:t>
            </a:r>
            <a:r>
              <a:rPr lang="ko-KR" altLang="en-US" dirty="0"/>
              <a:t>태그 당 객체</a:t>
            </a:r>
            <a:r>
              <a:rPr lang="en-US" altLang="ko-KR" dirty="0"/>
              <a:t>(DOM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목적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태그가 출력된 모양이나 </a:t>
            </a:r>
            <a:r>
              <a:rPr lang="ko-KR" altLang="en-US" dirty="0" err="1"/>
              <a:t>콘텐츠를</a:t>
            </a:r>
            <a:r>
              <a:rPr lang="ko-KR" altLang="en-US" dirty="0"/>
              <a:t> 제어하기 위해</a:t>
            </a:r>
          </a:p>
          <a:p>
            <a:pPr lvl="3"/>
            <a:r>
              <a:rPr lang="en-US" altLang="ko-KR" dirty="0"/>
              <a:t>DOM </a:t>
            </a:r>
            <a:r>
              <a:rPr lang="ko-KR" altLang="en-US" dirty="0"/>
              <a:t>객체를 통해 각 태그의 </a:t>
            </a:r>
            <a:r>
              <a:rPr lang="en-US" altLang="ko-KR" dirty="0"/>
              <a:t>CSS3 </a:t>
            </a:r>
            <a:r>
              <a:rPr lang="ko-KR" altLang="en-US" dirty="0"/>
              <a:t>스타일 시트 접근 및 변경</a:t>
            </a:r>
            <a:endParaRPr lang="en-US" altLang="ko-KR" dirty="0"/>
          </a:p>
          <a:p>
            <a:pPr lvl="3"/>
            <a:r>
              <a:rPr lang="en-US" altLang="ko-KR" dirty="0"/>
              <a:t>HTML </a:t>
            </a:r>
            <a:r>
              <a:rPr lang="ko-KR" altLang="en-US" dirty="0"/>
              <a:t>태그에 의해 출력된 텍스트나 이미지 변경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트리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포함관계에 따라 </a:t>
            </a:r>
            <a:r>
              <a:rPr lang="en-US" altLang="ko-KR" dirty="0"/>
              <a:t>DOM </a:t>
            </a:r>
            <a:r>
              <a:rPr lang="ko-KR" altLang="en-US" dirty="0"/>
              <a:t>객체의 트리</a:t>
            </a:r>
            <a:r>
              <a:rPr lang="en-US" altLang="ko-KR" dirty="0"/>
              <a:t>(tree)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트리는</a:t>
            </a:r>
            <a:r>
              <a:rPr lang="ko-KR" altLang="en-US" dirty="0"/>
              <a:t> 부모 자식 관계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한 </a:t>
            </a:r>
            <a:r>
              <a:rPr lang="ko-KR" altLang="en-US" dirty="0" err="1"/>
              <a:t>노드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당 하나의 </a:t>
            </a:r>
            <a:r>
              <a:rPr lang="en-US" altLang="ko-KR" dirty="0"/>
              <a:t>DOM </a:t>
            </a:r>
            <a:r>
              <a:rPr lang="ko-KR" altLang="en-US" dirty="0"/>
              <a:t>객체 생성</a:t>
            </a:r>
          </a:p>
          <a:p>
            <a:pPr lvl="2"/>
            <a:r>
              <a:rPr lang="en-US" altLang="ko-KR" dirty="0"/>
              <a:t>DOM </a:t>
            </a:r>
            <a:r>
              <a:rPr lang="ko-KR" altLang="en-US" dirty="0" err="1"/>
              <a:t>노드</a:t>
            </a:r>
            <a:r>
              <a:rPr lang="en-US" altLang="ko-KR" dirty="0"/>
              <a:t>(Node), DOM </a:t>
            </a:r>
            <a:r>
              <a:rPr lang="ko-KR" altLang="en-US" dirty="0" err="1"/>
              <a:t>엘리먼트</a:t>
            </a:r>
            <a:r>
              <a:rPr lang="en-US" altLang="ko-KR" dirty="0"/>
              <a:t>(Element) 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7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919537" y="271736"/>
            <a:ext cx="8618863" cy="5976664"/>
            <a:chOff x="179513" y="260648"/>
            <a:chExt cx="8618863" cy="5976664"/>
          </a:xfrm>
        </p:grpSpPr>
        <p:grpSp>
          <p:nvGrpSpPr>
            <p:cNvPr id="7" name="그룹 6"/>
            <p:cNvGrpSpPr/>
            <p:nvPr/>
          </p:nvGrpSpPr>
          <p:grpSpPr>
            <a:xfrm>
              <a:off x="179513" y="2593745"/>
              <a:ext cx="3168351" cy="3231654"/>
              <a:chOff x="179513" y="2306475"/>
              <a:chExt cx="3168351" cy="32316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79513" y="2306475"/>
                <a:ext cx="3168351" cy="3231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r>
                  <a:rPr lang="en-US" altLang="ko-KR" sz="1200" dirty="0"/>
                  <a:t>&lt;!DOCTYPE html&gt;</a:t>
                </a:r>
              </a:p>
              <a:p>
                <a:r>
                  <a:rPr lang="en-US" altLang="ko-KR" sz="1200" dirty="0"/>
                  <a:t>&lt;html&gt;</a:t>
                </a:r>
              </a:p>
              <a:p>
                <a:r>
                  <a:rPr lang="en-US" altLang="ko-KR" sz="1200" dirty="0"/>
                  <a:t>&lt;head&gt;</a:t>
                </a:r>
              </a:p>
              <a:p>
                <a:r>
                  <a:rPr lang="en-US" altLang="ko-KR" sz="1200" dirty="0"/>
                  <a:t>    &lt;title&gt;HTML DOM </a:t>
                </a:r>
                <a:r>
                  <a:rPr lang="ko-KR" altLang="en-US" sz="1200" dirty="0"/>
                  <a:t>트리</a:t>
                </a:r>
                <a:r>
                  <a:rPr lang="en-US" altLang="ko-KR" sz="1200" dirty="0"/>
                  <a:t>&lt;/title&gt;</a:t>
                </a:r>
              </a:p>
              <a:p>
                <a:r>
                  <a:rPr lang="en-US" altLang="ko-KR" sz="1200" dirty="0"/>
                  <a:t>&lt;/head&gt;</a:t>
                </a:r>
              </a:p>
              <a:p>
                <a:r>
                  <a:rPr lang="en-US" altLang="ko-KR" sz="1200" dirty="0"/>
                  <a:t>&lt;body&gt;</a:t>
                </a:r>
              </a:p>
              <a:p>
                <a:r>
                  <a:rPr lang="en-US" altLang="ko-KR" sz="1200" dirty="0"/>
                  <a:t>&lt;p style="</a:t>
                </a:r>
                <a:r>
                  <a:rPr lang="en-US" altLang="ko-KR" sz="1200" dirty="0" err="1"/>
                  <a:t>color:blue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이것은 </a:t>
                </a:r>
              </a:p>
              <a:p>
                <a:r>
                  <a:rPr lang="en-US" altLang="ko-KR" sz="1200" dirty="0"/>
                  <a:t>    &lt;span style="</a:t>
                </a:r>
                <a:r>
                  <a:rPr lang="en-US" altLang="ko-KR" sz="1200" dirty="0" err="1"/>
                  <a:t>color:red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문장입니다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&lt;/span&gt;</a:t>
                </a:r>
              </a:p>
              <a:p>
                <a:r>
                  <a:rPr lang="en-US" altLang="ko-KR" sz="1200" dirty="0"/>
                  <a:t>&lt;/p&gt;</a:t>
                </a:r>
              </a:p>
              <a:p>
                <a:r>
                  <a:rPr lang="en-US" altLang="ko-KR" sz="1200" dirty="0"/>
                  <a:t>&lt;form&gt;</a:t>
                </a:r>
              </a:p>
              <a:p>
                <a:r>
                  <a:rPr lang="en-US" altLang="ko-KR" sz="1200" dirty="0"/>
                  <a:t>    &lt;input type="text"&gt;</a:t>
                </a:r>
              </a:p>
              <a:p>
                <a:r>
                  <a:rPr lang="en-US" altLang="ko-KR" sz="1200" dirty="0"/>
                  <a:t>    &lt;input type="button" value="</a:t>
                </a:r>
                <a:r>
                  <a:rPr lang="ko-KR" altLang="en-US" sz="1200" dirty="0"/>
                  <a:t>테스트</a:t>
                </a:r>
                <a:r>
                  <a:rPr lang="en-US" altLang="ko-KR" sz="1200" dirty="0"/>
                  <a:t>"&gt;</a:t>
                </a:r>
                <a:endParaRPr lang="ko-KR" altLang="en-US" sz="1200" dirty="0"/>
              </a:p>
              <a:p>
                <a:r>
                  <a:rPr lang="en-US" altLang="ko-KR" sz="1200" dirty="0"/>
                  <a:t>    &lt;</a:t>
                </a:r>
                <a:r>
                  <a:rPr lang="en-US" altLang="ko-KR" sz="1200" dirty="0" err="1"/>
                  <a:t>hr</a:t>
                </a:r>
                <a:r>
                  <a:rPr lang="en-US" altLang="ko-KR" sz="1200" dirty="0"/>
                  <a:t>&gt;</a:t>
                </a:r>
              </a:p>
              <a:p>
                <a:r>
                  <a:rPr lang="en-US" altLang="ko-KR" sz="1200" dirty="0"/>
                  <a:t>&lt;/form&gt;</a:t>
                </a:r>
              </a:p>
              <a:p>
                <a:r>
                  <a:rPr lang="en-US" altLang="ko-KR" sz="1200" dirty="0"/>
                  <a:t>&lt;/body&gt;</a:t>
                </a:r>
              </a:p>
              <a:p>
                <a:r>
                  <a:rPr lang="en-US" altLang="ko-KR" sz="1200" dirty="0"/>
                  <a:t>&lt;/html&gt;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hr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3779912" y="2204864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413"/>
            <p:cNvSpPr>
              <a:spLocks noChangeArrowheads="1"/>
            </p:cNvSpPr>
            <p:nvPr/>
          </p:nvSpPr>
          <p:spPr bwMode="auto"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history</a:t>
              </a:r>
            </a:p>
          </p:txBody>
        </p:sp>
        <p:sp>
          <p:nvSpPr>
            <p:cNvPr id="9" name="Rectangle 414"/>
            <p:cNvSpPr>
              <a:spLocks noChangeArrowheads="1"/>
            </p:cNvSpPr>
            <p:nvPr/>
          </p:nvSpPr>
          <p:spPr bwMode="auto"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navigator</a:t>
              </a:r>
            </a:p>
          </p:txBody>
        </p:sp>
        <p:sp>
          <p:nvSpPr>
            <p:cNvPr id="10" name="Rectangle 415"/>
            <p:cNvSpPr>
              <a:spLocks noChangeArrowheads="1"/>
            </p:cNvSpPr>
            <p:nvPr/>
          </p:nvSpPr>
          <p:spPr bwMode="auto"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screen</a:t>
              </a:r>
            </a:p>
          </p:txBody>
        </p:sp>
        <p:sp>
          <p:nvSpPr>
            <p:cNvPr id="11" name="Rectangle 416"/>
            <p:cNvSpPr>
              <a:spLocks noChangeArrowheads="1"/>
            </p:cNvSpPr>
            <p:nvPr/>
          </p:nvSpPr>
          <p:spPr bwMode="auto"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location</a:t>
              </a:r>
            </a:p>
          </p:txBody>
        </p:sp>
        <p:sp>
          <p:nvSpPr>
            <p:cNvPr id="12" name="Line 420"/>
            <p:cNvSpPr>
              <a:spLocks noChangeShapeType="1"/>
            </p:cNvSpPr>
            <p:nvPr/>
          </p:nvSpPr>
          <p:spPr bwMode="auto"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410"/>
            <p:cNvSpPr>
              <a:spLocks noChangeArrowheads="1"/>
            </p:cNvSpPr>
            <p:nvPr/>
          </p:nvSpPr>
          <p:spPr bwMode="auto"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window</a:t>
              </a:r>
            </a:p>
          </p:txBody>
        </p:sp>
        <p:cxnSp>
          <p:nvCxnSpPr>
            <p:cNvPr id="14" name="직선 연결선 13"/>
            <p:cNvCxnSpPr>
              <a:stCxn id="13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1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0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9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20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 bwMode="auto"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</a:p>
          </p:txBody>
        </p:sp>
        <p:cxnSp>
          <p:nvCxnSpPr>
            <p:cNvPr id="22" name="직선 연결선 21"/>
            <p:cNvCxnSpPr>
              <a:stCxn id="20" idx="2"/>
              <a:endCxn id="21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11"/>
            <p:cNvSpPr>
              <a:spLocks noChangeArrowheads="1"/>
            </p:cNvSpPr>
            <p:nvPr/>
          </p:nvSpPr>
          <p:spPr bwMode="auto"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</a:p>
          </p:txBody>
        </p:sp>
        <p:cxnSp>
          <p:nvCxnSpPr>
            <p:cNvPr id="24" name="직선 연결선 23"/>
            <p:cNvCxnSpPr>
              <a:endCxn id="23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411"/>
            <p:cNvSpPr>
              <a:spLocks noChangeArrowheads="1"/>
            </p:cNvSpPr>
            <p:nvPr/>
          </p:nvSpPr>
          <p:spPr bwMode="auto"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411"/>
            <p:cNvSpPr>
              <a:spLocks noChangeArrowheads="1"/>
            </p:cNvSpPr>
            <p:nvPr/>
          </p:nvSpPr>
          <p:spPr bwMode="auto"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</a:p>
          </p:txBody>
        </p:sp>
        <p:cxnSp>
          <p:nvCxnSpPr>
            <p:cNvPr id="28" name="직선 연결선 27"/>
            <p:cNvCxnSpPr>
              <a:stCxn id="23" idx="2"/>
              <a:endCxn id="27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 bwMode="auto"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30" name="Line 420"/>
            <p:cNvSpPr>
              <a:spLocks noChangeShapeType="1"/>
            </p:cNvSpPr>
            <p:nvPr/>
          </p:nvSpPr>
          <p:spPr bwMode="auto"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1" name="직선 연결선 30"/>
            <p:cNvCxnSpPr>
              <a:stCxn id="21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9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36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411"/>
            <p:cNvSpPr>
              <a:spLocks noChangeArrowheads="1"/>
            </p:cNvSpPr>
            <p:nvPr/>
          </p:nvSpPr>
          <p:spPr bwMode="auto"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565" y="394413"/>
              <a:ext cx="2192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BOM(Browser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9718" y="2422919"/>
              <a:ext cx="2292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DOM(Document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8" name="Rectangle 411"/>
            <p:cNvSpPr>
              <a:spLocks noChangeArrowheads="1"/>
            </p:cNvSpPr>
            <p:nvPr/>
          </p:nvSpPr>
          <p:spPr bwMode="auto"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</a:p>
          </p:txBody>
        </p:sp>
        <p:cxnSp>
          <p:nvCxnSpPr>
            <p:cNvPr id="109" name="직선 연결선 108"/>
            <p:cNvCxnSpPr>
              <a:stCxn id="29" idx="2"/>
              <a:endCxn id="108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411"/>
            <p:cNvSpPr>
              <a:spLocks noChangeArrowheads="1"/>
            </p:cNvSpPr>
            <p:nvPr/>
          </p:nvSpPr>
          <p:spPr bwMode="auto"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</a:p>
          </p:txBody>
        </p:sp>
        <p:cxnSp>
          <p:nvCxnSpPr>
            <p:cNvPr id="117" name="직선 연결선 116"/>
            <p:cNvCxnSpPr>
              <a:endCxn id="116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11"/>
            <p:cNvSpPr>
              <a:spLocks noChangeArrowheads="1"/>
            </p:cNvSpPr>
            <p:nvPr/>
          </p:nvSpPr>
          <p:spPr bwMode="auto"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420"/>
            <p:cNvSpPr>
              <a:spLocks noChangeShapeType="1"/>
            </p:cNvSpPr>
            <p:nvPr/>
          </p:nvSpPr>
          <p:spPr bwMode="auto"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411"/>
            <p:cNvSpPr>
              <a:spLocks noChangeArrowheads="1"/>
            </p:cNvSpPr>
            <p:nvPr/>
          </p:nvSpPr>
          <p:spPr bwMode="auto"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err="1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41" name="직선 연결선 140"/>
            <p:cNvCxnSpPr>
              <a:stCxn id="36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71381" y="4319690"/>
              <a:ext cx="816838" cy="272415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DOM </a:t>
              </a:r>
              <a:r>
                <a:rPr lang="ko-KR" altLang="en-US" sz="1000" dirty="0"/>
                <a:t>객체</a:t>
              </a:r>
            </a:p>
          </p:txBody>
        </p:sp>
        <p:cxnSp>
          <p:nvCxnSpPr>
            <p:cNvPr id="40" name="직선 화살표 연결선 39"/>
            <p:cNvCxnSpPr>
              <a:endCxn id="20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0" idx="3"/>
              <a:endCxn id="21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72" idx="3"/>
              <a:endCxn id="27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9" idx="3"/>
              <a:endCxn id="139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03" y="526034"/>
            <a:ext cx="2565934" cy="1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루트는 </a:t>
            </a:r>
            <a:r>
              <a:rPr lang="en-US" altLang="ko-KR" dirty="0"/>
              <a:t>document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종류는 </a:t>
            </a:r>
            <a:r>
              <a:rPr lang="en-US" altLang="ko-KR" dirty="0"/>
              <a:t>HTML </a:t>
            </a:r>
            <a:r>
              <a:rPr lang="ko-KR" altLang="en-US" dirty="0"/>
              <a:t>태그 종류만큼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당 </a:t>
            </a:r>
            <a:r>
              <a:rPr lang="en-US" altLang="ko-KR" dirty="0"/>
              <a:t>DOM </a:t>
            </a:r>
            <a:r>
              <a:rPr lang="ko-KR" altLang="en-US" dirty="0"/>
              <a:t>객체가 하나씩 생성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 태그의 포함관계에 따라 </a:t>
            </a:r>
            <a:r>
              <a:rPr lang="en-US" altLang="ko-KR" dirty="0"/>
              <a:t>DOM </a:t>
            </a:r>
            <a:r>
              <a:rPr lang="ko-KR" altLang="en-US" dirty="0" err="1"/>
              <a:t>트리에</a:t>
            </a:r>
            <a:r>
              <a:rPr lang="ko-KR" altLang="en-US" dirty="0"/>
              <a:t> 부모 자식 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브라우저가 </a:t>
            </a:r>
            <a:r>
              <a:rPr lang="en-US" altLang="ko-KR" dirty="0"/>
              <a:t>HTML </a:t>
            </a:r>
            <a:r>
              <a:rPr lang="ko-KR" altLang="en-US" dirty="0"/>
              <a:t>태그를 화면에 그리는 과정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브라우저가 </a:t>
            </a:r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틀</a:t>
            </a:r>
            <a:r>
              <a:rPr lang="en-US" altLang="ko-KR" dirty="0"/>
              <a:t>(document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브라우저가 </a:t>
            </a:r>
            <a:r>
              <a:rPr lang="en-US" altLang="ko-KR" dirty="0"/>
              <a:t>HTML </a:t>
            </a:r>
            <a:r>
              <a:rPr lang="ko-KR" altLang="en-US" dirty="0"/>
              <a:t>태그를 읽고 </a:t>
            </a:r>
            <a:r>
              <a:rPr lang="en-US" altLang="ko-KR" dirty="0"/>
              <a:t>DOM </a:t>
            </a:r>
            <a:r>
              <a:rPr lang="ko-KR" altLang="en-US" dirty="0" err="1"/>
              <a:t>트리에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/>
              <a:t>객체 생성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브라우저는 </a:t>
            </a:r>
            <a:r>
              <a:rPr lang="en-US" altLang="ko-KR" dirty="0"/>
              <a:t>DOM </a:t>
            </a:r>
            <a:r>
              <a:rPr lang="ko-KR" altLang="en-US" dirty="0"/>
              <a:t>객체를 화면에 출력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4. HTML </a:t>
            </a:r>
            <a:r>
              <a:rPr lang="ko-KR" altLang="en-US" dirty="0"/>
              <a:t>문서 로딩이 완료되면 </a:t>
            </a:r>
            <a:r>
              <a:rPr lang="en-US" altLang="ko-KR" dirty="0"/>
              <a:t>DOM </a:t>
            </a:r>
            <a:r>
              <a:rPr lang="ko-KR" altLang="en-US" dirty="0"/>
              <a:t>트리 완성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5. DOM </a:t>
            </a:r>
            <a:r>
              <a:rPr lang="ko-KR" altLang="en-US" dirty="0"/>
              <a:t>객체 변경 시</a:t>
            </a:r>
            <a:r>
              <a:rPr lang="en-US" altLang="ko-KR" dirty="0"/>
              <a:t>,</a:t>
            </a:r>
            <a:r>
              <a:rPr lang="ko-KR" altLang="en-US" dirty="0"/>
              <a:t> 브라우저는 해당 </a:t>
            </a:r>
            <a:r>
              <a:rPr lang="en-US" altLang="ko-KR" dirty="0"/>
              <a:t>HTML </a:t>
            </a:r>
            <a:r>
              <a:rPr lang="ko-KR" altLang="en-US" dirty="0"/>
              <a:t>태그의 출력 모양을 바로 갱신</a:t>
            </a:r>
          </a:p>
          <a:p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3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48" y="4211684"/>
            <a:ext cx="4423029" cy="258511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DOM </a:t>
            </a:r>
            <a:r>
              <a:rPr lang="ko-KR" altLang="en-US" dirty="0"/>
              <a:t>객체와 </a:t>
            </a:r>
            <a:r>
              <a:rPr lang="en-US" altLang="ko-KR" dirty="0"/>
              <a:t>HTML </a:t>
            </a:r>
            <a:r>
              <a:rPr lang="ko-KR" altLang="en-US" dirty="0"/>
              <a:t>페이지의 화면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Rectangle 411"/>
          <p:cNvSpPr>
            <a:spLocks noChangeArrowheads="1"/>
          </p:cNvSpPr>
          <p:nvPr/>
        </p:nvSpPr>
        <p:spPr bwMode="auto">
          <a:xfrm>
            <a:off x="5519936" y="109551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4" name="Rectangle 411"/>
          <p:cNvSpPr>
            <a:spLocks noChangeArrowheads="1"/>
          </p:cNvSpPr>
          <p:nvPr/>
        </p:nvSpPr>
        <p:spPr bwMode="auto">
          <a:xfrm>
            <a:off x="5519936" y="162880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5" name="직선 연결선 4"/>
          <p:cNvCxnSpPr>
            <a:stCxn id="3" idx="2"/>
            <a:endCxn id="4" idx="0"/>
          </p:cNvCxnSpPr>
          <p:nvPr/>
        </p:nvCxnSpPr>
        <p:spPr>
          <a:xfrm>
            <a:off x="6091436" y="1383544"/>
            <a:ext cx="0" cy="2452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3979415" y="2422825"/>
            <a:ext cx="770691" cy="32487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8" name="Rectangle 411"/>
          <p:cNvSpPr>
            <a:spLocks noChangeArrowheads="1"/>
          </p:cNvSpPr>
          <p:nvPr/>
        </p:nvSpPr>
        <p:spPr bwMode="auto">
          <a:xfrm>
            <a:off x="7733680" y="2411948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3957611" y="3151580"/>
            <a:ext cx="831953" cy="319309"/>
          </a:xfrm>
          <a:prstGeom prst="rect">
            <a:avLst/>
          </a:prstGeom>
          <a:solidFill>
            <a:srgbClr val="FFFF66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11" name="직선 연결선 10"/>
          <p:cNvCxnSpPr>
            <a:stCxn id="6" idx="2"/>
            <a:endCxn id="10" idx="0"/>
          </p:cNvCxnSpPr>
          <p:nvPr/>
        </p:nvCxnSpPr>
        <p:spPr>
          <a:xfrm>
            <a:off x="4364761" y="2747703"/>
            <a:ext cx="8827" cy="403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1"/>
          <p:cNvSpPr>
            <a:spLocks noChangeArrowheads="1"/>
          </p:cNvSpPr>
          <p:nvPr/>
        </p:nvSpPr>
        <p:spPr bwMode="auto">
          <a:xfrm>
            <a:off x="7025752" y="3285171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19" name="Rectangle 411"/>
          <p:cNvSpPr>
            <a:spLocks noChangeArrowheads="1"/>
          </p:cNvSpPr>
          <p:nvPr/>
        </p:nvSpPr>
        <p:spPr bwMode="auto">
          <a:xfrm>
            <a:off x="8850313" y="3293841"/>
            <a:ext cx="576064" cy="301966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7307146" y="4245194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8151874" y="4617965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</a:p>
        </p:txBody>
      </p: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8850313" y="5247241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</a:p>
        </p:txBody>
      </p:sp>
      <p:sp>
        <p:nvSpPr>
          <p:cNvPr id="28" name="Rectangle 411"/>
          <p:cNvSpPr>
            <a:spLocks noChangeArrowheads="1"/>
          </p:cNvSpPr>
          <p:nvPr/>
        </p:nvSpPr>
        <p:spPr bwMode="auto">
          <a:xfrm>
            <a:off x="9767358" y="5640122"/>
            <a:ext cx="49971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18197" y="4466288"/>
            <a:ext cx="1441325" cy="28803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96093" y="5340630"/>
            <a:ext cx="1974201" cy="54087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" idx="2"/>
            <a:endCxn id="8" idx="0"/>
          </p:cNvCxnSpPr>
          <p:nvPr/>
        </p:nvCxnSpPr>
        <p:spPr>
          <a:xfrm rot="16200000" flipH="1">
            <a:off x="6868623" y="1164301"/>
            <a:ext cx="470460" cy="2024835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" idx="2"/>
            <a:endCxn id="6" idx="0"/>
          </p:cNvCxnSpPr>
          <p:nvPr/>
        </p:nvCxnSpPr>
        <p:spPr>
          <a:xfrm rot="5400000">
            <a:off x="4987430" y="1318818"/>
            <a:ext cx="481336" cy="1726676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882684" y="5416829"/>
            <a:ext cx="1191694" cy="3884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3298062" y="3356992"/>
            <a:ext cx="776317" cy="1109296"/>
          </a:xfrm>
          <a:custGeom>
            <a:avLst/>
            <a:gdLst>
              <a:gd name="connsiteX0" fmla="*/ 626534 w 626534"/>
              <a:gd name="connsiteY0" fmla="*/ 0 h 855134"/>
              <a:gd name="connsiteX1" fmla="*/ 160867 w 626534"/>
              <a:gd name="connsiteY1" fmla="*/ 347134 h 855134"/>
              <a:gd name="connsiteX2" fmla="*/ 0 w 626534"/>
              <a:gd name="connsiteY2" fmla="*/ 855134 h 8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855134">
                <a:moveTo>
                  <a:pt x="626534" y="0"/>
                </a:moveTo>
                <a:cubicBezTo>
                  <a:pt x="445911" y="102306"/>
                  <a:pt x="265289" y="204612"/>
                  <a:pt x="160867" y="347134"/>
                </a:cubicBezTo>
                <a:cubicBezTo>
                  <a:pt x="56445" y="489656"/>
                  <a:pt x="31044" y="769056"/>
                  <a:pt x="0" y="85513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꺾인 연결선 71"/>
          <p:cNvCxnSpPr>
            <a:stCxn id="19" idx="2"/>
            <a:endCxn id="22" idx="0"/>
          </p:cNvCxnSpPr>
          <p:nvPr/>
        </p:nvCxnSpPr>
        <p:spPr>
          <a:xfrm rot="5400000">
            <a:off x="8274730" y="3754347"/>
            <a:ext cx="1022157" cy="705076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9" idx="2"/>
            <a:endCxn id="28" idx="0"/>
          </p:cNvCxnSpPr>
          <p:nvPr/>
        </p:nvCxnSpPr>
        <p:spPr>
          <a:xfrm rot="16200000" flipH="1">
            <a:off x="8555622" y="4178530"/>
            <a:ext cx="2044314" cy="878868"/>
          </a:xfrm>
          <a:prstGeom prst="bentConnector3">
            <a:avLst>
              <a:gd name="adj1" fmla="val 24736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9" idx="2"/>
            <a:endCxn id="24" idx="0"/>
          </p:cNvCxnSpPr>
          <p:nvPr/>
        </p:nvCxnSpPr>
        <p:spPr>
          <a:xfrm flipH="1">
            <a:off x="9131709" y="3595808"/>
            <a:ext cx="6637" cy="16514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" idx="2"/>
            <a:endCxn id="19" idx="0"/>
          </p:cNvCxnSpPr>
          <p:nvPr/>
        </p:nvCxnSpPr>
        <p:spPr>
          <a:xfrm rot="16200000" flipH="1">
            <a:off x="8348802" y="2504296"/>
            <a:ext cx="557015" cy="102207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" idx="2"/>
            <a:endCxn id="12" idx="0"/>
          </p:cNvCxnSpPr>
          <p:nvPr/>
        </p:nvCxnSpPr>
        <p:spPr>
          <a:xfrm rot="5400000">
            <a:off x="7437537" y="2606436"/>
            <a:ext cx="548344" cy="80912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2" idx="2"/>
            <a:endCxn id="20" idx="0"/>
          </p:cNvCxnSpPr>
          <p:nvPr/>
        </p:nvCxnSpPr>
        <p:spPr>
          <a:xfrm rot="16200000" flipH="1">
            <a:off x="7127487" y="3784139"/>
            <a:ext cx="640714" cy="28139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 107"/>
          <p:cNvSpPr/>
          <p:nvPr/>
        </p:nvSpPr>
        <p:spPr>
          <a:xfrm>
            <a:off x="4176930" y="3470888"/>
            <a:ext cx="2926923" cy="1972812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3979414" y="4564504"/>
            <a:ext cx="3609126" cy="1064915"/>
          </a:xfrm>
          <a:custGeom>
            <a:avLst/>
            <a:gdLst>
              <a:gd name="connsiteX0" fmla="*/ 3733800 w 3733800"/>
              <a:gd name="connsiteY0" fmla="*/ 0 h 778933"/>
              <a:gd name="connsiteX1" fmla="*/ 3115734 w 3733800"/>
              <a:gd name="connsiteY1" fmla="*/ 381000 h 778933"/>
              <a:gd name="connsiteX2" fmla="*/ 2082800 w 3733800"/>
              <a:gd name="connsiteY2" fmla="*/ 668867 h 778933"/>
              <a:gd name="connsiteX3" fmla="*/ 0 w 3733800"/>
              <a:gd name="connsiteY3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778933">
                <a:moveTo>
                  <a:pt x="3733800" y="0"/>
                </a:moveTo>
                <a:cubicBezTo>
                  <a:pt x="3562350" y="134761"/>
                  <a:pt x="3390901" y="269522"/>
                  <a:pt x="3115734" y="381000"/>
                </a:cubicBezTo>
                <a:cubicBezTo>
                  <a:pt x="2840567" y="492478"/>
                  <a:pt x="2602089" y="602545"/>
                  <a:pt x="2082800" y="668867"/>
                </a:cubicBezTo>
                <a:cubicBezTo>
                  <a:pt x="1563511" y="735189"/>
                  <a:pt x="349955" y="759178"/>
                  <a:pt x="0" y="778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3642332" y="4937273"/>
            <a:ext cx="4790936" cy="1153027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4507376" y="5566550"/>
            <a:ext cx="4535557" cy="629275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5946588" y="5959431"/>
            <a:ext cx="3960440" cy="418229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138630" y="5298715"/>
            <a:ext cx="4240006" cy="137296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4802926" y="2585263"/>
            <a:ext cx="3056686" cy="2698782"/>
          </a:xfrm>
          <a:custGeom>
            <a:avLst/>
            <a:gdLst>
              <a:gd name="connsiteX0" fmla="*/ 2590800 w 2590800"/>
              <a:gd name="connsiteY0" fmla="*/ 0 h 2336800"/>
              <a:gd name="connsiteX1" fmla="*/ 812800 w 2590800"/>
              <a:gd name="connsiteY1" fmla="*/ 508000 h 2336800"/>
              <a:gd name="connsiteX2" fmla="*/ 203200 w 2590800"/>
              <a:gd name="connsiteY2" fmla="*/ 1286934 h 2336800"/>
              <a:gd name="connsiteX3" fmla="*/ 0 w 259080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336800">
                <a:moveTo>
                  <a:pt x="2590800" y="0"/>
                </a:moveTo>
                <a:cubicBezTo>
                  <a:pt x="1900766" y="146755"/>
                  <a:pt x="1210733" y="293511"/>
                  <a:pt x="812800" y="508000"/>
                </a:cubicBezTo>
                <a:cubicBezTo>
                  <a:pt x="414867" y="722489"/>
                  <a:pt x="338667" y="982134"/>
                  <a:pt x="203200" y="1286934"/>
                </a:cubicBezTo>
                <a:cubicBezTo>
                  <a:pt x="67733" y="1591734"/>
                  <a:pt x="33866" y="1964267"/>
                  <a:pt x="0" y="23368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19731" y="1327006"/>
            <a:ext cx="1664575" cy="738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객체를 제어하면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 제어 효과 발생</a:t>
            </a:r>
          </a:p>
        </p:txBody>
      </p:sp>
    </p:spTree>
    <p:extLst>
      <p:ext uri="{BB962C8B-B14F-4D97-AF65-F5344CB8AC3E}">
        <p14:creationId xmlns:p14="http://schemas.microsoft.com/office/powerpoint/2010/main" val="322212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태그의 요소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 err="1"/>
              <a:t>엘리먼트</a:t>
            </a:r>
            <a:r>
              <a:rPr lang="en-US" altLang="ko-KR" dirty="0"/>
              <a:t>(element)</a:t>
            </a:r>
            <a:r>
              <a:rPr lang="ko-KR" altLang="en-US" dirty="0"/>
              <a:t>로도 불림</a:t>
            </a:r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5 </a:t>
            </a:r>
            <a:r>
              <a:rPr lang="ko-KR" altLang="en-US" dirty="0"/>
              <a:t>가지 요소로 구성</a:t>
            </a:r>
            <a:endParaRPr lang="en-US" altLang="ko-KR" dirty="0"/>
          </a:p>
          <a:p>
            <a:pPr lvl="2"/>
            <a:r>
              <a:rPr lang="ko-KR" altLang="en-US" dirty="0" err="1"/>
              <a:t>엘리먼트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2"/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/>
              <a:t>CSS3 </a:t>
            </a:r>
            <a:r>
              <a:rPr lang="ko-KR" altLang="en-US" dirty="0"/>
              <a:t>스타일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 err="1"/>
              <a:t>콘텐츠</a:t>
            </a:r>
            <a:r>
              <a:rPr lang="en-US" altLang="ko-KR" dirty="0"/>
              <a:t>(</a:t>
            </a:r>
            <a:r>
              <a:rPr lang="en-US" altLang="ko-KR" dirty="0" err="1"/>
              <a:t>innerHTML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77" y="4981159"/>
            <a:ext cx="70923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객체 만들기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사용자가 새로운 타입의 객체 작성 가능 </a:t>
            </a:r>
            <a:r>
              <a:rPr lang="en-US" altLang="ko-KR" sz="2000" dirty="0"/>
              <a:t>: 3 </a:t>
            </a:r>
            <a:r>
              <a:rPr lang="ko-KR" altLang="en-US" sz="2000" dirty="0"/>
              <a:t>가지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1. </a:t>
            </a:r>
            <a:r>
              <a:rPr lang="ko-KR" altLang="en-US" sz="1800" dirty="0"/>
              <a:t>직접 객체 만들기</a:t>
            </a:r>
            <a:endParaRPr lang="en-US" altLang="ko-KR" sz="1800" dirty="0"/>
          </a:p>
          <a:p>
            <a:pPr lvl="2"/>
            <a:r>
              <a:rPr lang="en-US" altLang="ko-KR" sz="1600" dirty="0"/>
              <a:t>new Object()</a:t>
            </a:r>
            <a:r>
              <a:rPr lang="ko-KR" altLang="en-US" sz="1600" dirty="0"/>
              <a:t> 이용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리터럴</a:t>
            </a:r>
            <a:r>
              <a:rPr lang="ko-KR" altLang="en-US" sz="1600" dirty="0"/>
              <a:t> 표기법 이용</a:t>
            </a:r>
            <a:endParaRPr lang="en-US" altLang="ko-KR" sz="1600" dirty="0"/>
          </a:p>
          <a:p>
            <a:pPr lvl="1"/>
            <a:r>
              <a:rPr lang="en-US" altLang="ko-KR" sz="1800" dirty="0"/>
              <a:t>2. </a:t>
            </a:r>
            <a:r>
              <a:rPr lang="ko-KR" altLang="en-US" sz="1800" dirty="0"/>
              <a:t>객체의 틀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프로토타입</a:t>
            </a:r>
            <a:r>
              <a:rPr lang="en-US" altLang="ko-KR" sz="1800" dirty="0"/>
              <a:t>)</a:t>
            </a:r>
            <a:r>
              <a:rPr lang="ko-KR" altLang="en-US" sz="1800" dirty="0"/>
              <a:t>을 만들고 객체 생성하기</a:t>
            </a:r>
            <a:endParaRPr lang="en-US" altLang="ko-KR" sz="1800" dirty="0"/>
          </a:p>
          <a:p>
            <a:r>
              <a:rPr lang="ko-KR" altLang="en-US" sz="2000" dirty="0"/>
              <a:t>샘플 </a:t>
            </a:r>
            <a:endParaRPr lang="en-US" altLang="ko-KR" sz="2000" dirty="0"/>
          </a:p>
          <a:p>
            <a:pPr lvl="1"/>
            <a:r>
              <a:rPr lang="ko-KR" altLang="en-US" sz="1600" dirty="0"/>
              <a:t>은행 계좌를 표현하는 </a:t>
            </a:r>
            <a:r>
              <a:rPr lang="en-US" altLang="ko-KR" sz="1600" dirty="0"/>
              <a:t>account </a:t>
            </a:r>
            <a:r>
              <a:rPr lang="ko-KR" altLang="en-US" sz="1600" dirty="0"/>
              <a:t>객체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863753" y="3881502"/>
            <a:ext cx="4865893" cy="2323601"/>
            <a:chOff x="2699792" y="2276872"/>
            <a:chExt cx="4865893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deposit()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withdraw()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0909" y="331657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자바스크립트 객체 </a:t>
              </a:r>
              <a:endParaRPr lang="en-US" altLang="ko-KR" sz="1200" dirty="0"/>
            </a:p>
            <a:p>
              <a:r>
                <a:rPr lang="en-US" altLang="ko-KR" sz="1200" dirty="0"/>
                <a:t>   account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프로퍼티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0198" y="3765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메소드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355" y="2817587"/>
              <a:ext cx="788518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code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6353" y="3159267"/>
              <a:ext cx="788519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balance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7172" y="2476037"/>
              <a:ext cx="615574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owner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5205" y="282952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“111”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5204" y="317120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35000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6022" y="2487973"/>
              <a:ext cx="787458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</a:t>
              </a:r>
              <a:r>
                <a:rPr lang="ko-KR" altLang="en-US" sz="1050" dirty="0"/>
                <a:t>유상현</a:t>
              </a:r>
              <a:r>
                <a:rPr lang="en-US" altLang="ko-KR" sz="1050" dirty="0"/>
                <a:t>”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 rot="19331601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inquiry()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6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객체는 </a:t>
            </a:r>
            <a:r>
              <a:rPr lang="en-US" altLang="ko-KR" dirty="0"/>
              <a:t>5 </a:t>
            </a:r>
            <a:r>
              <a:rPr lang="ko-KR" altLang="en-US" dirty="0"/>
              <a:t>개의 요소 구성</a:t>
            </a:r>
            <a:endParaRPr lang="en-US" altLang="ko-KR" dirty="0"/>
          </a:p>
          <a:p>
            <a:pPr lvl="1"/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태그의 속성</a:t>
            </a:r>
            <a:r>
              <a:rPr lang="en-US" altLang="ko-KR" dirty="0"/>
              <a:t>(attribute)</a:t>
            </a:r>
            <a:r>
              <a:rPr lang="ko-KR" altLang="en-US" dirty="0"/>
              <a:t> 반영</a:t>
            </a:r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</a:p>
          <a:p>
            <a:pPr lvl="2"/>
            <a:r>
              <a:rPr lang="en-US" altLang="ko-KR" dirty="0"/>
              <a:t>DOM</a:t>
            </a:r>
            <a:r>
              <a:rPr lang="ko-KR" altLang="en-US" dirty="0"/>
              <a:t> 객체의 멤버 함수로서</a:t>
            </a:r>
            <a:r>
              <a:rPr lang="en-US" altLang="ko-KR" dirty="0"/>
              <a:t>, HTML </a:t>
            </a:r>
            <a:r>
              <a:rPr lang="ko-KR" altLang="en-US" dirty="0"/>
              <a:t>태그 제어 가능</a:t>
            </a:r>
            <a:endParaRPr lang="en-US" altLang="ko-KR" dirty="0"/>
          </a:p>
          <a:p>
            <a:pPr lvl="1"/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</a:p>
          <a:p>
            <a:pPr lvl="2"/>
            <a:r>
              <a:rPr lang="ko-KR" altLang="en-US" dirty="0"/>
              <a:t>자식 </a:t>
            </a:r>
            <a:r>
              <a:rPr lang="en-US" altLang="ko-KR" dirty="0"/>
              <a:t>DOM </a:t>
            </a:r>
            <a:r>
              <a:rPr lang="ko-KR" altLang="en-US" dirty="0"/>
              <a:t>객체들의 주소를 가지는 등 배열과 비슷한 집합적 정보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(event listener)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태그에 작성된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반영</a:t>
            </a:r>
            <a:endParaRPr lang="en-US" altLang="ko-KR" dirty="0"/>
          </a:p>
          <a:p>
            <a:pPr lvl="2"/>
            <a:r>
              <a:rPr lang="ko-KR" altLang="en-US" dirty="0"/>
              <a:t>약 </a:t>
            </a:r>
            <a:r>
              <a:rPr lang="en-US" altLang="ko-KR" dirty="0"/>
              <a:t>70</a:t>
            </a:r>
            <a:r>
              <a:rPr lang="ko-KR" altLang="en-US" dirty="0"/>
              <a:t>여 개의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pPr lvl="1"/>
            <a:r>
              <a:rPr lang="en-US" altLang="ko-KR" dirty="0"/>
              <a:t>CSS3 </a:t>
            </a:r>
            <a:r>
              <a:rPr lang="ko-KR" altLang="en-US" dirty="0"/>
              <a:t>스타일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태그에 설정된 </a:t>
            </a:r>
            <a:r>
              <a:rPr lang="en-US" altLang="ko-KR" dirty="0"/>
              <a:t>CSS3 </a:t>
            </a:r>
            <a:r>
              <a:rPr lang="ko-KR" altLang="en-US" dirty="0"/>
              <a:t>스타일 시트 정보를 반영</a:t>
            </a:r>
            <a:endParaRPr lang="en-US" altLang="ko-KR" dirty="0"/>
          </a:p>
          <a:p>
            <a:pPr lvl="2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/>
              <a:t>style </a:t>
            </a:r>
            <a:r>
              <a:rPr lang="ko-KR" altLang="en-US" dirty="0" err="1"/>
              <a:t>프로퍼티를</a:t>
            </a:r>
            <a:r>
              <a:rPr lang="ko-KR" altLang="en-US" dirty="0"/>
              <a:t> 통해 </a:t>
            </a:r>
            <a:r>
              <a:rPr lang="en-US" altLang="ko-KR" dirty="0"/>
              <a:t>HTML </a:t>
            </a:r>
            <a:r>
              <a:rPr lang="ko-KR" altLang="en-US" dirty="0"/>
              <a:t>태그의 모양 제어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88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2057400" y="116633"/>
            <a:ext cx="8177414" cy="6554573"/>
            <a:chOff x="100196" y="836712"/>
            <a:chExt cx="8177414" cy="655457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8952" y="4581128"/>
              <a:ext cx="3280811" cy="11796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8953" y="3645024"/>
              <a:ext cx="3280810" cy="7836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58952" y="2924944"/>
              <a:ext cx="3280810" cy="611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58952" y="1096705"/>
              <a:ext cx="3280809" cy="1684223"/>
            </a:xfrm>
            <a:prstGeom prst="roundRect">
              <a:avLst>
                <a:gd name="adj" fmla="val 61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1920" y="836712"/>
              <a:ext cx="4104456" cy="5134450"/>
            </a:xfrm>
            <a:prstGeom prst="roundRect">
              <a:avLst>
                <a:gd name="adj" fmla="val 233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8280" y="120983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"</a:t>
              </a:r>
              <a:r>
                <a:rPr lang="en-US" altLang="ko-KR" sz="1100" dirty="0" err="1"/>
                <a:t>firstP</a:t>
              </a:r>
              <a:r>
                <a:rPr lang="en-US" altLang="ko-KR" sz="1100" dirty="0"/>
                <a:t>"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8280" y="152026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“P"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6886" y="2328296"/>
              <a:ext cx="2245480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83968" y="2985034"/>
              <a:ext cx="71267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click()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44518" y="2985034"/>
              <a:ext cx="861580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focus()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17163" y="2974853"/>
              <a:ext cx="131376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setAttribute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9761" y="3075988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메소드</a:t>
              </a:r>
              <a:endParaRPr lang="ko-KR" altLang="en-US" sz="105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117" y="1782185"/>
              <a:ext cx="7912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프로퍼티</a:t>
              </a:r>
              <a:endParaRPr lang="en-US" altLang="ko-KR" sz="1050" b="1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964648" y="3748645"/>
              <a:ext cx="2256292" cy="503639"/>
              <a:chOff x="2443008" y="3284984"/>
              <a:chExt cx="1120880" cy="648072"/>
            </a:xfrm>
            <a:solidFill>
              <a:srgbClr val="FFFF66"/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443008" y="3284984"/>
                <a:ext cx="1120880" cy="648072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66752" y="3356992"/>
                <a:ext cx="709104" cy="336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44749" y="3442210"/>
                <a:ext cx="709104" cy="336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38302" y="3528757"/>
                <a:ext cx="709104" cy="336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439761" y="3864572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컬렉션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70183" y="1096705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DOM </a:t>
              </a:r>
              <a:r>
                <a:rPr lang="ko-KR" altLang="en-US" sz="1400" b="1" dirty="0"/>
                <a:t>객체 </a:t>
              </a:r>
              <a:r>
                <a:rPr lang="en-US" altLang="ko-KR" sz="1400" b="1" dirty="0"/>
                <a:t>p</a:t>
              </a:r>
              <a:endParaRPr lang="ko-KR" alt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418" y="1528269"/>
              <a:ext cx="8175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tagName</a:t>
              </a:r>
              <a:endParaRPr lang="ko-KR" alt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4417" y="1216309"/>
              <a:ext cx="3282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id</a:t>
              </a:r>
              <a:endParaRPr lang="ko-KR" altLang="en-US" sz="10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94418" y="2310988"/>
              <a:ext cx="5036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/>
                <a:t>style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8952" y="3752310"/>
              <a:ext cx="853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children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2996" y="544267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9585" y="3178212"/>
              <a:ext cx="759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996" y="414033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39761" y="4864305"/>
              <a:ext cx="643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이벤트</a:t>
              </a:r>
              <a:endParaRPr lang="en-US" altLang="ko-KR" sz="1050" b="1" dirty="0"/>
            </a:p>
            <a:p>
              <a:r>
                <a:rPr lang="ko-KR" altLang="en-US" sz="1050" b="1" dirty="0" err="1"/>
                <a:t>리스너</a:t>
              </a:r>
              <a:endParaRPr lang="ko-KR" altLang="en-US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78280" y="1839374"/>
              <a:ext cx="2244113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Ins="0" rtlCol="0">
              <a:spAutoFit/>
            </a:bodyPr>
            <a:lstStyle/>
            <a:p>
              <a:r>
                <a:rPr lang="ko-KR" altLang="en-US" sz="1100" dirty="0"/>
                <a:t>이것은 </a:t>
              </a:r>
              <a:r>
                <a:rPr lang="en-US" altLang="ko-KR" sz="1100" dirty="0"/>
                <a:t>&lt;span style="</a:t>
              </a:r>
              <a:r>
                <a:rPr lang="en-US" altLang="ko-KR" sz="1100" dirty="0" err="1"/>
                <a:t>color:red</a:t>
              </a:r>
              <a:r>
                <a:rPr lang="en-US" altLang="ko-KR" sz="1100" dirty="0"/>
                <a:t>"&gt;</a:t>
              </a:r>
            </a:p>
            <a:p>
              <a:r>
                <a:rPr lang="ko-KR" altLang="en-US" sz="1100" dirty="0"/>
                <a:t>문장입니다</a:t>
              </a:r>
              <a:r>
                <a:rPr lang="en-US" altLang="ko-KR" sz="1100" dirty="0"/>
                <a:t>.&lt;/span&gt;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194418" y="1878940"/>
              <a:ext cx="93332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err="1"/>
                <a:t>innerHTML</a:t>
              </a:r>
              <a:endParaRPr lang="en-US" altLang="ko-KR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62250" y="4646845"/>
              <a:ext cx="663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onclick</a:t>
              </a:r>
              <a:endParaRPr lang="ko-KR" altLang="en-US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87963" y="4646845"/>
              <a:ext cx="223462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this.style.color</a:t>
              </a:r>
              <a:r>
                <a:rPr lang="en-US" altLang="ko-KR" sz="1050" dirty="0"/>
                <a:t>='teal'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2249" y="5189701"/>
              <a:ext cx="6667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onload</a:t>
              </a:r>
              <a:endParaRPr lang="ko-KR" alt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862" y="5257865"/>
              <a:ext cx="2221990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2250" y="4939698"/>
              <a:ext cx="9719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onkeydown</a:t>
              </a:r>
              <a:endParaRPr lang="ko-KR" alt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996" y="2492587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00862" y="4939698"/>
              <a:ext cx="2221990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158952" y="6115178"/>
              <a:ext cx="3280812" cy="1274262"/>
            </a:xfrm>
            <a:prstGeom prst="roundRect">
              <a:avLst>
                <a:gd name="adj" fmla="val 74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03080" y="6201693"/>
              <a:ext cx="698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color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02400" y="6212725"/>
              <a:ext cx="222349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"blue"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03081" y="6514946"/>
              <a:ext cx="13165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borderColor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861" y="6525663"/>
              <a:ext cx="2220813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03080" y="7019827"/>
              <a:ext cx="12083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marginTop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2399" y="7030544"/>
              <a:ext cx="221930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5128" y="6652621"/>
              <a:ext cx="584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CSS3 </a:t>
              </a:r>
            </a:p>
            <a:p>
              <a:r>
                <a:rPr lang="ko-KR" altLang="en-US" sz="1050" b="1" dirty="0"/>
                <a:t>스타일 시트</a:t>
              </a:r>
              <a:endParaRPr lang="en-US" altLang="ko-KR" sz="1050" b="1" dirty="0"/>
            </a:p>
            <a:p>
              <a:r>
                <a:rPr lang="ko-KR" altLang="en-US" sz="1050" b="1" dirty="0"/>
                <a:t>객체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0112" y="6730025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053208" y="2402198"/>
              <a:ext cx="1224402" cy="3987162"/>
            </a:xfrm>
            <a:custGeom>
              <a:avLst/>
              <a:gdLst>
                <a:gd name="connsiteX0" fmla="*/ 0 w 1119181"/>
                <a:gd name="connsiteY0" fmla="*/ 0 h 3830320"/>
                <a:gd name="connsiteX1" fmla="*/ 741680 w 1119181"/>
                <a:gd name="connsiteY1" fmla="*/ 426720 h 3830320"/>
                <a:gd name="connsiteX2" fmla="*/ 1066800 w 1119181"/>
                <a:gd name="connsiteY2" fmla="*/ 1168400 h 3830320"/>
                <a:gd name="connsiteX3" fmla="*/ 1046480 w 1119181"/>
                <a:gd name="connsiteY3" fmla="*/ 3129280 h 3830320"/>
                <a:gd name="connsiteX4" fmla="*/ 375920 w 1119181"/>
                <a:gd name="connsiteY4" fmla="*/ 3830320 h 383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1" h="3830320">
                  <a:moveTo>
                    <a:pt x="0" y="0"/>
                  </a:moveTo>
                  <a:cubicBezTo>
                    <a:pt x="281940" y="115993"/>
                    <a:pt x="563880" y="231987"/>
                    <a:pt x="741680" y="426720"/>
                  </a:cubicBezTo>
                  <a:cubicBezTo>
                    <a:pt x="919480" y="621453"/>
                    <a:pt x="1016000" y="717973"/>
                    <a:pt x="1066800" y="1168400"/>
                  </a:cubicBezTo>
                  <a:cubicBezTo>
                    <a:pt x="1117600" y="1618827"/>
                    <a:pt x="1161627" y="2685627"/>
                    <a:pt x="1046480" y="3129280"/>
                  </a:cubicBezTo>
                  <a:cubicBezTo>
                    <a:pt x="931333" y="3572933"/>
                    <a:pt x="375920" y="3830320"/>
                    <a:pt x="375920" y="383032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0196" y="4068312"/>
              <a:ext cx="3168352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p</a:t>
              </a:r>
              <a:r>
                <a:rPr lang="en-US" altLang="ko-KR" sz="1400" dirty="0">
                  <a:solidFill>
                    <a:srgbClr val="00B050"/>
                  </a:solidFill>
                </a:rPr>
                <a:t>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id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firstP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</a:p>
            <a:p>
              <a:r>
                <a:rPr lang="en-US" altLang="ko-KR" sz="1400" dirty="0"/>
                <a:t>    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style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color:blue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</a:p>
            <a:p>
              <a:r>
                <a:rPr lang="en-US" altLang="ko-KR" sz="1400" dirty="0"/>
                <a:t>     </a:t>
              </a:r>
              <a:r>
                <a:rPr lang="en-US" altLang="ko-KR" sz="1400" b="1" dirty="0" err="1">
                  <a:solidFill>
                    <a:srgbClr val="00B0F0"/>
                  </a:solidFill>
                </a:rPr>
                <a:t>onclick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this.style.color</a:t>
              </a:r>
              <a:r>
                <a:rPr lang="en-US" altLang="ko-KR" sz="1400" dirty="0">
                  <a:solidFill>
                    <a:srgbClr val="CC00CC"/>
                  </a:solidFill>
                </a:rPr>
                <a:t>='teal'"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이것은 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&lt;span style="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color:red</a:t>
              </a:r>
              <a:r>
                <a:rPr lang="en-US" altLang="ko-KR" sz="1400" dirty="0">
                  <a:solidFill>
                    <a:srgbClr val="C00000"/>
                  </a:solidFill>
                </a:rPr>
                <a:t>"&gt;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	</a:t>
              </a:r>
              <a:r>
                <a:rPr lang="ko-KR" altLang="en-US" sz="1400" dirty="0">
                  <a:solidFill>
                    <a:srgbClr val="C00000"/>
                  </a:solidFill>
                </a:rPr>
                <a:t>문장입니다</a:t>
              </a:r>
              <a:r>
                <a:rPr lang="en-US" altLang="ko-KR" sz="1400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&lt;/span&gt;</a:t>
              </a:r>
            </a:p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/p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</p:txBody>
        </p:sp>
        <p:sp>
          <p:nvSpPr>
            <p:cNvPr id="83" name="오른쪽 화살표 82"/>
            <p:cNvSpPr/>
            <p:nvPr/>
          </p:nvSpPr>
          <p:spPr>
            <a:xfrm>
              <a:off x="3316523" y="4851292"/>
              <a:ext cx="469955" cy="2499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23" idx="3"/>
            </p:cNvCxnSpPr>
            <p:nvPr/>
          </p:nvCxnSpPr>
          <p:spPr>
            <a:xfrm>
              <a:off x="6986465" y="4068894"/>
              <a:ext cx="848585" cy="224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6798147" y="3864572"/>
              <a:ext cx="1285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516216" y="3536743"/>
              <a:ext cx="1318834" cy="267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003456">
              <a:off x="6934364" y="4158521"/>
              <a:ext cx="1001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자식 </a:t>
              </a:r>
              <a:r>
                <a:rPr lang="en-US" altLang="ko-KR" sz="900" dirty="0"/>
                <a:t>DOM </a:t>
              </a:r>
              <a:r>
                <a:rPr lang="ko-KR" altLang="en-US" sz="900" dirty="0"/>
                <a:t>객체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76179" y="808190"/>
            <a:ext cx="283433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 fontAlgn="base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구성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 fontAlgn="base"/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(property)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(method)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컬렉션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(collection)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(event listener)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916" y="5164115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&lt;p&gt;…&lt;/p&gt;</a:t>
            </a:r>
            <a:r>
              <a:rPr lang="ko-KR" altLang="en-US" sz="1400" b="1" dirty="0"/>
              <a:t> 태그 </a:t>
            </a:r>
          </a:p>
        </p:txBody>
      </p:sp>
    </p:spTree>
    <p:extLst>
      <p:ext uri="{BB962C8B-B14F-4D97-AF65-F5344CB8AC3E}">
        <p14:creationId xmlns:p14="http://schemas.microsoft.com/office/powerpoint/2010/main" val="2909621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4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 err="1"/>
              <a:t>객체사이의</a:t>
            </a:r>
            <a:r>
              <a:rPr lang="ko-KR" altLang="en-US" dirty="0"/>
              <a:t> 관계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2567609" y="1556792"/>
            <a:ext cx="7178559" cy="5092938"/>
            <a:chOff x="1110137" y="486973"/>
            <a:chExt cx="7178559" cy="509293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31760" y="3276277"/>
              <a:ext cx="5384455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110137" y="2131393"/>
              <a:ext cx="4173896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11"/>
            <p:cNvSpPr>
              <a:spLocks noChangeArrowheads="1"/>
            </p:cNvSpPr>
            <p:nvPr/>
          </p:nvSpPr>
          <p:spPr bwMode="auto">
            <a:xfrm>
              <a:off x="2770886" y="486973"/>
              <a:ext cx="1143000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>
                  <a:solidFill>
                    <a:schemeClr val="bg1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6" name="Rectangle 411"/>
            <p:cNvSpPr>
              <a:spLocks noChangeArrowheads="1"/>
            </p:cNvSpPr>
            <p:nvPr/>
          </p:nvSpPr>
          <p:spPr bwMode="auto">
            <a:xfrm>
              <a:off x="2770886" y="1268211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</a:p>
          </p:txBody>
        </p:sp>
        <p:cxnSp>
          <p:nvCxnSpPr>
            <p:cNvPr id="7" name="직선 연결선 6"/>
            <p:cNvCxnSpPr>
              <a:stCxn id="5" idx="2"/>
              <a:endCxn id="6" idx="0"/>
            </p:cNvCxnSpPr>
            <p:nvPr/>
          </p:nvCxnSpPr>
          <p:spPr>
            <a:xfrm>
              <a:off x="3342386" y="775005"/>
              <a:ext cx="0" cy="493206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411"/>
            <p:cNvSpPr>
              <a:spLocks noChangeArrowheads="1"/>
            </p:cNvSpPr>
            <p:nvPr/>
          </p:nvSpPr>
          <p:spPr bwMode="auto">
            <a:xfrm>
              <a:off x="1373099" y="2292990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>
              <a:off x="4292264" y="2284835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</a:p>
          </p:txBody>
        </p:sp>
        <p:sp>
          <p:nvSpPr>
            <p:cNvPr id="10" name="Rectangle 411"/>
            <p:cNvSpPr>
              <a:spLocks noChangeArrowheads="1"/>
            </p:cNvSpPr>
            <p:nvPr/>
          </p:nvSpPr>
          <p:spPr bwMode="auto">
            <a:xfrm>
              <a:off x="1342467" y="3449330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</a:p>
          </p:txBody>
        </p:sp>
        <p:cxnSp>
          <p:nvCxnSpPr>
            <p:cNvPr id="11" name="직선 연결선 10"/>
            <p:cNvCxnSpPr>
              <a:stCxn id="8" idx="2"/>
              <a:endCxn id="10" idx="0"/>
            </p:cNvCxnSpPr>
            <p:nvPr/>
          </p:nvCxnSpPr>
          <p:spPr>
            <a:xfrm flipH="1">
              <a:off x="1758444" y="2617869"/>
              <a:ext cx="1" cy="831461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11"/>
            <p:cNvSpPr>
              <a:spLocks noChangeArrowheads="1"/>
            </p:cNvSpPr>
            <p:nvPr/>
          </p:nvSpPr>
          <p:spPr bwMode="auto">
            <a:xfrm>
              <a:off x="3219978" y="3449331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 bwMode="auto">
            <a:xfrm>
              <a:off x="5605180" y="3449330"/>
              <a:ext cx="576064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</a:p>
          </p:txBody>
        </p:sp>
        <p:sp>
          <p:nvSpPr>
            <p:cNvPr id="14" name="Rectangle 411"/>
            <p:cNvSpPr>
              <a:spLocks noChangeArrowheads="1"/>
            </p:cNvSpPr>
            <p:nvPr/>
          </p:nvSpPr>
          <p:spPr bwMode="auto">
            <a:xfrm>
              <a:off x="3228477" y="4648543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</a:p>
          </p:txBody>
        </p:sp>
        <p:sp>
          <p:nvSpPr>
            <p:cNvPr id="15" name="Rectangle 411"/>
            <p:cNvSpPr>
              <a:spLocks noChangeArrowheads="1"/>
            </p:cNvSpPr>
            <p:nvPr/>
          </p:nvSpPr>
          <p:spPr bwMode="auto">
            <a:xfrm>
              <a:off x="4887962" y="464678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</a:p>
          </p:txBody>
        </p:sp>
        <p:sp>
          <p:nvSpPr>
            <p:cNvPr id="16" name="Rectangle 411"/>
            <p:cNvSpPr>
              <a:spLocks noChangeArrowheads="1"/>
            </p:cNvSpPr>
            <p:nvPr/>
          </p:nvSpPr>
          <p:spPr bwMode="auto">
            <a:xfrm>
              <a:off x="5626952" y="4653136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</a:p>
          </p:txBody>
        </p:sp>
        <p:sp>
          <p:nvSpPr>
            <p:cNvPr id="17" name="Rectangle 411"/>
            <p:cNvSpPr>
              <a:spLocks noChangeArrowheads="1"/>
            </p:cNvSpPr>
            <p:nvPr/>
          </p:nvSpPr>
          <p:spPr bwMode="auto">
            <a:xfrm>
              <a:off x="6424489" y="464678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err="1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8" name="꺾인 연결선 17"/>
            <p:cNvCxnSpPr>
              <a:stCxn id="6" idx="2"/>
              <a:endCxn id="8" idx="0"/>
            </p:cNvCxnSpPr>
            <p:nvPr/>
          </p:nvCxnSpPr>
          <p:spPr>
            <a:xfrm rot="5400000">
              <a:off x="2194371" y="1144974"/>
              <a:ext cx="712091" cy="1583941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6" idx="2"/>
              <a:endCxn id="9" idx="0"/>
            </p:cNvCxnSpPr>
            <p:nvPr/>
          </p:nvCxnSpPr>
          <p:spPr>
            <a:xfrm rot="16200000" flipH="1">
              <a:off x="3656652" y="1266632"/>
              <a:ext cx="703936" cy="133246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9" idx="2"/>
              <a:endCxn id="12" idx="0"/>
            </p:cNvCxnSpPr>
            <p:nvPr/>
          </p:nvCxnSpPr>
          <p:spPr>
            <a:xfrm rot="5400000">
              <a:off x="3668305" y="2442781"/>
              <a:ext cx="839618" cy="1173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9" idx="2"/>
              <a:endCxn id="13" idx="0"/>
            </p:cNvCxnSpPr>
            <p:nvPr/>
          </p:nvCxnSpPr>
          <p:spPr>
            <a:xfrm rot="16200000" flipH="1">
              <a:off x="4864225" y="2420342"/>
              <a:ext cx="839617" cy="12183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3" idx="2"/>
              <a:endCxn id="15" idx="0"/>
            </p:cNvCxnSpPr>
            <p:nvPr/>
          </p:nvCxnSpPr>
          <p:spPr>
            <a:xfrm rot="5400000">
              <a:off x="5083539" y="3837115"/>
              <a:ext cx="895493" cy="72385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3" idx="2"/>
              <a:endCxn id="16" idx="0"/>
            </p:cNvCxnSpPr>
            <p:nvPr/>
          </p:nvCxnSpPr>
          <p:spPr>
            <a:xfrm rot="16200000" flipH="1">
              <a:off x="5449859" y="4194648"/>
              <a:ext cx="901840" cy="1513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3" idx="2"/>
              <a:endCxn id="17" idx="0"/>
            </p:cNvCxnSpPr>
            <p:nvPr/>
          </p:nvCxnSpPr>
          <p:spPr>
            <a:xfrm rot="16200000" flipH="1">
              <a:off x="5801421" y="3843086"/>
              <a:ext cx="895491" cy="71190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2"/>
              <a:endCxn id="14" idx="0"/>
            </p:cNvCxnSpPr>
            <p:nvPr/>
          </p:nvCxnSpPr>
          <p:spPr>
            <a:xfrm>
              <a:off x="3501373" y="3768640"/>
              <a:ext cx="8499" cy="87990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77315" y="1442399"/>
              <a:ext cx="1264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html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children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>
              <a:stCxn id="26" idx="2"/>
            </p:cNvCxnSpPr>
            <p:nvPr/>
          </p:nvCxnSpPr>
          <p:spPr>
            <a:xfrm flipH="1">
              <a:off x="5057446" y="1719398"/>
              <a:ext cx="152126" cy="411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85753" y="317647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서로 </a:t>
              </a:r>
              <a:r>
                <a:rPr lang="en-US" altLang="ko-KR" sz="1200" dirty="0"/>
                <a:t>sibling </a:t>
              </a:r>
              <a:r>
                <a:rPr lang="ko-KR" altLang="en-US" sz="1200" dirty="0"/>
                <a:t>관계</a:t>
              </a:r>
            </a:p>
          </p:txBody>
        </p:sp>
        <p:cxnSp>
          <p:nvCxnSpPr>
            <p:cNvPr id="29" name="직선 화살표 연결선 28"/>
            <p:cNvCxnSpPr>
              <a:stCxn id="28" idx="1"/>
            </p:cNvCxnSpPr>
            <p:nvPr/>
          </p:nvCxnSpPr>
          <p:spPr>
            <a:xfrm flipH="1">
              <a:off x="6424489" y="3314975"/>
              <a:ext cx="361264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06388" y="5118246"/>
              <a:ext cx="1364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form</a:t>
              </a:r>
              <a:r>
                <a:rPr lang="ko-KR" altLang="en-US" sz="1200" dirty="0"/>
                <a:t>의</a:t>
              </a:r>
              <a:endParaRPr lang="en-US" altLang="ko-KR" sz="1200" dirty="0"/>
            </a:p>
            <a:p>
              <a:r>
                <a:rPr lang="en-US" altLang="ko-KR" sz="1200" dirty="0" err="1"/>
                <a:t>firstElementChild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>
              <a:stCxn id="30" idx="0"/>
              <a:endCxn id="15" idx="1"/>
            </p:cNvCxnSpPr>
            <p:nvPr/>
          </p:nvCxnSpPr>
          <p:spPr>
            <a:xfrm flipV="1">
              <a:off x="4588402" y="4806444"/>
              <a:ext cx="299560" cy="311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948264" y="5118246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form</a:t>
              </a:r>
              <a:r>
                <a:rPr lang="ko-KR" altLang="en-US" sz="1200" dirty="0"/>
                <a:t>의</a:t>
              </a:r>
              <a:endParaRPr lang="en-US" altLang="ko-KR" sz="1200" dirty="0"/>
            </a:p>
            <a:p>
              <a:r>
                <a:rPr lang="en-US" altLang="ko-KR" sz="1200" dirty="0" err="1"/>
                <a:t>lastElementChild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32" idx="0"/>
              <a:endCxn id="17" idx="3"/>
            </p:cNvCxnSpPr>
            <p:nvPr/>
          </p:nvCxnSpPr>
          <p:spPr>
            <a:xfrm flipH="1" flipV="1">
              <a:off x="6785753" y="4806442"/>
              <a:ext cx="832727" cy="311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5289402" y="2316929"/>
              <a:ext cx="22541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body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childElementCount</a:t>
              </a:r>
              <a:r>
                <a:rPr lang="en-US" altLang="ko-KR" sz="1200" dirty="0"/>
                <a:t>=2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4762" y="3630140"/>
              <a:ext cx="1816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nextElementSibling</a:t>
              </a:r>
              <a:endParaRPr lang="en-US" altLang="ko-KR" sz="1200" dirty="0"/>
            </a:p>
          </p:txBody>
        </p:sp>
        <p:cxnSp>
          <p:nvCxnSpPr>
            <p:cNvPr id="36" name="직선 화살표 연결선 35"/>
            <p:cNvCxnSpPr>
              <a:stCxn id="12" idx="3"/>
              <a:endCxn id="13" idx="1"/>
            </p:cNvCxnSpPr>
            <p:nvPr/>
          </p:nvCxnSpPr>
          <p:spPr>
            <a:xfrm flipV="1">
              <a:off x="3782768" y="3600313"/>
              <a:ext cx="1822412" cy="867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2" idx="1"/>
              <a:endCxn id="10" idx="3"/>
            </p:cNvCxnSpPr>
            <p:nvPr/>
          </p:nvCxnSpPr>
          <p:spPr>
            <a:xfrm flipH="1" flipV="1">
              <a:off x="2174420" y="3608985"/>
              <a:ext cx="1045558" cy="1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448281" y="3600313"/>
              <a:ext cx="7707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endParaRPr lang="en-US" altLang="ko-KR" sz="1200" dirty="0"/>
            </a:p>
            <a:p>
              <a:r>
                <a:rPr lang="en-US" altLang="ko-KR" sz="1200" dirty="0"/>
                <a:t>previous</a:t>
              </a:r>
            </a:p>
            <a:p>
              <a:r>
                <a:rPr lang="en-US" altLang="ko-KR" sz="1200" dirty="0"/>
                <a:t>Element</a:t>
              </a:r>
            </a:p>
            <a:p>
              <a:r>
                <a:rPr lang="en-US" altLang="ko-KR" sz="1200" dirty="0"/>
                <a:t>Sibling</a:t>
              </a: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3349926" y="2599267"/>
              <a:ext cx="1222074" cy="855133"/>
            </a:xfrm>
            <a:custGeom>
              <a:avLst/>
              <a:gdLst>
                <a:gd name="connsiteX0" fmla="*/ 79074 w 1222074"/>
                <a:gd name="connsiteY0" fmla="*/ 855133 h 855133"/>
                <a:gd name="connsiteX1" fmla="*/ 87541 w 1222074"/>
                <a:gd name="connsiteY1" fmla="*/ 431800 h 855133"/>
                <a:gd name="connsiteX2" fmla="*/ 968074 w 1222074"/>
                <a:gd name="connsiteY2" fmla="*/ 296333 h 855133"/>
                <a:gd name="connsiteX3" fmla="*/ 1222074 w 1222074"/>
                <a:gd name="connsiteY3" fmla="*/ 0 h 85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074" h="855133">
                  <a:moveTo>
                    <a:pt x="79074" y="855133"/>
                  </a:moveTo>
                  <a:cubicBezTo>
                    <a:pt x="9224" y="690033"/>
                    <a:pt x="-60626" y="524933"/>
                    <a:pt x="87541" y="431800"/>
                  </a:cubicBezTo>
                  <a:cubicBezTo>
                    <a:pt x="235708" y="338667"/>
                    <a:pt x="778985" y="368300"/>
                    <a:pt x="968074" y="296333"/>
                  </a:cubicBezTo>
                  <a:cubicBezTo>
                    <a:pt x="1157163" y="224366"/>
                    <a:pt x="1183974" y="46567"/>
                    <a:pt x="1222074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8179" y="2609713"/>
              <a:ext cx="1493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parentElement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30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구조 출력 </a:t>
            </a:r>
            <a:r>
              <a:rPr lang="en-US" altLang="ko-KR" dirty="0"/>
              <a:t>: p </a:t>
            </a:r>
            <a:r>
              <a:rPr lang="ko-KR" altLang="en-US" dirty="0"/>
              <a:t>객체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03512" y="1484785"/>
            <a:ext cx="511256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DOM </a:t>
            </a:r>
            <a:r>
              <a:rPr lang="ko-KR" altLang="en-US" sz="1200" dirty="0"/>
              <a:t>트리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 </a:t>
            </a:r>
            <a:r>
              <a:rPr lang="en-US" altLang="ko-KR" sz="1200" dirty="0"/>
              <a:t>p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,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err="1"/>
              <a:t>firstP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background:yellow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this.style.color</a:t>
            </a:r>
            <a:r>
              <a:rPr lang="en-US" altLang="ko-KR" sz="1200" dirty="0"/>
              <a:t>='teal'"&gt;</a:t>
            </a:r>
          </a:p>
          <a:p>
            <a:pPr defTabSz="180000"/>
            <a:r>
              <a:rPr lang="ko-KR" altLang="en-US" sz="1200" dirty="0"/>
              <a:t>    이것은 </a:t>
            </a:r>
            <a:r>
              <a:rPr lang="en-US" altLang="ko-KR" sz="1200" dirty="0"/>
              <a:t>&lt;span style="</a:t>
            </a:r>
            <a:r>
              <a:rPr lang="en-US" altLang="ko-KR" sz="1200" dirty="0" err="1"/>
              <a:t>color:red</a:t>
            </a:r>
            <a:r>
              <a:rPr lang="en-US" altLang="ko-KR" sz="1200" dirty="0"/>
              <a:t>"&gt;</a:t>
            </a:r>
            <a:r>
              <a:rPr lang="ko-KR" altLang="en-US" sz="1200" dirty="0"/>
              <a:t>문장입니다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p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firstP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sv-SE" altLang="ko-KR" sz="1200" dirty="0"/>
              <a:t>	var text = "p.id = " + </a:t>
            </a:r>
            <a:r>
              <a:rPr lang="sv-SE" altLang="ko-KR" sz="1200" b="1" dirty="0"/>
              <a:t>p.id </a:t>
            </a:r>
            <a:r>
              <a:rPr lang="sv-SE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p.tagName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p.tagName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p.innerHTML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p.innerHTML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p.style.color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p.style.color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p.onclick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p.onclick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p.childElementCount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p.childElementCount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ko-KR" altLang="en-US" sz="1200" dirty="0"/>
              <a:t>너비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p.offsetWidth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ko-KR" altLang="en-US" sz="1200" dirty="0"/>
              <a:t>높이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p.offsetHeight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alert(text);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79776" y="3429001"/>
            <a:ext cx="2034786" cy="272415"/>
          </a:xfrm>
          <a:prstGeom prst="wedgeRoundRectCallout">
            <a:avLst>
              <a:gd name="adj1" fmla="val -54934"/>
              <a:gd name="adj2" fmla="val 1307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id</a:t>
            </a:r>
            <a:r>
              <a:rPr lang="ko-KR" altLang="en-US" sz="1000" dirty="0"/>
              <a:t>가 </a:t>
            </a:r>
            <a:r>
              <a:rPr lang="en-US" altLang="ko-KR" sz="1000" dirty="0" err="1"/>
              <a:t>firstP</a:t>
            </a:r>
            <a:r>
              <a:rPr lang="ko-KR" altLang="en-US" sz="1000" dirty="0"/>
              <a:t>인 태그의  </a:t>
            </a:r>
            <a:r>
              <a:rPr lang="en-US" altLang="ko-KR" sz="1000" dirty="0"/>
              <a:t>DOM</a:t>
            </a:r>
            <a:r>
              <a:rPr lang="ko-KR" altLang="en-US" sz="1000" dirty="0"/>
              <a:t> 찾기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5" y="3592634"/>
            <a:ext cx="3968241" cy="2982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1484785"/>
            <a:ext cx="2241798" cy="22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 다루기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DOM </a:t>
            </a:r>
            <a:r>
              <a:rPr lang="ko-KR" altLang="en-US" sz="2000" dirty="0"/>
              <a:t>객체 구분</a:t>
            </a:r>
            <a:r>
              <a:rPr lang="en-US" altLang="ko-KR" sz="2000" dirty="0"/>
              <a:t>, id </a:t>
            </a:r>
            <a:r>
              <a:rPr lang="ko-KR" altLang="en-US" sz="2000" dirty="0"/>
              <a:t>태그 속성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 찾기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document.getElementById</a:t>
            </a:r>
            <a:r>
              <a:rPr lang="en-US" altLang="ko-KR" sz="2000" dirty="0"/>
              <a:t>()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객체의 </a:t>
            </a:r>
            <a:r>
              <a:rPr lang="en-US" altLang="ko-KR" sz="2000" dirty="0"/>
              <a:t>CSS3 </a:t>
            </a:r>
            <a:r>
              <a:rPr lang="ko-KR" altLang="en-US" sz="2000" dirty="0"/>
              <a:t>스타일 동적 변경</a:t>
            </a:r>
            <a:endParaRPr lang="en-US" altLang="ko-KR" sz="2000" dirty="0"/>
          </a:p>
          <a:p>
            <a:pPr lvl="1"/>
            <a:r>
              <a:rPr lang="en-US" altLang="ko-KR" sz="1600" dirty="0"/>
              <a:t>CSS3 </a:t>
            </a:r>
            <a:r>
              <a:rPr lang="ko-KR" altLang="en-US" sz="1600" dirty="0"/>
              <a:t>스타일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프로퍼티는</a:t>
            </a:r>
            <a:r>
              <a:rPr lang="ko-KR" altLang="en-US" sz="1600" dirty="0"/>
              <a:t> 다음과 같이 사용</a:t>
            </a:r>
            <a:endParaRPr lang="en-US" altLang="ko-KR" sz="1600" dirty="0"/>
          </a:p>
          <a:p>
            <a:pPr lvl="2"/>
            <a:r>
              <a:rPr lang="en-US" altLang="ko-KR" sz="1400" dirty="0"/>
              <a:t>background-color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backgroundColor</a:t>
            </a:r>
            <a:r>
              <a:rPr lang="en-US" altLang="ko-KR" sz="1400" dirty="0"/>
              <a:t> </a:t>
            </a:r>
          </a:p>
          <a:p>
            <a:pPr lvl="2"/>
            <a:r>
              <a:rPr lang="en-US" altLang="ko-KR" sz="1400" dirty="0"/>
              <a:t>font-size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fontSize</a:t>
            </a:r>
            <a:endParaRPr lang="ko-KR" altLang="en-US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01816" y="1825625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25316" y="3164167"/>
            <a:ext cx="67687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	// 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리턴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											// 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글자 색을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변경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64148" y="4718152"/>
            <a:ext cx="676875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&lt;span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style="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color:red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문장입니다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.&lt;/span&gt;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70260" y="5150200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span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// 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객체 찾기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70260" y="5542876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"green"; 				// </a:t>
            </a:r>
            <a:r>
              <a:rPr lang="ko-KR" altLang="en-US" sz="1400" dirty="0"/>
              <a:t>‘문장입니다’의 글자 색을 </a:t>
            </a:r>
            <a:r>
              <a:rPr lang="en-US" altLang="ko-KR" sz="1400" dirty="0"/>
              <a:t>green</a:t>
            </a:r>
            <a:r>
              <a:rPr lang="ko-KR" altLang="en-US" sz="1400" dirty="0"/>
              <a:t>으로 변경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70260" y="5902916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span.style.fontSize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"30px";				// </a:t>
            </a:r>
            <a:r>
              <a:rPr lang="ko-KR" altLang="en-US" sz="1400" dirty="0"/>
              <a:t>‘문장입니다’의 폰트를 </a:t>
            </a:r>
            <a:r>
              <a:rPr lang="en-US" altLang="ko-KR" sz="1400" dirty="0"/>
              <a:t>30px </a:t>
            </a:r>
            <a:r>
              <a:rPr lang="ko-KR" altLang="en-US" sz="1400" dirty="0"/>
              <a:t>크기로 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64471" y="6290157"/>
            <a:ext cx="67745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span.style.border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"3px dotted magenta"; 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magenta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점선 테두리</a:t>
            </a:r>
          </a:p>
        </p:txBody>
      </p:sp>
    </p:spTree>
    <p:extLst>
      <p:ext uri="{BB962C8B-B14F-4D97-AF65-F5344CB8AC3E}">
        <p14:creationId xmlns:p14="http://schemas.microsoft.com/office/powerpoint/2010/main" val="104228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61638" y="1371301"/>
            <a:ext cx="68407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span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span.style.color</a:t>
            </a:r>
            <a:r>
              <a:rPr lang="en-US" altLang="ko-KR" sz="1200" b="1" dirty="0"/>
              <a:t> = "green";</a:t>
            </a:r>
            <a:r>
              <a:rPr lang="en-US" altLang="ko-KR" sz="1200" dirty="0"/>
              <a:t> // </a:t>
            </a:r>
            <a:r>
              <a:rPr lang="ko-KR" altLang="en-US" sz="1200" dirty="0"/>
              <a:t>글자 색 </a:t>
            </a:r>
            <a:r>
              <a:rPr lang="en-US" altLang="ko-KR" sz="1200" dirty="0"/>
              <a:t>green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"30px"; // </a:t>
            </a:r>
            <a:r>
              <a:rPr lang="ko-KR" altLang="en-US" sz="1200" dirty="0"/>
              <a:t>글자 크기는 </a:t>
            </a:r>
            <a:r>
              <a:rPr lang="en-US" altLang="ko-KR" sz="1200" dirty="0"/>
              <a:t>30</a:t>
            </a:r>
            <a:r>
              <a:rPr lang="ko-KR" altLang="en-US" sz="1200" dirty="0"/>
              <a:t>픽셀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span.style.display</a:t>
            </a:r>
            <a:r>
              <a:rPr lang="en-US" altLang="ko-KR" sz="1200" dirty="0"/>
              <a:t> = "block"; // </a:t>
            </a:r>
            <a:r>
              <a:rPr lang="ko-KR" altLang="en-US" sz="1200" dirty="0"/>
              <a:t>블록 박스로 변경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span.style.width</a:t>
            </a:r>
            <a:r>
              <a:rPr lang="en-US" altLang="ko-KR" sz="1200" dirty="0"/>
              <a:t> = "6em"; // </a:t>
            </a:r>
            <a:r>
              <a:rPr lang="ko-KR" altLang="en-US" sz="1200" dirty="0"/>
              <a:t>박스의 폭</a:t>
            </a:r>
            <a:r>
              <a:rPr lang="en-US" altLang="ko-KR" sz="1200" dirty="0"/>
              <a:t>. 6 </a:t>
            </a:r>
            <a:r>
              <a:rPr lang="ko-KR" altLang="en-US" sz="1200" dirty="0"/>
              <a:t>글자 크기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span.style.border</a:t>
            </a:r>
            <a:r>
              <a:rPr lang="en-US" altLang="ko-KR" sz="1200" dirty="0"/>
              <a:t> = "3px dotted magenta"; // 3</a:t>
            </a:r>
            <a:r>
              <a:rPr lang="ko-KR" altLang="en-US" sz="1200" dirty="0"/>
              <a:t>픽셀 점선 </a:t>
            </a:r>
            <a:r>
              <a:rPr lang="en-US" altLang="ko-KR" sz="1200" dirty="0"/>
              <a:t>magenta</a:t>
            </a:r>
            <a:r>
              <a:rPr lang="ko-KR" altLang="en-US" sz="1200" dirty="0"/>
              <a:t> 테두리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span.style.margin</a:t>
            </a:r>
            <a:r>
              <a:rPr lang="en-US" altLang="ko-KR" sz="1200" b="1" dirty="0"/>
              <a:t> = "20px"; </a:t>
            </a:r>
            <a:r>
              <a:rPr lang="en-US" altLang="ko-KR" sz="1200" dirty="0"/>
              <a:t>// </a:t>
            </a:r>
            <a:r>
              <a:rPr lang="ko-KR" altLang="en-US" sz="1200" dirty="0"/>
              <a:t>상하좌우 여백 </a:t>
            </a:r>
            <a:r>
              <a:rPr lang="en-US" altLang="ko-KR" sz="1200" dirty="0"/>
              <a:t>20px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" &gt;</a:t>
            </a:r>
            <a:r>
              <a:rPr lang="ko-KR" altLang="en-US" sz="1200" dirty="0"/>
              <a:t>이것은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b="1" dirty="0"/>
              <a:t>&lt;span id="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문장입니다</a:t>
            </a:r>
            <a:r>
              <a:rPr lang="en-US" altLang="ko-KR" sz="1200" b="1" dirty="0"/>
              <a:t>.&lt;/span&gt;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&lt;input type="button" value="</a:t>
            </a:r>
            <a:r>
              <a:rPr lang="ko-KR" altLang="en-US" sz="1200" dirty="0"/>
              <a:t>스타일변경</a:t>
            </a:r>
            <a:r>
              <a:rPr lang="en-US" altLang="ko-KR" sz="1200" dirty="0"/>
              <a:t>"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="change()"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82" y="3360241"/>
            <a:ext cx="2620196" cy="3323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337" y="855921"/>
            <a:ext cx="2620196" cy="26546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&lt;span&gt;</a:t>
            </a:r>
            <a:r>
              <a:rPr lang="ko-KR" altLang="en-US" dirty="0"/>
              <a:t>의 </a:t>
            </a:r>
            <a:r>
              <a:rPr lang="en-US" altLang="ko-KR" dirty="0"/>
              <a:t>CSS3 </a:t>
            </a:r>
            <a:r>
              <a:rPr lang="ko-KR" altLang="en-US" dirty="0"/>
              <a:t>스타일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3214" y="2154205"/>
            <a:ext cx="1365646" cy="612934"/>
          </a:xfrm>
          <a:prstGeom prst="wedgeRoundRectCallout">
            <a:avLst>
              <a:gd name="adj1" fmla="val 80634"/>
              <a:gd name="adj2" fmla="val 91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버튼을 클릭하면</a:t>
            </a:r>
            <a:endParaRPr lang="en-US" altLang="ko-KR" sz="1000" dirty="0"/>
          </a:p>
          <a:p>
            <a:r>
              <a:rPr lang="en-US" altLang="ko-KR" sz="1000" dirty="0"/>
              <a:t>change() </a:t>
            </a:r>
            <a:r>
              <a:rPr lang="ko-KR" altLang="en-US" sz="1000" dirty="0"/>
              <a:t>함수 호출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스타일</a:t>
            </a:r>
            <a:r>
              <a:rPr lang="en-US" altLang="ko-KR" sz="1000" dirty="0"/>
              <a:t> </a:t>
            </a:r>
            <a:r>
              <a:rPr lang="ko-KR" altLang="en-US" sz="1000" dirty="0"/>
              <a:t>변경</a:t>
            </a:r>
          </a:p>
        </p:txBody>
      </p:sp>
      <p:sp>
        <p:nvSpPr>
          <p:cNvPr id="8" name="타원 7"/>
          <p:cNvSpPr/>
          <p:nvPr/>
        </p:nvSpPr>
        <p:spPr>
          <a:xfrm>
            <a:off x="8184232" y="2420888"/>
            <a:ext cx="1008112" cy="432048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9192345" y="2708921"/>
            <a:ext cx="999053" cy="2817897"/>
          </a:xfrm>
          <a:custGeom>
            <a:avLst/>
            <a:gdLst>
              <a:gd name="connsiteX0" fmla="*/ 0 w 1000129"/>
              <a:gd name="connsiteY0" fmla="*/ 0 h 2987692"/>
              <a:gd name="connsiteX1" fmla="*/ 953519 w 1000129"/>
              <a:gd name="connsiteY1" fmla="*/ 811713 h 2987692"/>
              <a:gd name="connsiteX2" fmla="*/ 782375 w 1000129"/>
              <a:gd name="connsiteY2" fmla="*/ 2308004 h 2987692"/>
              <a:gd name="connsiteX3" fmla="*/ 171145 w 1000129"/>
              <a:gd name="connsiteY3" fmla="*/ 2987692 h 298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9" h="2987692">
                <a:moveTo>
                  <a:pt x="0" y="0"/>
                </a:moveTo>
                <a:cubicBezTo>
                  <a:pt x="411561" y="213523"/>
                  <a:pt x="823123" y="427046"/>
                  <a:pt x="953519" y="811713"/>
                </a:cubicBezTo>
                <a:cubicBezTo>
                  <a:pt x="1083915" y="1196380"/>
                  <a:pt x="912771" y="1945341"/>
                  <a:pt x="782375" y="2308004"/>
                </a:cubicBezTo>
                <a:cubicBezTo>
                  <a:pt x="651979" y="2670667"/>
                  <a:pt x="284426" y="2874411"/>
                  <a:pt x="171145" y="2987692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15812" y="6034122"/>
            <a:ext cx="1295220" cy="442674"/>
          </a:xfrm>
          <a:prstGeom prst="wedgeRoundRectCallout">
            <a:avLst>
              <a:gd name="adj1" fmla="val -49381"/>
              <a:gd name="adj2" fmla="val -71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인라인</a:t>
            </a:r>
            <a:r>
              <a:rPr lang="ko-KR" altLang="en-US" sz="1000" dirty="0"/>
              <a:t> 박스가 블록 박스로 변경</a:t>
            </a:r>
          </a:p>
        </p:txBody>
      </p:sp>
    </p:spTree>
    <p:extLst>
      <p:ext uri="{BB962C8B-B14F-4D97-AF65-F5344CB8AC3E}">
        <p14:creationId xmlns:p14="http://schemas.microsoft.com/office/powerpoint/2010/main" val="588938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207568" y="1340768"/>
            <a:ext cx="8153400" cy="5040560"/>
          </a:xfrm>
        </p:spPr>
        <p:txBody>
          <a:bodyPr/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1"/>
            <a:r>
              <a:rPr lang="ko-KR" altLang="en-US" dirty="0"/>
              <a:t>시작 태그와 종료 태그 사이에 들어 있는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innerHTML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en-US" altLang="ko-KR" dirty="0"/>
              <a:t>-&gt; HTML </a:t>
            </a:r>
            <a:r>
              <a:rPr lang="ko-KR" altLang="en-US" dirty="0"/>
              <a:t>태그의 </a:t>
            </a:r>
            <a:r>
              <a:rPr lang="ko-KR" altLang="en-US" dirty="0" err="1"/>
              <a:t>콘텐츠</a:t>
            </a:r>
            <a:r>
              <a:rPr lang="ko-KR" altLang="en-US" dirty="0"/>
              <a:t> 변경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018729" y="2597532"/>
            <a:ext cx="5040560" cy="1126843"/>
            <a:chOff x="1547664" y="2207313"/>
            <a:chExt cx="5040560" cy="1108098"/>
          </a:xfrm>
        </p:grpSpPr>
        <p:sp>
          <p:nvSpPr>
            <p:cNvPr id="5" name="직사각형 4"/>
            <p:cNvSpPr/>
            <p:nvPr/>
          </p:nvSpPr>
          <p:spPr>
            <a:xfrm>
              <a:off x="1547664" y="2207313"/>
              <a:ext cx="5040560" cy="1108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2247355"/>
              <a:ext cx="3213535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/>
                <a:t>&lt;p id="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 style="</a:t>
              </a:r>
              <a:r>
                <a:rPr lang="en-US" altLang="ko-KR" sz="1400" dirty="0" err="1"/>
                <a:t>color:blue</a:t>
              </a:r>
              <a:r>
                <a:rPr lang="en-US" altLang="ko-KR" sz="1400" dirty="0"/>
                <a:t>"&gt;</a:t>
              </a:r>
            </a:p>
            <a:p>
              <a:pPr defTabSz="180000"/>
              <a:r>
                <a:rPr lang="en-US" altLang="ko-KR" sz="1400" dirty="0">
                  <a:solidFill>
                    <a:srgbClr val="0070C0"/>
                  </a:solidFill>
                </a:rPr>
                <a:t>	</a:t>
              </a:r>
              <a:r>
                <a:rPr lang="ko-KR" altLang="en-US" sz="1400" dirty="0"/>
                <a:t>이것은</a:t>
              </a:r>
              <a:r>
                <a:rPr lang="en-US" altLang="ko-KR" sz="1400" dirty="0"/>
                <a:t>&lt;span style="</a:t>
              </a:r>
              <a:r>
                <a:rPr lang="en-US" altLang="ko-KR" sz="1400" dirty="0" err="1"/>
                <a:t>color:red</a:t>
              </a:r>
              <a:r>
                <a:rPr lang="en-US" altLang="ko-KR" sz="1400" dirty="0"/>
                <a:t>"&gt;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ko-KR" altLang="en-US" sz="1400" dirty="0"/>
                <a:t>문</a:t>
              </a:r>
              <a:r>
                <a:rPr lang="en-US" altLang="ko-KR" sz="1400" dirty="0"/>
                <a:t>	</a:t>
              </a:r>
              <a:r>
                <a:rPr lang="ko-KR" altLang="en-US" sz="1400" dirty="0"/>
                <a:t>장입니다</a:t>
              </a:r>
              <a:r>
                <a:rPr lang="en-US" altLang="ko-KR" sz="1400" dirty="0"/>
                <a:t>.&lt;/span&gt;</a:t>
              </a:r>
            </a:p>
            <a:p>
              <a:pPr defTabSz="180000"/>
              <a:r>
                <a:rPr lang="en-US" altLang="ko-KR" sz="1400" dirty="0"/>
                <a:t>&lt;/p&gt;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4088" y="2571174"/>
              <a:ext cx="975416" cy="306467"/>
            </a:xfrm>
            <a:prstGeom prst="wedgeRoundRectCallout">
              <a:avLst>
                <a:gd name="adj1" fmla="val -137163"/>
                <a:gd name="adj2" fmla="val -84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innerHTML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2888" y="2501933"/>
              <a:ext cx="2664296" cy="48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여기에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&lt;span style="</a:t>
              </a:r>
              <a:r>
                <a:rPr lang="en-US" altLang="ko-KR" sz="1400" dirty="0" err="1">
                  <a:solidFill>
                    <a:schemeClr val="accent2">
                      <a:lumMod val="75000"/>
                    </a:schemeClr>
                  </a:solidFill>
                </a:rPr>
                <a:t>color:red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"&gt;</a:t>
              </a:r>
            </a:p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클릭하세요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.&lt;/span&gt;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819996" y="4711062"/>
            <a:ext cx="5112568" cy="1892854"/>
            <a:chOff x="1691680" y="4103545"/>
            <a:chExt cx="5112568" cy="1892854"/>
          </a:xfrm>
        </p:grpSpPr>
        <p:grpSp>
          <p:nvGrpSpPr>
            <p:cNvPr id="8" name="그룹 7"/>
            <p:cNvGrpSpPr/>
            <p:nvPr/>
          </p:nvGrpSpPr>
          <p:grpSpPr>
            <a:xfrm>
              <a:off x="1718483" y="5042292"/>
              <a:ext cx="5040560" cy="954107"/>
              <a:chOff x="1619672" y="5058367"/>
              <a:chExt cx="5040560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619672" y="5058367"/>
                <a:ext cx="5040560" cy="954107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400" dirty="0"/>
                  <a:t>&lt;p id="</a:t>
                </a:r>
                <a:r>
                  <a:rPr lang="en-US" altLang="ko-KR" sz="1400" dirty="0" err="1"/>
                  <a:t>firstP</a:t>
                </a:r>
                <a:r>
                  <a:rPr lang="en-US" altLang="ko-KR" sz="1400" dirty="0"/>
                  <a:t>" style="</a:t>
                </a:r>
                <a:r>
                  <a:rPr lang="en-US" altLang="ko-KR" sz="1400" dirty="0" err="1"/>
                  <a:t>color:blue</a:t>
                </a:r>
                <a:r>
                  <a:rPr lang="en-US" altLang="ko-KR" sz="1400" dirty="0"/>
                  <a:t>"&gt;</a:t>
                </a:r>
              </a:p>
              <a:p>
                <a:pPr defTabSz="180000"/>
                <a:r>
                  <a:rPr lang="en-US" altLang="ko-KR" sz="1400" dirty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400" dirty="0"/>
                  <a:t>이것은</a:t>
                </a:r>
                <a:r>
                  <a:rPr lang="en-US" altLang="ko-KR" sz="1400" dirty="0"/>
                  <a:t>&lt;span style="</a:t>
                </a:r>
                <a:r>
                  <a:rPr lang="en-US" altLang="ko-KR" sz="1400" dirty="0" err="1"/>
                  <a:t>color:red</a:t>
                </a:r>
                <a:r>
                  <a:rPr lang="en-US" altLang="ko-KR" sz="1400" dirty="0"/>
                  <a:t>"&gt;</a:t>
                </a:r>
              </a:p>
              <a:p>
                <a:pPr defTabSz="180000"/>
                <a:r>
                  <a:rPr lang="en-US" altLang="ko-KR" sz="1400" dirty="0"/>
                  <a:t>	</a:t>
                </a:r>
                <a:r>
                  <a:rPr lang="ko-KR" altLang="en-US" sz="1400" dirty="0"/>
                  <a:t>문</a:t>
                </a:r>
                <a:r>
                  <a:rPr lang="en-US" altLang="ko-KR" sz="1400" dirty="0"/>
                  <a:t>	</a:t>
                </a:r>
                <a:r>
                  <a:rPr lang="ko-KR" altLang="en-US" sz="1400" dirty="0"/>
                  <a:t>장입니다</a:t>
                </a:r>
                <a:r>
                  <a:rPr lang="en-US" altLang="ko-KR" sz="1400" dirty="0"/>
                  <a:t>.&lt;/span&gt;</a:t>
                </a:r>
              </a:p>
              <a:p>
                <a:pPr defTabSz="180000"/>
                <a:r>
                  <a:rPr lang="en-US" altLang="ko-KR" sz="1400" dirty="0"/>
                  <a:t>&lt;/p&gt;</a:t>
                </a:r>
                <a:endParaRPr lang="ko-KR" altLang="en-US" sz="14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835696" y="5302468"/>
                <a:ext cx="2664296" cy="486730"/>
              </a:xfrm>
              <a:prstGeom prst="rect">
                <a:avLst/>
              </a:prstGeom>
              <a:solidFill>
                <a:srgbClr val="DCF0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fontAlgn="base" latinLnBrk="0"/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나의 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img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src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=‘puppy.jpg’&gt; </a:t>
                </a:r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강아지입니다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43" name="아래쪽 화살표 42"/>
            <p:cNvSpPr/>
            <p:nvPr/>
          </p:nvSpPr>
          <p:spPr>
            <a:xfrm>
              <a:off x="3995936" y="4762854"/>
              <a:ext cx="216024" cy="21602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91680" y="4103545"/>
              <a:ext cx="511256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p = </a:t>
              </a:r>
              <a:r>
                <a:rPr lang="en-US" altLang="ko-KR" sz="1400" dirty="0" err="1"/>
                <a:t>document.getElementById</a:t>
              </a:r>
              <a:r>
                <a:rPr lang="en-US" altLang="ko-KR" sz="1400" dirty="0"/>
                <a:t>("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"); </a:t>
              </a:r>
            </a:p>
            <a:p>
              <a:pPr fontAlgn="base" latinLnBrk="0"/>
              <a:r>
                <a:rPr lang="en-US" altLang="ko-KR" sz="1400" dirty="0" err="1"/>
                <a:t>p.innerHTML</a:t>
              </a:r>
              <a:r>
                <a:rPr lang="en-US" altLang="ko-KR" sz="1400" dirty="0"/>
                <a:t>= “</a:t>
              </a:r>
              <a:r>
                <a:rPr lang="ko-KR" altLang="en-US" sz="1400" dirty="0"/>
                <a:t>나의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img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src</a:t>
              </a:r>
              <a:r>
                <a:rPr lang="en-US" altLang="ko-KR" sz="1400" dirty="0"/>
                <a:t>=‘puppy.jpg’&gt;</a:t>
              </a:r>
              <a:r>
                <a:rPr lang="ko-KR" altLang="en-US" sz="1400" dirty="0"/>
                <a:t>강아지입니다</a:t>
              </a:r>
              <a:r>
                <a:rPr lang="en-US" altLang="ko-KR" sz="1400" dirty="0"/>
                <a:t>.”;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0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9536" y="1556792"/>
            <a:ext cx="489654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change()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p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firstP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p.innerHTML</a:t>
            </a:r>
            <a:r>
              <a:rPr lang="en-US" altLang="ko-KR" sz="1400" b="1" dirty="0"/>
              <a:t>= "</a:t>
            </a:r>
            <a:r>
              <a:rPr lang="ko-KR" altLang="en-US" sz="1400" b="1" dirty="0"/>
              <a:t>나의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='puppy.png'&gt; </a:t>
            </a:r>
            <a:r>
              <a:rPr lang="ko-KR" altLang="en-US" sz="1400" b="1" dirty="0"/>
              <a:t>강아지</a:t>
            </a:r>
            <a:r>
              <a:rPr lang="en-US" altLang="ko-KR" sz="1400" b="1" dirty="0"/>
              <a:t>";</a:t>
            </a:r>
          </a:p>
          <a:p>
            <a:pPr defTabSz="180000"/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 </a:t>
            </a:r>
            <a:r>
              <a:rPr lang="en-US" altLang="ko-KR" sz="1400" dirty="0"/>
              <a:t>: </a:t>
            </a:r>
            <a:r>
              <a:rPr lang="ko-KR" altLang="en-US" sz="1400" dirty="0"/>
              <a:t>아래 글자에 클릭하면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 예쁜 강아지가 보입니다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id="</a:t>
            </a:r>
            <a:r>
              <a:rPr lang="en-US" altLang="ko-KR" sz="1400" dirty="0" err="1"/>
              <a:t>firstP</a:t>
            </a:r>
            <a:r>
              <a:rPr lang="en-US" altLang="ko-KR" sz="1400" dirty="0"/>
              <a:t>" style="</a:t>
            </a:r>
            <a:r>
              <a:rPr lang="en-US" altLang="ko-KR" sz="1400" dirty="0" err="1"/>
              <a:t>color:blue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="change()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여기에</a:t>
            </a:r>
            <a:r>
              <a:rPr lang="en-US" altLang="ko-KR" sz="1400" dirty="0"/>
              <a:t>	&lt;span style="</a:t>
            </a:r>
            <a:r>
              <a:rPr lang="en-US" altLang="ko-KR" sz="1400" dirty="0" err="1"/>
              <a:t>color:red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&lt;/span&gt;</a:t>
            </a:r>
          </a:p>
          <a:p>
            <a:pPr defTabSz="180000"/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069104"/>
            <a:ext cx="3096344" cy="23239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innerHTML</a:t>
            </a:r>
            <a:r>
              <a:rPr lang="ko-KR" altLang="en-US" dirty="0"/>
              <a:t>을 이용하여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31327" y="2917806"/>
            <a:ext cx="1872208" cy="510778"/>
          </a:xfrm>
          <a:prstGeom prst="wedgeRoundRectCallout">
            <a:avLst>
              <a:gd name="adj1" fmla="val -57489"/>
              <a:gd name="adj2" fmla="val -19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 클릭하면 아래와 같이 변경됩니다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3516960"/>
            <a:ext cx="3096344" cy="31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2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객체 자신을 가리키는 자바스크립트 키워드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객체에서 객체 자신을 가리키는 용도로 사용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&lt;div&gt; </a:t>
            </a:r>
            <a:r>
              <a:rPr lang="ko-KR" altLang="en-US" dirty="0"/>
              <a:t>태그 자신의 배경을 </a:t>
            </a:r>
            <a:r>
              <a:rPr lang="en-US" altLang="ko-KR" dirty="0"/>
              <a:t>orange </a:t>
            </a:r>
            <a:r>
              <a:rPr lang="ko-KR" altLang="en-US" dirty="0"/>
              <a:t>색으로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버튼이 클릭되면 자신의 배경색을 </a:t>
            </a:r>
            <a:r>
              <a:rPr lang="en-US" altLang="ko-KR" dirty="0"/>
              <a:t>orange</a:t>
            </a:r>
            <a:r>
              <a:rPr lang="ko-KR" altLang="en-US" dirty="0"/>
              <a:t>로 변경</a:t>
            </a:r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35288" y="3462289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35288" y="4493593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</p:spTree>
    <p:extLst>
      <p:ext uri="{BB962C8B-B14F-4D97-AF65-F5344CB8AC3E}">
        <p14:creationId xmlns:p14="http://schemas.microsoft.com/office/powerpoint/2010/main" val="3919330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60" y="3511165"/>
            <a:ext cx="3161546" cy="2959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this </a:t>
            </a:r>
            <a:r>
              <a:rPr lang="ko-KR" altLang="en-US" dirty="0"/>
              <a:t>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3600" y="150599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/>
              <a:t>, size, color)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/>
              <a:t>.style.color</a:t>
            </a:r>
            <a:r>
              <a:rPr lang="en-US" altLang="ko-KR" sz="1200" b="1" dirty="0"/>
              <a:t> = color;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/>
              <a:t>.style.fontSize</a:t>
            </a:r>
            <a:r>
              <a:rPr lang="en-US" altLang="ko-KR" sz="1200" b="1" dirty="0"/>
              <a:t> = size;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'red')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'blue')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&lt;div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'25px', 'orange')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여기 클릭하면 크기와 색 변경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3106" y="4048240"/>
            <a:ext cx="1852988" cy="288032"/>
          </a:xfrm>
          <a:prstGeom prst="roundRect">
            <a:avLst>
              <a:gd name="adj" fmla="val 29974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568" y="3663214"/>
            <a:ext cx="2429052" cy="306467"/>
          </a:xfrm>
          <a:prstGeom prst="wedgeRoundRectCallout">
            <a:avLst>
              <a:gd name="adj1" fmla="val -43621"/>
              <a:gd name="adj2" fmla="val 968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this</a:t>
            </a:r>
            <a:r>
              <a:rPr lang="ko-KR" altLang="en-US" sz="1200" dirty="0"/>
              <a:t>는 이 </a:t>
            </a:r>
            <a:r>
              <a:rPr lang="en-US" altLang="ko-KR" sz="1200" dirty="0"/>
              <a:t>&lt;button&gt; </a:t>
            </a:r>
            <a:r>
              <a:rPr lang="ko-KR" altLang="en-US" sz="1200" dirty="0"/>
              <a:t>객체의 주소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29617" y="5820079"/>
            <a:ext cx="1366702" cy="306467"/>
          </a:xfrm>
          <a:prstGeom prst="wedgeRoundRectCallout">
            <a:avLst>
              <a:gd name="adj1" fmla="val 61574"/>
              <a:gd name="adj2" fmla="val -27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텍스트 클릭 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91" y="905290"/>
            <a:ext cx="2652069" cy="2414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41733" y="5081754"/>
            <a:ext cx="1206526" cy="306467"/>
          </a:xfrm>
          <a:prstGeom prst="wedgeRoundRectCallout">
            <a:avLst>
              <a:gd name="adj1" fmla="val -76063"/>
              <a:gd name="adj2" fmla="val 32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104409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Object()</a:t>
            </a:r>
            <a:r>
              <a:rPr lang="ko-KR" altLang="en-US" dirty="0"/>
              <a:t>로 객체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en-US" altLang="ko-KR" dirty="0"/>
              <a:t>1. new Object()</a:t>
            </a:r>
            <a:r>
              <a:rPr lang="ko-KR" altLang="en-US" dirty="0"/>
              <a:t>로 빈 객체 생성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빈 객체에 </a:t>
            </a:r>
            <a:r>
              <a:rPr lang="ko-KR" altLang="en-US" dirty="0" err="1"/>
              <a:t>프로퍼티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ko-KR" altLang="en-US" dirty="0" err="1"/>
              <a:t>프로퍼티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 err="1"/>
              <a:t>프로퍼티</a:t>
            </a:r>
            <a:r>
              <a:rPr lang="ko-KR" altLang="en-US" dirty="0"/>
              <a:t> 이름과 초기값 지정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빈 객체에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메소드로</a:t>
            </a:r>
            <a:r>
              <a:rPr lang="ko-KR" altLang="en-US" dirty="0"/>
              <a:t> 사용할 함수 미리 작성</a:t>
            </a:r>
            <a:endParaRPr lang="en-US" altLang="ko-KR" dirty="0"/>
          </a:p>
          <a:p>
            <a:pPr lvl="2"/>
            <a:r>
              <a:rPr lang="ko-KR" altLang="en-US" dirty="0"/>
              <a:t>새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ko-KR" altLang="en-US" dirty="0"/>
              <a:t> 이름에 함수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80816" y="4534614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account  = new Object();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account.owner</a:t>
            </a:r>
            <a:r>
              <a:rPr lang="en-US" altLang="ko-KR" sz="1600" dirty="0"/>
              <a:t> = </a:t>
            </a:r>
            <a:r>
              <a:rPr lang="ko-KR" altLang="en-US" sz="1600" dirty="0"/>
              <a:t>＂유상현</a:t>
            </a:r>
            <a:r>
              <a:rPr lang="en-US" altLang="ko-KR" sz="1600" dirty="0"/>
              <a:t>"; 			// </a:t>
            </a:r>
            <a:r>
              <a:rPr lang="ko-KR" altLang="en-US" sz="1600" dirty="0"/>
              <a:t>계좌 주인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account.code</a:t>
            </a:r>
            <a:r>
              <a:rPr lang="en-US" altLang="ko-KR" sz="1600" dirty="0"/>
              <a:t> = "111"; 					//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account.balance</a:t>
            </a:r>
            <a:r>
              <a:rPr lang="en-US" altLang="ko-KR" sz="1600" dirty="0"/>
              <a:t> = 35000; 			// </a:t>
            </a:r>
            <a:r>
              <a:rPr lang="ko-KR" altLang="en-US" sz="1600" dirty="0"/>
              <a:t>잔액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account.inquiry</a:t>
            </a:r>
            <a:r>
              <a:rPr lang="en-US" altLang="ko-KR" sz="1600" dirty="0"/>
              <a:t> = inquiry; 	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account.deposit</a:t>
            </a:r>
            <a:r>
              <a:rPr lang="en-US" altLang="ko-KR" sz="1600" dirty="0"/>
              <a:t> = deposit; 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account.withdraw</a:t>
            </a:r>
            <a:r>
              <a:rPr lang="en-US" altLang="ko-KR" sz="1600" dirty="0"/>
              <a:t> = withdraw; 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29639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document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 전체를 대변하는 객체</a:t>
            </a:r>
            <a:endParaRPr lang="en-US" altLang="ko-KR" dirty="0"/>
          </a:p>
          <a:p>
            <a:pPr lvl="2"/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- HTML </a:t>
            </a:r>
            <a:r>
              <a:rPr lang="ko-KR" altLang="en-US" dirty="0"/>
              <a:t>문서의 전반적인 속성 내포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- DOM </a:t>
            </a:r>
            <a:r>
              <a:rPr lang="ko-KR" altLang="en-US" dirty="0"/>
              <a:t>객체 검색</a:t>
            </a:r>
            <a:r>
              <a:rPr lang="en-US" altLang="ko-KR" dirty="0"/>
              <a:t>, DOM </a:t>
            </a:r>
            <a:r>
              <a:rPr lang="ko-KR" altLang="en-US" dirty="0"/>
              <a:t>객체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 전반적 제어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객체를 접근하는 경로의 시작점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최상위 객체</a:t>
            </a:r>
            <a:endParaRPr lang="en-US" altLang="ko-KR" dirty="0"/>
          </a:p>
          <a:p>
            <a:pPr lvl="2"/>
            <a:r>
              <a:rPr lang="ko-KR" altLang="en-US" dirty="0"/>
              <a:t>브라우저는 </a:t>
            </a:r>
            <a:r>
              <a:rPr lang="en-US" altLang="ko-KR" dirty="0"/>
              <a:t>HTML </a:t>
            </a:r>
            <a:r>
              <a:rPr lang="ko-KR" altLang="en-US" dirty="0"/>
              <a:t>문서 로드 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document </a:t>
            </a:r>
            <a:r>
              <a:rPr lang="ko-KR" altLang="en-US" dirty="0"/>
              <a:t>객체를 먼저 생성</a:t>
            </a:r>
            <a:endParaRPr lang="en-US" altLang="ko-KR" dirty="0"/>
          </a:p>
          <a:p>
            <a:pPr lvl="2"/>
            <a:r>
              <a:rPr lang="en-US" altLang="ko-KR" dirty="0"/>
              <a:t>document </a:t>
            </a:r>
            <a:r>
              <a:rPr lang="ko-KR" altLang="en-US" dirty="0"/>
              <a:t>객체를 뿌리로 하여 </a:t>
            </a:r>
            <a:r>
              <a:rPr lang="en-US" altLang="ko-KR" dirty="0"/>
              <a:t>DOM </a:t>
            </a:r>
            <a:r>
              <a:rPr lang="ko-KR" altLang="en-US" dirty="0"/>
              <a:t>트리 생성</a:t>
            </a:r>
            <a:endParaRPr lang="en-US" altLang="ko-KR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객체 접근</a:t>
            </a:r>
            <a:endParaRPr lang="en-US" altLang="ko-KR" dirty="0"/>
          </a:p>
          <a:p>
            <a:pPr lvl="1"/>
            <a:r>
              <a:rPr lang="en-US" altLang="ko-KR" dirty="0" err="1"/>
              <a:t>window.document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document </a:t>
            </a:r>
            <a:r>
              <a:rPr lang="ko-KR" altLang="en-US" dirty="0"/>
              <a:t>이름으로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endParaRPr lang="en-US" altLang="ko-KR" dirty="0"/>
          </a:p>
          <a:p>
            <a:pPr lvl="1"/>
            <a:r>
              <a:rPr lang="en-US" altLang="ko-KR" dirty="0"/>
              <a:t>document</a:t>
            </a:r>
            <a:r>
              <a:rPr lang="ko-KR" altLang="en-US" dirty="0"/>
              <a:t> 객체는</a:t>
            </a:r>
            <a:r>
              <a:rPr lang="en-US" altLang="ko-KR" dirty="0"/>
              <a:t> DOM </a:t>
            </a:r>
            <a:r>
              <a:rPr lang="ko-KR" altLang="en-US" dirty="0"/>
              <a:t>객체가 아님</a:t>
            </a:r>
            <a:endParaRPr lang="en-US" altLang="ko-KR" dirty="0"/>
          </a:p>
          <a:p>
            <a:pPr lvl="2"/>
            <a:r>
              <a:rPr lang="ko-KR" altLang="en-US" dirty="0"/>
              <a:t>연결된 스타일 시트가 없음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48558" y="6123371"/>
            <a:ext cx="7506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document.style.color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document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 시트가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6764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55640" y="1364188"/>
            <a:ext cx="6120680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 id="</a:t>
            </a:r>
            <a:r>
              <a:rPr lang="en-US" altLang="ko-KR" sz="900" dirty="0" err="1"/>
              <a:t>myHead</a:t>
            </a:r>
            <a:r>
              <a:rPr lang="en-US" altLang="ko-KR" sz="900" dirty="0"/>
              <a:t>"&gt;</a:t>
            </a:r>
          </a:p>
          <a:p>
            <a:pPr defTabSz="180000"/>
            <a:r>
              <a:rPr lang="en-US" altLang="ko-KR" sz="900" dirty="0"/>
              <a:t>&lt;title&gt;document </a:t>
            </a:r>
            <a:r>
              <a:rPr lang="ko-KR" altLang="en-US" sz="900" dirty="0"/>
              <a:t>객체의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text = "</a:t>
            </a:r>
            <a:r>
              <a:rPr lang="ko-KR" altLang="en-US" sz="900" b="1" dirty="0"/>
              <a:t>문서 로딩 중일 때 </a:t>
            </a:r>
            <a:r>
              <a:rPr lang="en-US" altLang="ko-KR" sz="900" b="1" dirty="0" err="1"/>
              <a:t>readyState</a:t>
            </a:r>
            <a:r>
              <a:rPr lang="en-US" altLang="ko-KR" sz="900" b="1" dirty="0"/>
              <a:t> = " + </a:t>
            </a:r>
            <a:r>
              <a:rPr lang="en-US" altLang="ko-KR" sz="900" b="1" dirty="0" err="1"/>
              <a:t>document.readyState</a:t>
            </a:r>
            <a:r>
              <a:rPr lang="en-US" altLang="ko-KR" sz="900" b="1" dirty="0"/>
              <a:t> + "\n";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 style="</a:t>
            </a:r>
            <a:r>
              <a:rPr lang="en-US" altLang="ko-KR" sz="900" dirty="0" err="1"/>
              <a:t>background-color:yellow</a:t>
            </a:r>
            <a:r>
              <a:rPr lang="en-US" altLang="ko-KR" sz="900" dirty="0"/>
              <a:t>; 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; </a:t>
            </a:r>
            <a:r>
              <a:rPr lang="en-US" altLang="ko-KR" sz="900" dirty="0" err="1"/>
              <a:t>direction:rtl</a:t>
            </a:r>
            <a:r>
              <a:rPr lang="en-US" altLang="ko-KR" sz="900" dirty="0"/>
              <a:t>"</a:t>
            </a:r>
          </a:p>
          <a:p>
            <a:pPr defTabSz="180000"/>
            <a:r>
              <a:rPr lang="en-US" altLang="ko-KR" sz="900" dirty="0"/>
              <a:t>      	</a:t>
            </a:r>
            <a:r>
              <a:rPr lang="en-US" altLang="ko-KR" sz="900" dirty="0" err="1"/>
              <a:t>onload</a:t>
            </a:r>
            <a:r>
              <a:rPr lang="en-US" altLang="ko-KR" sz="900" dirty="0"/>
              <a:t>="</a:t>
            </a:r>
            <a:r>
              <a:rPr lang="en-US" altLang="ko-KR" sz="900" dirty="0" err="1"/>
              <a:t>printProperties</a:t>
            </a:r>
            <a:r>
              <a:rPr lang="en-US" altLang="ko-KR" sz="900" dirty="0"/>
              <a:t>()"&gt;</a:t>
            </a:r>
          </a:p>
          <a:p>
            <a:pPr defTabSz="180000"/>
            <a:r>
              <a:rPr lang="en-US" altLang="ko-KR" sz="900" dirty="0"/>
              <a:t>&lt;h3&gt;document</a:t>
            </a:r>
            <a:r>
              <a:rPr lang="ko-KR" altLang="en-US" sz="900" dirty="0"/>
              <a:t>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="http://www.naver.com"&gt;</a:t>
            </a:r>
            <a:r>
              <a:rPr lang="ko-KR" altLang="en-US" sz="900" dirty="0" err="1"/>
              <a:t>네이버</a:t>
            </a:r>
            <a:r>
              <a:rPr lang="ko-KR" altLang="en-US" sz="900" dirty="0"/>
              <a:t> 홈페이지</a:t>
            </a:r>
            <a:r>
              <a:rPr lang="en-US" altLang="ko-KR" sz="900" dirty="0"/>
              <a:t>&lt;/a&gt;</a:t>
            </a:r>
          </a:p>
          <a:p>
            <a:pPr defTabSz="180000"/>
            <a:r>
              <a:rPr lang="en-US" altLang="ko-KR" sz="900" dirty="0"/>
              <a:t>&lt;div&gt;</a:t>
            </a:r>
            <a:r>
              <a:rPr lang="ko-KR" altLang="en-US" sz="900" dirty="0"/>
              <a:t>이곳은 </a:t>
            </a:r>
            <a:r>
              <a:rPr lang="en-US" altLang="ko-KR" sz="900" dirty="0"/>
              <a:t>div </a:t>
            </a:r>
            <a:r>
              <a:rPr lang="ko-KR" altLang="en-US" sz="900" dirty="0"/>
              <a:t>영역입니다</a:t>
            </a:r>
            <a:r>
              <a:rPr lang="en-US" altLang="ko-KR" sz="900" dirty="0"/>
              <a:t>.&lt;/div&gt;</a:t>
            </a:r>
          </a:p>
          <a:p>
            <a:pPr defTabSz="180000"/>
            <a:r>
              <a:rPr lang="en-US" altLang="ko-KR" sz="900" dirty="0"/>
              <a:t>&lt;input id="input" type="text" value="</a:t>
            </a:r>
            <a:r>
              <a:rPr lang="ko-KR" altLang="en-US" sz="900" dirty="0"/>
              <a:t>여기 포커스가 있습니다</a:t>
            </a:r>
            <a:r>
              <a:rPr lang="en-US" altLang="ko-KR" sz="900" dirty="0"/>
              <a:t>"&gt;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/>
              <a:t>문서가 완전히 로드</a:t>
            </a:r>
            <a:r>
              <a:rPr lang="en-US" altLang="ko-KR" sz="900" dirty="0"/>
              <a:t>(</a:t>
            </a:r>
            <a:r>
              <a:rPr lang="ko-KR" altLang="en-US" sz="900" dirty="0"/>
              <a:t>출력</a:t>
            </a:r>
            <a:r>
              <a:rPr lang="en-US" altLang="ko-KR" sz="900" dirty="0"/>
              <a:t>)</a:t>
            </a:r>
            <a:r>
              <a:rPr lang="ko-KR" altLang="en-US" sz="900" dirty="0"/>
              <a:t>되었을 때</a:t>
            </a:r>
            <a:r>
              <a:rPr lang="en-US" altLang="ko-KR" sz="900" dirty="0"/>
              <a:t>, </a:t>
            </a:r>
            <a:r>
              <a:rPr lang="ko-KR" altLang="en-US" sz="900" dirty="0"/>
              <a:t>현재 </a:t>
            </a:r>
            <a:r>
              <a:rPr lang="en-US" altLang="ko-KR" sz="900" dirty="0"/>
              <a:t>document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출력 </a:t>
            </a:r>
          </a:p>
          <a:p>
            <a:pPr defTabSz="180000"/>
            <a:r>
              <a:rPr lang="en-US" altLang="ko-KR" sz="900" b="1" dirty="0"/>
              <a:t>function </a:t>
            </a:r>
            <a:r>
              <a:rPr lang="en-US" altLang="ko-KR" sz="900" b="1" dirty="0" err="1"/>
              <a:t>printProperties</a:t>
            </a:r>
            <a:r>
              <a:rPr lang="en-US" altLang="ko-KR" sz="900" b="1" dirty="0"/>
              <a:t>() { 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("input").focus(); // &lt;input&gt; </a:t>
            </a:r>
            <a:r>
              <a:rPr lang="ko-KR" altLang="en-US" sz="900" dirty="0"/>
              <a:t>태그에 포커스를 줌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fr-FR" altLang="ko-KR" sz="900" dirty="0"/>
              <a:t>	text += "1. location =" + document.location + "\n";</a:t>
            </a:r>
          </a:p>
          <a:p>
            <a:pPr defTabSz="180000"/>
            <a:r>
              <a:rPr lang="pt-BR" altLang="ko-KR" sz="900" dirty="0"/>
              <a:t>	text += "2. URL =" + document.URL + "\n";</a:t>
            </a:r>
          </a:p>
          <a:p>
            <a:pPr defTabSz="180000"/>
            <a:r>
              <a:rPr lang="en-US" altLang="ko-KR" sz="900" dirty="0"/>
              <a:t>	text += "3. title =" + </a:t>
            </a:r>
            <a:r>
              <a:rPr lang="en-US" altLang="ko-KR" sz="900" dirty="0" err="1"/>
              <a:t>document.title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"4. head</a:t>
            </a:r>
            <a:r>
              <a:rPr lang="ko-KR" altLang="en-US" sz="900" dirty="0"/>
              <a:t>의 </a:t>
            </a:r>
            <a:r>
              <a:rPr lang="en-US" altLang="ko-KR" sz="900" dirty="0"/>
              <a:t>id =" + document.head.id + "\n";</a:t>
            </a:r>
          </a:p>
          <a:p>
            <a:pPr defTabSz="180000"/>
            <a:r>
              <a:rPr lang="en-US" altLang="ko-KR" sz="900" dirty="0"/>
              <a:t>	text += "5. body color =" + </a:t>
            </a:r>
            <a:r>
              <a:rPr lang="en-US" altLang="ko-KR" sz="900" dirty="0" err="1"/>
              <a:t>document.body.style.color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fr-FR" altLang="ko-KR" sz="900" dirty="0"/>
              <a:t>	text += "6. domain =" + document.domain + "\n";;</a:t>
            </a:r>
          </a:p>
          <a:p>
            <a:pPr defTabSz="180000"/>
            <a:r>
              <a:rPr lang="en-US" altLang="ko-KR" sz="900" dirty="0"/>
              <a:t>	text += "7. </a:t>
            </a:r>
            <a:r>
              <a:rPr lang="en-US" altLang="ko-KR" sz="900" dirty="0" err="1"/>
              <a:t>lastModified</a:t>
            </a:r>
            <a:r>
              <a:rPr lang="en-US" altLang="ko-KR" sz="900" dirty="0"/>
              <a:t> =" + </a:t>
            </a:r>
            <a:r>
              <a:rPr lang="en-US" altLang="ko-KR" sz="900" dirty="0" err="1"/>
              <a:t>document.lastModified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"8. </a:t>
            </a:r>
            <a:r>
              <a:rPr lang="en-US" altLang="ko-KR" sz="900" dirty="0" err="1"/>
              <a:t>defaultView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document.defaultView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"9. </a:t>
            </a:r>
            <a:r>
              <a:rPr lang="ko-KR" altLang="en-US" sz="900" dirty="0"/>
              <a:t>문서의 로드 완료 후 </a:t>
            </a:r>
            <a:r>
              <a:rPr lang="en-US" altLang="ko-KR" sz="900" dirty="0" err="1"/>
              <a:t>readyState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document.readyState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pt-BR" altLang="ko-KR" sz="900" dirty="0"/>
              <a:t>	text += "10. referrer = " + document.referrer + "\n";</a:t>
            </a:r>
          </a:p>
          <a:p>
            <a:pPr defTabSz="180000"/>
            <a:r>
              <a:rPr lang="fr-FR" altLang="ko-KR" sz="900" dirty="0"/>
              <a:t>	text += "11. activeElement = " + document.activeElement.value + "\n";</a:t>
            </a:r>
          </a:p>
          <a:p>
            <a:pPr defTabSz="180000"/>
            <a:r>
              <a:rPr lang="en-US" altLang="ko-KR" sz="900" dirty="0"/>
              <a:t>	text += "12. </a:t>
            </a:r>
            <a:r>
              <a:rPr lang="en-US" altLang="ko-KR" sz="900" dirty="0" err="1"/>
              <a:t>documentElement</a:t>
            </a:r>
            <a:r>
              <a:rPr lang="ko-KR" altLang="en-US" sz="900" dirty="0"/>
              <a:t>의 태그 이름 </a:t>
            </a:r>
            <a:r>
              <a:rPr lang="en-US" altLang="ko-KR" sz="900" dirty="0"/>
              <a:t>=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document.documentElement.tagName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alert(text);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r>
              <a:rPr lang="en-US" altLang="ko-KR" sz="900" dirty="0"/>
              <a:t>&lt;/script&gt;</a:t>
            </a:r>
            <a:endParaRPr lang="ko-KR" altLang="en-US" sz="900" dirty="0"/>
          </a:p>
          <a:p>
            <a:pPr defTabSz="180000"/>
            <a:r>
              <a:rPr lang="en-US" altLang="ko-KR" sz="900" dirty="0"/>
              <a:t>&lt;/body&gt;</a:t>
            </a:r>
          </a:p>
          <a:p>
            <a:pPr defTabSz="180000"/>
            <a:r>
              <a:rPr lang="en-US" altLang="ko-KR" sz="9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2856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484784"/>
            <a:ext cx="4772712" cy="3744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32400" y="2005965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로드 후</a:t>
            </a:r>
            <a:endParaRPr lang="en-US" altLang="ko-KR" sz="1000" dirty="0"/>
          </a:p>
          <a:p>
            <a:r>
              <a:rPr lang="ko-KR" altLang="en-US" sz="1000" dirty="0"/>
              <a:t>경고 창</a:t>
            </a:r>
            <a:endParaRPr lang="en-US" altLang="ko-KR" sz="1000" dirty="0"/>
          </a:p>
          <a:p>
            <a:r>
              <a:rPr lang="ko-KR" altLang="en-US" sz="1000" dirty="0"/>
              <a:t>출력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59804" y="5229201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경고창에</a:t>
            </a:r>
            <a:r>
              <a:rPr lang="ko-KR" altLang="en-US" sz="1000" dirty="0"/>
              <a:t> </a:t>
            </a:r>
            <a:r>
              <a:rPr lang="en-US" altLang="ko-KR" sz="1000" dirty="0"/>
              <a:t>document </a:t>
            </a:r>
            <a:r>
              <a:rPr lang="ko-KR" altLang="en-US" sz="1000" dirty="0"/>
              <a:t>객체의 주요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52" y="1645925"/>
            <a:ext cx="3173810" cy="2732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9791" y="4511923"/>
            <a:ext cx="1533319" cy="442674"/>
          </a:xfrm>
          <a:prstGeom prst="wedgeRoundRectCallout">
            <a:avLst>
              <a:gd name="adj1" fmla="val 42872"/>
              <a:gd name="adj2" fmla="val -181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커서가 깜박이고 있음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포커스가 있다는 뜻</a:t>
            </a:r>
          </a:p>
        </p:txBody>
      </p:sp>
      <p:sp>
        <p:nvSpPr>
          <p:cNvPr id="8" name="자유형 7"/>
          <p:cNvSpPr/>
          <p:nvPr/>
        </p:nvSpPr>
        <p:spPr>
          <a:xfrm>
            <a:off x="4946369" y="2557126"/>
            <a:ext cx="823494" cy="524591"/>
          </a:xfrm>
          <a:custGeom>
            <a:avLst/>
            <a:gdLst>
              <a:gd name="connsiteX0" fmla="*/ 0 w 823494"/>
              <a:gd name="connsiteY0" fmla="*/ 524042 h 524591"/>
              <a:gd name="connsiteX1" fmla="*/ 385010 w 823494"/>
              <a:gd name="connsiteY1" fmla="*/ 454526 h 524591"/>
              <a:gd name="connsiteX2" fmla="*/ 518694 w 823494"/>
              <a:gd name="connsiteY2" fmla="*/ 85558 h 524591"/>
              <a:gd name="connsiteX3" fmla="*/ 823494 w 823494"/>
              <a:gd name="connsiteY3" fmla="*/ 0 h 52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494" h="524591">
                <a:moveTo>
                  <a:pt x="0" y="524042"/>
                </a:moveTo>
                <a:cubicBezTo>
                  <a:pt x="149280" y="525824"/>
                  <a:pt x="298561" y="527607"/>
                  <a:pt x="385010" y="454526"/>
                </a:cubicBezTo>
                <a:cubicBezTo>
                  <a:pt x="471459" y="381445"/>
                  <a:pt x="445613" y="161312"/>
                  <a:pt x="518694" y="85558"/>
                </a:cubicBezTo>
                <a:cubicBezTo>
                  <a:pt x="591775" y="9804"/>
                  <a:pt x="741501" y="14260"/>
                  <a:pt x="82349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25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트리에서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/>
              <a:t>객체 찾기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태그 이름으로 찾기</a:t>
            </a:r>
          </a:p>
          <a:p>
            <a:pPr lvl="1"/>
            <a:r>
              <a:rPr lang="en-US" altLang="ko-KR" dirty="0" err="1"/>
              <a:t>document.getElementsByTagName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태그 이름이</a:t>
            </a:r>
            <a:r>
              <a:rPr lang="en-US" altLang="ko-KR" dirty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리턴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&lt;div&gt; </a:t>
            </a:r>
            <a:r>
              <a:rPr lang="ko-KR" altLang="en-US" dirty="0"/>
              <a:t>태그의 모든 </a:t>
            </a:r>
            <a:r>
              <a:rPr lang="en-US" altLang="ko-KR" dirty="0"/>
              <a:t>DOM </a:t>
            </a:r>
            <a:r>
              <a:rPr lang="ko-KR" altLang="en-US" dirty="0"/>
              <a:t>객체 찾기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속성으로 찾기</a:t>
            </a:r>
            <a:endParaRPr lang="en-US" altLang="ko-KR" dirty="0"/>
          </a:p>
          <a:p>
            <a:pPr lvl="1"/>
            <a:r>
              <a:rPr lang="en-US" altLang="ko-KR" dirty="0" err="1"/>
              <a:t>document.getElementsByClassName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class </a:t>
            </a:r>
            <a:r>
              <a:rPr lang="ko-KR" altLang="en-US" dirty="0"/>
              <a:t>속성이</a:t>
            </a:r>
            <a:r>
              <a:rPr lang="en-US" altLang="ko-KR" dirty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리턴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62114" y="3466187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divTags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document.getElementsByTagName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62114" y="3900741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divTags.length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페이지에 있는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4498" y="5045194"/>
            <a:ext cx="316835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dirty="0"/>
              <a:t>i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mportant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11624" y="6001479"/>
            <a:ext cx="71287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plainClasses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document.getElementsByClassName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plainClasses.length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웹 페이지에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class=“plain”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속성을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가진 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501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/>
              <a:t>태그</a:t>
            </a:r>
            <a:r>
              <a:rPr lang="en-US" altLang="ko-KR" dirty="0"/>
              <a:t> </a:t>
            </a:r>
            <a:r>
              <a:rPr lang="en-US" altLang="ko-KR" dirty="0" err="1"/>
              <a:t>이름으로</a:t>
            </a:r>
            <a:r>
              <a:rPr lang="en-US" altLang="ko-KR" dirty="0"/>
              <a:t> DOM </a:t>
            </a:r>
            <a:r>
              <a:rPr lang="en-US" altLang="ko-KR" dirty="0" err="1"/>
              <a:t>객체</a:t>
            </a:r>
            <a:r>
              <a:rPr lang="en-US" altLang="ko-KR" dirty="0"/>
              <a:t> </a:t>
            </a:r>
            <a:r>
              <a:rPr lang="en-US" altLang="ko-KR" dirty="0" err="1"/>
              <a:t>찾기</a:t>
            </a:r>
            <a:r>
              <a:rPr lang="en-US" altLang="ko-KR" dirty="0"/>
              <a:t>, </a:t>
            </a:r>
            <a:r>
              <a:rPr lang="en-US" altLang="ko-KR" dirty="0" err="1"/>
              <a:t>getElementsByTagName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74501" y="1484785"/>
            <a:ext cx="4695397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en-US" altLang="ko-KR" sz="1200" dirty="0" err="1"/>
              <a:t>document.getElementsByTagName</a:t>
            </a:r>
            <a:r>
              <a:rPr lang="en-US" altLang="ko-KR" sz="1200" dirty="0"/>
              <a:t>()&lt;/title&gt;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change()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document.getElementsByTagName</a:t>
            </a:r>
            <a:r>
              <a:rPr lang="en-US" altLang="ko-KR" sz="1200" b="1" dirty="0"/>
              <a:t>("span");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spanArray.length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span =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span.style.color</a:t>
            </a:r>
            <a:r>
              <a:rPr lang="en-US" altLang="ko-KR" sz="1200" dirty="0"/>
              <a:t> = "orchid";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"20px";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내가 좋아하는 과일</a:t>
            </a:r>
          </a:p>
          <a:p>
            <a:pPr defTabSz="180000"/>
            <a:r>
              <a:rPr lang="en-US" altLang="ko-KR" sz="1200" dirty="0"/>
              <a:t>	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="change()"&gt;</a:t>
            </a:r>
            <a:r>
              <a:rPr lang="ko-KR" altLang="en-US" sz="1200" dirty="0"/>
              <a:t>누르세요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저는 빨간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좋아해서</a:t>
            </a:r>
          </a:p>
          <a:p>
            <a:pPr defTabSz="180000"/>
            <a:r>
              <a:rPr lang="ko-KR" altLang="en-US" sz="1200" dirty="0"/>
              <a:t>아침마다 한 개씩 먹고 있어요</a:t>
            </a:r>
            <a:r>
              <a:rPr lang="en-US" altLang="ko-KR" sz="1200" dirty="0"/>
              <a:t>. </a:t>
            </a:r>
            <a:r>
              <a:rPr lang="ko-KR" altLang="en-US" sz="1200" dirty="0"/>
              <a:t>운동할 때는 중간 중간에</a:t>
            </a:r>
          </a:p>
          <a:p>
            <a:pPr defTabSz="180000"/>
            <a:r>
              <a:rPr lang="en-US" altLang="ko-KR" sz="1200" b="1" dirty="0"/>
              <a:t>&lt;span&gt;</a:t>
            </a:r>
            <a:r>
              <a:rPr lang="ko-KR" altLang="en-US" sz="1200" b="1" dirty="0"/>
              <a:t>바나나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먹지요</a:t>
            </a:r>
            <a:r>
              <a:rPr lang="en-US" altLang="ko-KR" sz="1200" dirty="0"/>
              <a:t>. </a:t>
            </a:r>
            <a:r>
              <a:rPr lang="ko-KR" altLang="en-US" sz="1200" dirty="0"/>
              <a:t>탄수화물 섭취가 빨라</a:t>
            </a:r>
          </a:p>
          <a:p>
            <a:pPr defTabSz="180000"/>
            <a:r>
              <a:rPr lang="ko-KR" altLang="en-US" sz="1200" dirty="0"/>
              <a:t>힘이 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달콤한 향기를 품은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와</a:t>
            </a:r>
          </a:p>
          <a:p>
            <a:pPr defTabSz="180000"/>
            <a:r>
              <a:rPr lang="ko-KR" altLang="en-US" sz="1200" dirty="0"/>
              <a:t>여름 냄새 물씬 나는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자두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79" y="1357204"/>
            <a:ext cx="2197871" cy="2455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780" y="3933057"/>
            <a:ext cx="2197871" cy="2718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27996" y="4457982"/>
            <a:ext cx="546247" cy="272415"/>
          </a:xfrm>
          <a:prstGeom prst="wedgeRoundRectCallout">
            <a:avLst>
              <a:gd name="adj1" fmla="val -76684"/>
              <a:gd name="adj2" fmla="val 67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8560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HTML </a:t>
            </a:r>
            <a:r>
              <a:rPr lang="ko-KR" altLang="en-US" sz="2200" dirty="0"/>
              <a:t>페이지 로딩 과정</a:t>
            </a:r>
            <a:endParaRPr lang="en-US" altLang="ko-KR" sz="2200" dirty="0"/>
          </a:p>
          <a:p>
            <a:pPr marL="365760" lvl="1" indent="0">
              <a:buNone/>
            </a:pPr>
            <a:r>
              <a:rPr lang="en-US" altLang="ko-KR" sz="1900" dirty="0"/>
              <a:t>1. </a:t>
            </a:r>
            <a:r>
              <a:rPr lang="ko-KR" altLang="en-US" sz="1900" dirty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/>
              <a:t>페이지 로드 전 빈 상태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생성</a:t>
            </a:r>
            <a:endParaRPr lang="en-US" altLang="ko-KR" sz="1900" dirty="0"/>
          </a:p>
          <a:p>
            <a:pPr marL="365760" lvl="1" indent="0"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/>
              <a:t>페이지를 위에서 아래로 해석</a:t>
            </a:r>
            <a:endParaRPr lang="en-US" altLang="ko-KR" sz="1900" dirty="0"/>
          </a:p>
          <a:p>
            <a:pPr marL="365760" lvl="1" indent="0">
              <a:buNone/>
            </a:pPr>
            <a:r>
              <a:rPr lang="en-US" altLang="ko-KR" sz="1900" dirty="0"/>
              <a:t>3. HTML </a:t>
            </a:r>
            <a:r>
              <a:rPr lang="ko-KR" altLang="en-US" sz="1900" dirty="0"/>
              <a:t>태그들을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객체에 담아간다</a:t>
            </a:r>
            <a:r>
              <a:rPr lang="en-US" altLang="ko-KR" sz="1900" dirty="0"/>
              <a:t>(DOM </a:t>
            </a:r>
            <a:r>
              <a:rPr lang="ko-KR" altLang="en-US" sz="1900" dirty="0"/>
              <a:t>객체 생성</a:t>
            </a:r>
            <a:r>
              <a:rPr lang="en-US" altLang="ko-KR" sz="1900" dirty="0"/>
              <a:t>).</a:t>
            </a:r>
          </a:p>
          <a:p>
            <a:pPr marL="365760" lvl="1" indent="0">
              <a:buNone/>
            </a:pPr>
            <a:r>
              <a:rPr lang="en-US" altLang="ko-KR" sz="1900" dirty="0"/>
              <a:t>4. &lt;/html&gt; </a:t>
            </a:r>
            <a:r>
              <a:rPr lang="ko-KR" altLang="en-US" sz="1900" dirty="0"/>
              <a:t>태그를 만나면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객체를 완성하고 닫는다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endParaRPr lang="en-US" altLang="ko-KR" sz="2200" dirty="0"/>
          </a:p>
          <a:p>
            <a:r>
              <a:rPr lang="en-US" altLang="ko-KR" sz="2200" dirty="0"/>
              <a:t>write()</a:t>
            </a:r>
          </a:p>
          <a:p>
            <a:pPr lvl="1"/>
            <a:r>
              <a:rPr lang="en-US" altLang="ko-KR" sz="1900" dirty="0"/>
              <a:t>document </a:t>
            </a:r>
            <a:r>
              <a:rPr lang="ko-KR" altLang="en-US" sz="1900" dirty="0"/>
              <a:t>객체에 담긴 </a:t>
            </a:r>
            <a:r>
              <a:rPr lang="en-US" altLang="ko-KR" sz="1900" dirty="0"/>
              <a:t>HTML </a:t>
            </a:r>
            <a:r>
              <a:rPr lang="ko-KR" altLang="en-US" sz="1900" dirty="0" err="1"/>
              <a:t>콘텐츠</a:t>
            </a:r>
            <a:r>
              <a:rPr lang="ko-KR" altLang="en-US" sz="1900" dirty="0"/>
              <a:t> 마지막에 </a:t>
            </a:r>
            <a:r>
              <a:rPr lang="en-US" altLang="ko-KR" sz="1900" dirty="0"/>
              <a:t>HTML </a:t>
            </a:r>
            <a:r>
              <a:rPr lang="ko-KR" altLang="en-US" sz="1900" dirty="0"/>
              <a:t>태그들을 추가</a:t>
            </a:r>
            <a:endParaRPr lang="en-US" altLang="ko-KR" sz="1900" dirty="0"/>
          </a:p>
          <a:p>
            <a:pPr lvl="2"/>
            <a:r>
              <a:rPr lang="ko-KR" altLang="en-US" sz="1700" dirty="0"/>
              <a:t>추가되는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태그들은 </a:t>
            </a:r>
            <a:r>
              <a:rPr lang="en-US" altLang="ko-KR" sz="1700" dirty="0"/>
              <a:t>DOM </a:t>
            </a:r>
            <a:r>
              <a:rPr lang="ko-KR" altLang="en-US" sz="1700" dirty="0"/>
              <a:t>객체로 바뀌고 </a:t>
            </a:r>
            <a:r>
              <a:rPr lang="en-US" altLang="ko-KR" sz="1700" dirty="0"/>
              <a:t>DOM </a:t>
            </a:r>
            <a:r>
              <a:rPr lang="ko-KR" altLang="en-US" sz="1700" dirty="0" err="1"/>
              <a:t>트리에</a:t>
            </a:r>
            <a:r>
              <a:rPr lang="ko-KR" altLang="en-US" sz="1700" dirty="0"/>
              <a:t> 추가</a:t>
            </a:r>
            <a:endParaRPr lang="en-US" altLang="ko-KR" sz="1700" dirty="0"/>
          </a:p>
          <a:p>
            <a:pPr lvl="2"/>
            <a:r>
              <a:rPr lang="ko-KR" altLang="en-US" sz="1700" dirty="0"/>
              <a:t>삽입된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태그들이 브라우저 화면에 출력</a:t>
            </a:r>
            <a:endParaRPr lang="en-US" altLang="ko-KR" sz="1700" dirty="0"/>
          </a:p>
          <a:p>
            <a:pPr lvl="2"/>
            <a:r>
              <a:rPr lang="ko-KR" altLang="en-US" sz="1700" dirty="0"/>
              <a:t>예</a:t>
            </a:r>
            <a:r>
              <a:rPr lang="en-US" altLang="ko-KR" sz="1700" dirty="0"/>
              <a:t>)</a:t>
            </a:r>
          </a:p>
          <a:p>
            <a:pPr lvl="1"/>
            <a:endParaRPr lang="en-US" altLang="ko-KR" sz="1900" dirty="0"/>
          </a:p>
          <a:p>
            <a:pPr lvl="1"/>
            <a:endParaRPr lang="en-US" altLang="ko-KR" sz="1900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77208" y="5438299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("&lt;h3&gt;Welcome to my home&lt;/h3&gt;");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(2+3);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합한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출력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("&lt;p&gt;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+ "sunny day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&lt;/p&gt;");</a:t>
            </a:r>
          </a:p>
        </p:txBody>
      </p:sp>
    </p:spTree>
    <p:extLst>
      <p:ext uri="{BB962C8B-B14F-4D97-AF65-F5344CB8AC3E}">
        <p14:creationId xmlns:p14="http://schemas.microsoft.com/office/powerpoint/2010/main" val="2598007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444952"/>
            <a:ext cx="2462546" cy="296801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write()</a:t>
            </a:r>
            <a:r>
              <a:rPr lang="ko-KR" altLang="en-US" dirty="0"/>
              <a:t> 메소드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51584" y="1844824"/>
            <a:ext cx="460851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("&lt;h3&gt;</a:t>
            </a:r>
            <a:r>
              <a:rPr lang="ko-KR" altLang="en-US" sz="1200" dirty="0"/>
              <a:t>동물원에 </a:t>
            </a:r>
            <a:r>
              <a:rPr lang="ko-KR" altLang="en-US" sz="1200" dirty="0" err="1"/>
              <a:t>소풍갑시다</a:t>
            </a:r>
            <a:r>
              <a:rPr lang="en-US" altLang="ko-KR" sz="1200" dirty="0"/>
              <a:t>&lt;/h3&gt;");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("&lt;p style='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'&gt;</a:t>
            </a:r>
            <a:r>
              <a:rPr lang="ko-KR" altLang="en-US" sz="1200" dirty="0"/>
              <a:t>날씨가 좋아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소풍갑니다</a:t>
            </a:r>
            <a:r>
              <a:rPr lang="en-US" altLang="ko-KR" sz="1200" dirty="0"/>
              <a:t>&lt;/p&gt;");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(2+3);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 // </a:t>
            </a:r>
            <a:r>
              <a:rPr lang="ko-KR" altLang="en-US" sz="1200" dirty="0"/>
              <a:t>다음 줄로 넘어가기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2441050" y="3501009"/>
            <a:ext cx="4218280" cy="1573045"/>
          </a:xfrm>
          <a:custGeom>
            <a:avLst/>
            <a:gdLst>
              <a:gd name="connsiteX0" fmla="*/ 121920 w 4836160"/>
              <a:gd name="connsiteY0" fmla="*/ 112090 h 2398090"/>
              <a:gd name="connsiteX1" fmla="*/ 111760 w 4836160"/>
              <a:gd name="connsiteY1" fmla="*/ 173050 h 2398090"/>
              <a:gd name="connsiteX2" fmla="*/ 101600 w 4836160"/>
              <a:gd name="connsiteY2" fmla="*/ 254330 h 2398090"/>
              <a:gd name="connsiteX3" fmla="*/ 81280 w 4836160"/>
              <a:gd name="connsiteY3" fmla="*/ 284810 h 2398090"/>
              <a:gd name="connsiteX4" fmla="*/ 60960 w 4836160"/>
              <a:gd name="connsiteY4" fmla="*/ 508330 h 2398090"/>
              <a:gd name="connsiteX5" fmla="*/ 50800 w 4836160"/>
              <a:gd name="connsiteY5" fmla="*/ 538810 h 2398090"/>
              <a:gd name="connsiteX6" fmla="*/ 30480 w 4836160"/>
              <a:gd name="connsiteY6" fmla="*/ 660730 h 2398090"/>
              <a:gd name="connsiteX7" fmla="*/ 20320 w 4836160"/>
              <a:gd name="connsiteY7" fmla="*/ 721690 h 2398090"/>
              <a:gd name="connsiteX8" fmla="*/ 0 w 4836160"/>
              <a:gd name="connsiteY8" fmla="*/ 996010 h 2398090"/>
              <a:gd name="connsiteX9" fmla="*/ 10160 w 4836160"/>
              <a:gd name="connsiteY9" fmla="*/ 1991690 h 2398090"/>
              <a:gd name="connsiteX10" fmla="*/ 30480 w 4836160"/>
              <a:gd name="connsiteY10" fmla="*/ 2022170 h 2398090"/>
              <a:gd name="connsiteX11" fmla="*/ 50800 w 4836160"/>
              <a:gd name="connsiteY11" fmla="*/ 2093290 h 2398090"/>
              <a:gd name="connsiteX12" fmla="*/ 111760 w 4836160"/>
              <a:gd name="connsiteY12" fmla="*/ 2174570 h 2398090"/>
              <a:gd name="connsiteX13" fmla="*/ 132080 w 4836160"/>
              <a:gd name="connsiteY13" fmla="*/ 2205050 h 2398090"/>
              <a:gd name="connsiteX14" fmla="*/ 213360 w 4836160"/>
              <a:gd name="connsiteY14" fmla="*/ 2255850 h 2398090"/>
              <a:gd name="connsiteX15" fmla="*/ 274320 w 4836160"/>
              <a:gd name="connsiteY15" fmla="*/ 2296490 h 2398090"/>
              <a:gd name="connsiteX16" fmla="*/ 345440 w 4836160"/>
              <a:gd name="connsiteY16" fmla="*/ 2326970 h 2398090"/>
              <a:gd name="connsiteX17" fmla="*/ 386080 w 4836160"/>
              <a:gd name="connsiteY17" fmla="*/ 2337130 h 2398090"/>
              <a:gd name="connsiteX18" fmla="*/ 497840 w 4836160"/>
              <a:gd name="connsiteY18" fmla="*/ 2367610 h 2398090"/>
              <a:gd name="connsiteX19" fmla="*/ 1899920 w 4836160"/>
              <a:gd name="connsiteY19" fmla="*/ 2377770 h 2398090"/>
              <a:gd name="connsiteX20" fmla="*/ 2286000 w 4836160"/>
              <a:gd name="connsiteY20" fmla="*/ 2387930 h 2398090"/>
              <a:gd name="connsiteX21" fmla="*/ 2540000 w 4836160"/>
              <a:gd name="connsiteY21" fmla="*/ 2398090 h 2398090"/>
              <a:gd name="connsiteX22" fmla="*/ 4155440 w 4836160"/>
              <a:gd name="connsiteY22" fmla="*/ 2387930 h 2398090"/>
              <a:gd name="connsiteX23" fmla="*/ 4389120 w 4836160"/>
              <a:gd name="connsiteY23" fmla="*/ 2377770 h 2398090"/>
              <a:gd name="connsiteX24" fmla="*/ 4490720 w 4836160"/>
              <a:gd name="connsiteY24" fmla="*/ 2337130 h 2398090"/>
              <a:gd name="connsiteX25" fmla="*/ 4541520 w 4836160"/>
              <a:gd name="connsiteY25" fmla="*/ 2326970 h 2398090"/>
              <a:gd name="connsiteX26" fmla="*/ 4612640 w 4836160"/>
              <a:gd name="connsiteY26" fmla="*/ 2296490 h 2398090"/>
              <a:gd name="connsiteX27" fmla="*/ 4643120 w 4836160"/>
              <a:gd name="connsiteY27" fmla="*/ 2266010 h 2398090"/>
              <a:gd name="connsiteX28" fmla="*/ 4683760 w 4836160"/>
              <a:gd name="connsiteY28" fmla="*/ 2174570 h 2398090"/>
              <a:gd name="connsiteX29" fmla="*/ 4693920 w 4836160"/>
              <a:gd name="connsiteY29" fmla="*/ 2123770 h 2398090"/>
              <a:gd name="connsiteX30" fmla="*/ 4734560 w 4836160"/>
              <a:gd name="connsiteY30" fmla="*/ 2032330 h 2398090"/>
              <a:gd name="connsiteX31" fmla="*/ 4754880 w 4836160"/>
              <a:gd name="connsiteY31" fmla="*/ 1910410 h 2398090"/>
              <a:gd name="connsiteX32" fmla="*/ 4785360 w 4836160"/>
              <a:gd name="connsiteY32" fmla="*/ 1524330 h 2398090"/>
              <a:gd name="connsiteX33" fmla="*/ 4795520 w 4836160"/>
              <a:gd name="connsiteY33" fmla="*/ 1483690 h 2398090"/>
              <a:gd name="connsiteX34" fmla="*/ 4815840 w 4836160"/>
              <a:gd name="connsiteY34" fmla="*/ 1382090 h 2398090"/>
              <a:gd name="connsiteX35" fmla="*/ 4826000 w 4836160"/>
              <a:gd name="connsiteY35" fmla="*/ 1260170 h 2398090"/>
              <a:gd name="connsiteX36" fmla="*/ 4836160 w 4836160"/>
              <a:gd name="connsiteY36" fmla="*/ 1158570 h 2398090"/>
              <a:gd name="connsiteX37" fmla="*/ 4826000 w 4836160"/>
              <a:gd name="connsiteY37" fmla="*/ 437210 h 2398090"/>
              <a:gd name="connsiteX38" fmla="*/ 4815840 w 4836160"/>
              <a:gd name="connsiteY38" fmla="*/ 396570 h 2398090"/>
              <a:gd name="connsiteX39" fmla="*/ 4785360 w 4836160"/>
              <a:gd name="connsiteY39" fmla="*/ 274650 h 2398090"/>
              <a:gd name="connsiteX40" fmla="*/ 4775200 w 4836160"/>
              <a:gd name="connsiteY40" fmla="*/ 244170 h 2398090"/>
              <a:gd name="connsiteX41" fmla="*/ 4754880 w 4836160"/>
              <a:gd name="connsiteY41" fmla="*/ 213690 h 2398090"/>
              <a:gd name="connsiteX42" fmla="*/ 4744720 w 4836160"/>
              <a:gd name="connsiteY42" fmla="*/ 173050 h 2398090"/>
              <a:gd name="connsiteX43" fmla="*/ 4693920 w 4836160"/>
              <a:gd name="connsiteY43" fmla="*/ 112090 h 2398090"/>
              <a:gd name="connsiteX44" fmla="*/ 4612640 w 4836160"/>
              <a:gd name="connsiteY44" fmla="*/ 81610 h 2398090"/>
              <a:gd name="connsiteX45" fmla="*/ 4572000 w 4836160"/>
              <a:gd name="connsiteY45" fmla="*/ 61290 h 2398090"/>
              <a:gd name="connsiteX46" fmla="*/ 4541520 w 4836160"/>
              <a:gd name="connsiteY46" fmla="*/ 51130 h 2398090"/>
              <a:gd name="connsiteX47" fmla="*/ 4500880 w 4836160"/>
              <a:gd name="connsiteY47" fmla="*/ 30810 h 2398090"/>
              <a:gd name="connsiteX48" fmla="*/ 4378960 w 4836160"/>
              <a:gd name="connsiteY48" fmla="*/ 20650 h 2398090"/>
              <a:gd name="connsiteX49" fmla="*/ 1635760 w 4836160"/>
              <a:gd name="connsiteY49" fmla="*/ 10490 h 2398090"/>
              <a:gd name="connsiteX50" fmla="*/ 1381760 w 4836160"/>
              <a:gd name="connsiteY50" fmla="*/ 330 h 2398090"/>
              <a:gd name="connsiteX51" fmla="*/ 284480 w 4836160"/>
              <a:gd name="connsiteY51" fmla="*/ 20650 h 2398090"/>
              <a:gd name="connsiteX52" fmla="*/ 193040 w 4836160"/>
              <a:gd name="connsiteY52" fmla="*/ 61290 h 2398090"/>
              <a:gd name="connsiteX53" fmla="*/ 142240 w 4836160"/>
              <a:gd name="connsiteY53" fmla="*/ 112090 h 2398090"/>
              <a:gd name="connsiteX54" fmla="*/ 121920 w 4836160"/>
              <a:gd name="connsiteY54" fmla="*/ 142570 h 2398090"/>
              <a:gd name="connsiteX55" fmla="*/ 91440 w 4836160"/>
              <a:gd name="connsiteY55" fmla="*/ 173050 h 23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36160" h="2398090">
                <a:moveTo>
                  <a:pt x="121920" y="112090"/>
                </a:moveTo>
                <a:cubicBezTo>
                  <a:pt x="118533" y="132410"/>
                  <a:pt x="114673" y="152657"/>
                  <a:pt x="111760" y="173050"/>
                </a:cubicBezTo>
                <a:cubicBezTo>
                  <a:pt x="107899" y="200080"/>
                  <a:pt x="108784" y="227988"/>
                  <a:pt x="101600" y="254330"/>
                </a:cubicBezTo>
                <a:cubicBezTo>
                  <a:pt x="98387" y="266111"/>
                  <a:pt x="88053" y="274650"/>
                  <a:pt x="81280" y="284810"/>
                </a:cubicBezTo>
                <a:cubicBezTo>
                  <a:pt x="74507" y="359317"/>
                  <a:pt x="69874" y="434049"/>
                  <a:pt x="60960" y="508330"/>
                </a:cubicBezTo>
                <a:cubicBezTo>
                  <a:pt x="59684" y="518963"/>
                  <a:pt x="52900" y="528308"/>
                  <a:pt x="50800" y="538810"/>
                </a:cubicBezTo>
                <a:cubicBezTo>
                  <a:pt x="42720" y="579210"/>
                  <a:pt x="37253" y="620090"/>
                  <a:pt x="30480" y="660730"/>
                </a:cubicBezTo>
                <a:cubicBezTo>
                  <a:pt x="27093" y="681050"/>
                  <a:pt x="22595" y="701216"/>
                  <a:pt x="20320" y="721690"/>
                </a:cubicBezTo>
                <a:cubicBezTo>
                  <a:pt x="3418" y="873811"/>
                  <a:pt x="11861" y="782510"/>
                  <a:pt x="0" y="996010"/>
                </a:cubicBezTo>
                <a:cubicBezTo>
                  <a:pt x="3387" y="1327903"/>
                  <a:pt x="306" y="1659926"/>
                  <a:pt x="10160" y="1991690"/>
                </a:cubicBezTo>
                <a:cubicBezTo>
                  <a:pt x="10523" y="2003895"/>
                  <a:pt x="25670" y="2010947"/>
                  <a:pt x="30480" y="2022170"/>
                </a:cubicBezTo>
                <a:cubicBezTo>
                  <a:pt x="35511" y="2033910"/>
                  <a:pt x="42150" y="2079697"/>
                  <a:pt x="50800" y="2093290"/>
                </a:cubicBezTo>
                <a:cubicBezTo>
                  <a:pt x="68982" y="2121862"/>
                  <a:pt x="92974" y="2146391"/>
                  <a:pt x="111760" y="2174570"/>
                </a:cubicBezTo>
                <a:cubicBezTo>
                  <a:pt x="118533" y="2184730"/>
                  <a:pt x="123446" y="2196416"/>
                  <a:pt x="132080" y="2205050"/>
                </a:cubicBezTo>
                <a:cubicBezTo>
                  <a:pt x="167456" y="2240426"/>
                  <a:pt x="173120" y="2231706"/>
                  <a:pt x="213360" y="2255850"/>
                </a:cubicBezTo>
                <a:cubicBezTo>
                  <a:pt x="234301" y="2268415"/>
                  <a:pt x="251152" y="2288767"/>
                  <a:pt x="274320" y="2296490"/>
                </a:cubicBezTo>
                <a:cubicBezTo>
                  <a:pt x="425699" y="2346950"/>
                  <a:pt x="144564" y="2251642"/>
                  <a:pt x="345440" y="2326970"/>
                </a:cubicBezTo>
                <a:cubicBezTo>
                  <a:pt x="358515" y="2331873"/>
                  <a:pt x="372705" y="2333118"/>
                  <a:pt x="386080" y="2337130"/>
                </a:cubicBezTo>
                <a:cubicBezTo>
                  <a:pt x="414514" y="2345660"/>
                  <a:pt x="465468" y="2367157"/>
                  <a:pt x="497840" y="2367610"/>
                </a:cubicBezTo>
                <a:lnTo>
                  <a:pt x="1899920" y="2377770"/>
                </a:lnTo>
                <a:lnTo>
                  <a:pt x="2286000" y="2387930"/>
                </a:lnTo>
                <a:cubicBezTo>
                  <a:pt x="2370692" y="2390619"/>
                  <a:pt x="2455266" y="2398090"/>
                  <a:pt x="2540000" y="2398090"/>
                </a:cubicBezTo>
                <a:lnTo>
                  <a:pt x="4155440" y="2387930"/>
                </a:lnTo>
                <a:cubicBezTo>
                  <a:pt x="4233333" y="2384543"/>
                  <a:pt x="4311567" y="2385793"/>
                  <a:pt x="4389120" y="2377770"/>
                </a:cubicBezTo>
                <a:cubicBezTo>
                  <a:pt x="4450431" y="2371427"/>
                  <a:pt x="4440834" y="2353759"/>
                  <a:pt x="4490720" y="2337130"/>
                </a:cubicBezTo>
                <a:cubicBezTo>
                  <a:pt x="4507103" y="2331669"/>
                  <a:pt x="4524767" y="2331158"/>
                  <a:pt x="4541520" y="2326970"/>
                </a:cubicBezTo>
                <a:cubicBezTo>
                  <a:pt x="4561929" y="2321868"/>
                  <a:pt x="4596983" y="2307674"/>
                  <a:pt x="4612640" y="2296490"/>
                </a:cubicBezTo>
                <a:cubicBezTo>
                  <a:pt x="4624332" y="2288139"/>
                  <a:pt x="4633922" y="2277048"/>
                  <a:pt x="4643120" y="2266010"/>
                </a:cubicBezTo>
                <a:cubicBezTo>
                  <a:pt x="4665523" y="2239126"/>
                  <a:pt x="4676765" y="2209545"/>
                  <a:pt x="4683760" y="2174570"/>
                </a:cubicBezTo>
                <a:cubicBezTo>
                  <a:pt x="4687147" y="2157637"/>
                  <a:pt x="4687857" y="2139939"/>
                  <a:pt x="4693920" y="2123770"/>
                </a:cubicBezTo>
                <a:cubicBezTo>
                  <a:pt x="4724985" y="2040931"/>
                  <a:pt x="4712372" y="2165457"/>
                  <a:pt x="4734560" y="2032330"/>
                </a:cubicBezTo>
                <a:lnTo>
                  <a:pt x="4754880" y="1910410"/>
                </a:lnTo>
                <a:cubicBezTo>
                  <a:pt x="4756212" y="1891098"/>
                  <a:pt x="4770901" y="1618315"/>
                  <a:pt x="4785360" y="1524330"/>
                </a:cubicBezTo>
                <a:cubicBezTo>
                  <a:pt x="4787483" y="1510529"/>
                  <a:pt x="4793022" y="1497428"/>
                  <a:pt x="4795520" y="1483690"/>
                </a:cubicBezTo>
                <a:cubicBezTo>
                  <a:pt x="4814199" y="1380954"/>
                  <a:pt x="4794975" y="1444686"/>
                  <a:pt x="4815840" y="1382090"/>
                </a:cubicBezTo>
                <a:cubicBezTo>
                  <a:pt x="4819227" y="1341450"/>
                  <a:pt x="4822308" y="1300783"/>
                  <a:pt x="4826000" y="1260170"/>
                </a:cubicBezTo>
                <a:cubicBezTo>
                  <a:pt x="4829081" y="1226274"/>
                  <a:pt x="4836160" y="1192606"/>
                  <a:pt x="4836160" y="1158570"/>
                </a:cubicBezTo>
                <a:cubicBezTo>
                  <a:pt x="4836160" y="918093"/>
                  <a:pt x="4832410" y="677602"/>
                  <a:pt x="4826000" y="437210"/>
                </a:cubicBezTo>
                <a:cubicBezTo>
                  <a:pt x="4825628" y="423251"/>
                  <a:pt x="4818578" y="410262"/>
                  <a:pt x="4815840" y="396570"/>
                </a:cubicBezTo>
                <a:cubicBezTo>
                  <a:pt x="4795318" y="293960"/>
                  <a:pt x="4819307" y="376491"/>
                  <a:pt x="4785360" y="274650"/>
                </a:cubicBezTo>
                <a:cubicBezTo>
                  <a:pt x="4781973" y="264490"/>
                  <a:pt x="4781141" y="253081"/>
                  <a:pt x="4775200" y="244170"/>
                </a:cubicBezTo>
                <a:lnTo>
                  <a:pt x="4754880" y="213690"/>
                </a:lnTo>
                <a:cubicBezTo>
                  <a:pt x="4751493" y="200143"/>
                  <a:pt x="4750221" y="185885"/>
                  <a:pt x="4744720" y="173050"/>
                </a:cubicBezTo>
                <a:cubicBezTo>
                  <a:pt x="4737527" y="156266"/>
                  <a:pt x="4708210" y="121021"/>
                  <a:pt x="4693920" y="112090"/>
                </a:cubicBezTo>
                <a:cubicBezTo>
                  <a:pt x="4663304" y="92955"/>
                  <a:pt x="4642731" y="94506"/>
                  <a:pt x="4612640" y="81610"/>
                </a:cubicBezTo>
                <a:cubicBezTo>
                  <a:pt x="4598719" y="75644"/>
                  <a:pt x="4585921" y="67256"/>
                  <a:pt x="4572000" y="61290"/>
                </a:cubicBezTo>
                <a:cubicBezTo>
                  <a:pt x="4562156" y="57071"/>
                  <a:pt x="4551364" y="55349"/>
                  <a:pt x="4541520" y="51130"/>
                </a:cubicBezTo>
                <a:cubicBezTo>
                  <a:pt x="4527599" y="45164"/>
                  <a:pt x="4515766" y="33601"/>
                  <a:pt x="4500880" y="30810"/>
                </a:cubicBezTo>
                <a:cubicBezTo>
                  <a:pt x="4460798" y="23295"/>
                  <a:pt x="4419740" y="20939"/>
                  <a:pt x="4378960" y="20650"/>
                </a:cubicBezTo>
                <a:lnTo>
                  <a:pt x="1635760" y="10490"/>
                </a:lnTo>
                <a:cubicBezTo>
                  <a:pt x="1551093" y="7103"/>
                  <a:pt x="1466494" y="330"/>
                  <a:pt x="1381760" y="330"/>
                </a:cubicBezTo>
                <a:cubicBezTo>
                  <a:pt x="601400" y="330"/>
                  <a:pt x="732634" y="-4247"/>
                  <a:pt x="284480" y="20650"/>
                </a:cubicBezTo>
                <a:cubicBezTo>
                  <a:pt x="211936" y="44831"/>
                  <a:pt x="241342" y="29089"/>
                  <a:pt x="193040" y="61290"/>
                </a:cubicBezTo>
                <a:cubicBezTo>
                  <a:pt x="138853" y="142570"/>
                  <a:pt x="209973" y="44357"/>
                  <a:pt x="142240" y="112090"/>
                </a:cubicBezTo>
                <a:cubicBezTo>
                  <a:pt x="133606" y="120724"/>
                  <a:pt x="130554" y="133936"/>
                  <a:pt x="121920" y="142570"/>
                </a:cubicBezTo>
                <a:cubicBezTo>
                  <a:pt x="88622" y="175868"/>
                  <a:pt x="91440" y="147601"/>
                  <a:pt x="91440" y="17305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대괄호 52"/>
          <p:cNvSpPr/>
          <p:nvPr/>
        </p:nvSpPr>
        <p:spPr>
          <a:xfrm>
            <a:off x="7392144" y="4035126"/>
            <a:ext cx="116162" cy="126608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6659330" y="4365104"/>
            <a:ext cx="732814" cy="216024"/>
          </a:xfrm>
          <a:custGeom>
            <a:avLst/>
            <a:gdLst>
              <a:gd name="connsiteX0" fmla="*/ 0 w 325120"/>
              <a:gd name="connsiteY0" fmla="*/ 0 h 60960"/>
              <a:gd name="connsiteX1" fmla="*/ 243840 w 325120"/>
              <a:gd name="connsiteY1" fmla="*/ 10160 h 60960"/>
              <a:gd name="connsiteX2" fmla="*/ 325120 w 325120"/>
              <a:gd name="connsiteY2" fmla="*/ 6096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60960">
                <a:moveTo>
                  <a:pt x="0" y="0"/>
                </a:moveTo>
                <a:cubicBezTo>
                  <a:pt x="94826" y="0"/>
                  <a:pt x="189653" y="0"/>
                  <a:pt x="243840" y="10160"/>
                </a:cubicBezTo>
                <a:cubicBezTo>
                  <a:pt x="298027" y="20320"/>
                  <a:pt x="313267" y="50800"/>
                  <a:pt x="325120" y="6096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37985" y="5412969"/>
            <a:ext cx="1224136" cy="272415"/>
          </a:xfrm>
          <a:prstGeom prst="wedgeRoundRectCallout">
            <a:avLst>
              <a:gd name="adj1" fmla="val -40555"/>
              <a:gd name="adj2" fmla="val -1183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주목 </a:t>
            </a:r>
            <a:r>
              <a:rPr lang="en-US" altLang="ko-KR" sz="1000" dirty="0"/>
              <a:t>: </a:t>
            </a:r>
            <a:r>
              <a:rPr lang="ko-KR" altLang="en-US" sz="1000" dirty="0"/>
              <a:t>빈 칸 하나</a:t>
            </a:r>
          </a:p>
        </p:txBody>
      </p:sp>
    </p:spTree>
    <p:extLst>
      <p:ext uri="{BB962C8B-B14F-4D97-AF65-F5344CB8AC3E}">
        <p14:creationId xmlns:p14="http://schemas.microsoft.com/office/powerpoint/2010/main" val="3754772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write()</a:t>
            </a:r>
            <a:r>
              <a:rPr lang="ko-KR" altLang="en-US" dirty="0"/>
              <a:t>를 잘못 사용하는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79576" y="1412777"/>
            <a:ext cx="655272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('&lt;h3&gt;</a:t>
            </a:r>
            <a:r>
              <a:rPr lang="ko-KR" altLang="en-US" sz="1400" b="1" dirty="0"/>
              <a:t>클릭되었습니다</a:t>
            </a:r>
            <a:r>
              <a:rPr lang="en-US" altLang="ko-KR" sz="1400" b="1" dirty="0"/>
              <a:t>&lt;/h3&gt;</a:t>
            </a:r>
            <a:r>
              <a:rPr lang="en-US" altLang="ko-KR" sz="1400" dirty="0"/>
              <a:t>')"&gt;</a:t>
            </a:r>
          </a:p>
          <a:p>
            <a:r>
              <a:rPr lang="en-US" altLang="ko-KR" sz="1400" dirty="0"/>
              <a:t>&lt;h3&gt;write()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&lt;p&gt;</a:t>
            </a:r>
            <a:r>
              <a:rPr lang="ko-KR" altLang="en-US" sz="1400" dirty="0" err="1"/>
              <a:t>웹브라우저의</a:t>
            </a:r>
            <a:r>
              <a:rPr lang="ko-KR" altLang="en-US" sz="1400" dirty="0"/>
              <a:t> 바탕 아무 곳이나 클릭해보세요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90" y="3807143"/>
            <a:ext cx="2369417" cy="2245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64" y="3821272"/>
            <a:ext cx="2369417" cy="2245038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5879976" y="5708766"/>
            <a:ext cx="1440160" cy="442674"/>
          </a:xfrm>
          <a:prstGeom prst="wedgeRoundRectCallout">
            <a:avLst>
              <a:gd name="adj1" fmla="val -22979"/>
              <a:gd name="adj2" fmla="val -1175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아무 곳이나 클릭하면 </a:t>
            </a:r>
            <a:r>
              <a:rPr lang="ko-KR" altLang="en-US" sz="1000"/>
              <a:t>오른쪽과 같이 됨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>
            <a:off x="6135007" y="5173137"/>
            <a:ext cx="618835" cy="266110"/>
          </a:xfrm>
          <a:custGeom>
            <a:avLst/>
            <a:gdLst>
              <a:gd name="connsiteX0" fmla="*/ 0 w 467068"/>
              <a:gd name="connsiteY0" fmla="*/ 773753 h 773753"/>
              <a:gd name="connsiteX1" fmla="*/ 177617 w 467068"/>
              <a:gd name="connsiteY1" fmla="*/ 536930 h 773753"/>
              <a:gd name="connsiteX2" fmla="*/ 269715 w 467068"/>
              <a:gd name="connsiteY2" fmla="*/ 69863 h 773753"/>
              <a:gd name="connsiteX3" fmla="*/ 467068 w 467068"/>
              <a:gd name="connsiteY3" fmla="*/ 10657 h 77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68" h="773753">
                <a:moveTo>
                  <a:pt x="0" y="773753"/>
                </a:moveTo>
                <a:cubicBezTo>
                  <a:pt x="66332" y="713999"/>
                  <a:pt x="132664" y="654245"/>
                  <a:pt x="177617" y="536930"/>
                </a:cubicBezTo>
                <a:cubicBezTo>
                  <a:pt x="222570" y="419615"/>
                  <a:pt x="221473" y="157575"/>
                  <a:pt x="269715" y="69863"/>
                </a:cubicBezTo>
                <a:cubicBezTo>
                  <a:pt x="317957" y="-17849"/>
                  <a:pt x="392512" y="-3596"/>
                  <a:pt x="467068" y="1065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65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</a:t>
            </a:r>
            <a:r>
              <a:rPr lang="ko-KR" altLang="en-US" dirty="0"/>
              <a:t>의 열기와 닫기</a:t>
            </a:r>
            <a:r>
              <a:rPr lang="en-US" altLang="ko-KR" dirty="0"/>
              <a:t>, open()</a:t>
            </a:r>
            <a:r>
              <a:rPr lang="ko-KR" altLang="en-US" dirty="0"/>
              <a:t>과 </a:t>
            </a:r>
            <a:r>
              <a:rPr lang="en-US" altLang="ko-KR" dirty="0"/>
              <a:t>close()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document.open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 err="1"/>
              <a:t>콘텐츠를</a:t>
            </a:r>
            <a:r>
              <a:rPr lang="ko-KR" altLang="en-US" dirty="0"/>
              <a:t> 지우고 새로운 </a:t>
            </a:r>
            <a:r>
              <a:rPr lang="en-US" altLang="ko-KR" dirty="0"/>
              <a:t>HTML </a:t>
            </a:r>
            <a:r>
              <a:rPr lang="ko-KR" altLang="en-US" dirty="0"/>
              <a:t>페이지 시작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document </a:t>
            </a:r>
            <a:r>
              <a:rPr lang="ko-KR" altLang="en-US" dirty="0"/>
              <a:t>객체에 담긴 </a:t>
            </a:r>
            <a:r>
              <a:rPr lang="en-US" altLang="ko-KR" dirty="0"/>
              <a:t>DOM </a:t>
            </a:r>
            <a:r>
              <a:rPr lang="ko-KR" altLang="en-US" dirty="0" err="1"/>
              <a:t>트리를</a:t>
            </a:r>
            <a:r>
              <a:rPr lang="ko-KR" altLang="en-US" dirty="0"/>
              <a:t> 지우고 새로 시작</a:t>
            </a:r>
            <a:endParaRPr lang="en-US" altLang="ko-KR" dirty="0"/>
          </a:p>
          <a:p>
            <a:r>
              <a:rPr lang="en-US" altLang="ko-KR" dirty="0" err="1"/>
              <a:t>document.close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/>
              <a:t>페이지 완성</a:t>
            </a:r>
            <a:endParaRPr lang="en-US" altLang="ko-KR" dirty="0"/>
          </a:p>
          <a:p>
            <a:pPr lvl="1"/>
            <a:r>
              <a:rPr lang="ko-KR" altLang="en-US" dirty="0"/>
              <a:t>더 이상 </a:t>
            </a:r>
            <a:r>
              <a:rPr lang="en-US" altLang="ko-KR" dirty="0" err="1"/>
              <a:t>document.write</a:t>
            </a:r>
            <a:r>
              <a:rPr lang="en-US" altLang="ko-KR" dirty="0"/>
              <a:t>()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수 없음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43672" y="4293096"/>
            <a:ext cx="54006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페이지의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내용을 지우고 다시 시작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(“&lt;html&gt;&lt;head&gt;...&lt;body&gt;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(“.......”);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(“&lt;/body&gt;&lt;/html&gt;”);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document.close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347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03512" y="1412192"/>
            <a:ext cx="496855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</a:t>
            </a:r>
            <a:r>
              <a:rPr lang="ko-KR" altLang="en-US" sz="1200" dirty="0"/>
              <a:t>문서 작성기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win=null;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showHTML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if(win == null || </a:t>
            </a:r>
            <a:r>
              <a:rPr lang="en-US" altLang="ko-KR" sz="1200" dirty="0" err="1"/>
              <a:t>win.closed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win = </a:t>
            </a:r>
            <a:r>
              <a:rPr lang="en-US" altLang="ko-KR" sz="1200" b="1" dirty="0" err="1"/>
              <a:t>window.open</a:t>
            </a:r>
            <a:r>
              <a:rPr lang="en-US" altLang="ko-KR" sz="1200" dirty="0"/>
              <a:t>("", "</a:t>
            </a:r>
            <a:r>
              <a:rPr lang="en-US" altLang="ko-KR" sz="1200" dirty="0" err="1"/>
              <a:t>outWin</a:t>
            </a:r>
            <a:r>
              <a:rPr lang="en-US" altLang="ko-KR" sz="1200" dirty="0"/>
              <a:t>", "width=300,height=200");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open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write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textArea.value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close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 작성기 만들기 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아래에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문서를 작성하고 버튼을 클릭해 보세요</a:t>
            </a:r>
            <a:r>
              <a:rPr lang="en-US" altLang="ko-KR" sz="1200" dirty="0"/>
              <a:t>.</a:t>
            </a:r>
          </a:p>
          <a:p>
            <a:pPr defTabSz="180000"/>
            <a:r>
              <a:rPr lang="ko-KR" altLang="en-US" sz="1200" dirty="0"/>
              <a:t>새 윈도우에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문서가 출력됩니다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 rows="10" cols="50"&gt;&lt;/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&lt;button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showHTML</a:t>
            </a:r>
            <a:r>
              <a:rPr lang="en-US" altLang="ko-KR" sz="1200" b="1" dirty="0"/>
              <a:t>()"&gt;HTML </a:t>
            </a:r>
            <a:r>
              <a:rPr lang="ko-KR" altLang="en-US" sz="1200" b="1" dirty="0"/>
              <a:t>문서 출력하기</a:t>
            </a:r>
            <a:r>
              <a:rPr lang="en-US" altLang="ko-KR" sz="1200" b="1" dirty="0"/>
              <a:t>&lt;/button&gt;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2" y="742077"/>
            <a:ext cx="2925461" cy="4636453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6887797" y="5449331"/>
            <a:ext cx="1233821" cy="44267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버튼을 클릭하면 새 윈도우 출력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19038" y="3140968"/>
            <a:ext cx="2491011" cy="1440160"/>
          </a:xfrm>
          <a:prstGeom prst="roundRect">
            <a:avLst>
              <a:gd name="adj" fmla="val 6161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9350164" y="4089699"/>
            <a:ext cx="274228" cy="696908"/>
          </a:xfrm>
          <a:custGeom>
            <a:avLst/>
            <a:gdLst>
              <a:gd name="connsiteX0" fmla="*/ 0 w 362010"/>
              <a:gd name="connsiteY0" fmla="*/ 0 h 982858"/>
              <a:gd name="connsiteX1" fmla="*/ 293390 w 362010"/>
              <a:gd name="connsiteY1" fmla="*/ 366738 h 982858"/>
              <a:gd name="connsiteX2" fmla="*/ 361848 w 362010"/>
              <a:gd name="connsiteY2" fmla="*/ 982858 h 98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10" h="982858">
                <a:moveTo>
                  <a:pt x="0" y="0"/>
                </a:moveTo>
                <a:cubicBezTo>
                  <a:pt x="116541" y="101464"/>
                  <a:pt x="233082" y="202928"/>
                  <a:pt x="293390" y="366738"/>
                </a:cubicBezTo>
                <a:cubicBezTo>
                  <a:pt x="353698" y="530548"/>
                  <a:pt x="363478" y="906251"/>
                  <a:pt x="361848" y="982858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072" y="4786608"/>
            <a:ext cx="2302841" cy="20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617885" y="5860317"/>
            <a:ext cx="560173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13888" y="828577"/>
            <a:ext cx="4898504" cy="5216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</a:t>
            </a:r>
            <a:r>
              <a:rPr lang="ko-KR" altLang="en-US" sz="900" dirty="0" err="1"/>
              <a:t>메소드로</a:t>
            </a:r>
            <a:r>
              <a:rPr lang="ko-KR" altLang="en-US" sz="900" dirty="0"/>
              <a:t> 사용할 </a:t>
            </a:r>
            <a:r>
              <a:rPr lang="en-US" altLang="ko-KR" sz="900" dirty="0"/>
              <a:t>3 </a:t>
            </a:r>
            <a:r>
              <a:rPr lang="ko-KR" altLang="en-US" sz="900" dirty="0"/>
              <a:t>개의 함수 작성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function inquiry()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</a:t>
            </a:r>
            <a:r>
              <a:rPr lang="en-US" altLang="ko-KR" sz="900" dirty="0"/>
              <a:t>} 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function deposit(money)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  <a:r>
              <a:rPr lang="en-US" altLang="ko-KR" sz="900" dirty="0"/>
              <a:t>//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function withdraw(money)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account  = new Object(); 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account.owner</a:t>
            </a:r>
            <a:r>
              <a:rPr lang="en-US" altLang="ko-KR" sz="900" b="1" dirty="0"/>
              <a:t> =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";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account.code</a:t>
            </a:r>
            <a:r>
              <a:rPr lang="en-US" altLang="ko-KR" sz="900" b="1" dirty="0"/>
              <a:t> = "111"; </a:t>
            </a:r>
            <a:r>
              <a:rPr lang="en-US" altLang="ko-KR" sz="900" dirty="0"/>
              <a:t>// </a:t>
            </a:r>
            <a:r>
              <a:rPr lang="ko-KR" altLang="en-US" sz="900" dirty="0"/>
              <a:t>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account.balance</a:t>
            </a:r>
            <a:r>
              <a:rPr lang="en-US" altLang="ko-KR" sz="900" b="1" dirty="0"/>
              <a:t> = 35000;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 = inquiry;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 = deposit;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 = withdraw;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338216" y="2124720"/>
            <a:ext cx="1656184" cy="442674"/>
          </a:xfrm>
          <a:prstGeom prst="wedgeRoundRectCallout">
            <a:avLst>
              <a:gd name="adj1" fmla="val -121638"/>
              <a:gd name="adj2" fmla="val -56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this.balance</a:t>
            </a:r>
            <a:r>
              <a:rPr lang="ko-KR" altLang="en-US" sz="1000" dirty="0"/>
              <a:t>는 객체의 </a:t>
            </a:r>
            <a:endParaRPr lang="en-US" altLang="ko-KR" sz="1000" dirty="0"/>
          </a:p>
          <a:p>
            <a:r>
              <a:rPr lang="en-US" altLang="ko-KR" sz="1000" dirty="0"/>
              <a:t>balance </a:t>
            </a:r>
            <a:r>
              <a:rPr lang="ko-KR" altLang="en-US" sz="1000" dirty="0" err="1"/>
              <a:t>프로퍼티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15" y="1476648"/>
            <a:ext cx="3026514" cy="29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7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문서의 동적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900" dirty="0"/>
              <a:t>DOM </a:t>
            </a:r>
            <a:r>
              <a:rPr lang="ko-KR" altLang="en-US" sz="1900" dirty="0"/>
              <a:t>객체 동적 생성</a:t>
            </a:r>
            <a:r>
              <a:rPr lang="en-US" altLang="ko-KR" sz="1900" dirty="0"/>
              <a:t>: </a:t>
            </a:r>
            <a:r>
              <a:rPr lang="en-US" altLang="ko-KR" sz="1900" dirty="0" err="1"/>
              <a:t>document.createElement</a:t>
            </a:r>
            <a:r>
              <a:rPr lang="en-US" altLang="ko-KR" sz="1900" dirty="0"/>
              <a:t>("</a:t>
            </a:r>
            <a:r>
              <a:rPr lang="ko-KR" altLang="en-US" sz="1900" dirty="0"/>
              <a:t>태그이름</a:t>
            </a:r>
            <a:r>
              <a:rPr lang="en-US" altLang="ko-KR" sz="1900" dirty="0"/>
              <a:t>")</a:t>
            </a:r>
            <a:endParaRPr lang="ko-KR" altLang="en-US" sz="1900" dirty="0"/>
          </a:p>
          <a:p>
            <a:pPr lvl="1"/>
            <a:r>
              <a:rPr lang="ko-KR" altLang="en-US" sz="1500" dirty="0"/>
              <a:t>태그이름의 </a:t>
            </a:r>
            <a:r>
              <a:rPr lang="en-US" altLang="ko-KR" sz="1500" dirty="0"/>
              <a:t>DOM </a:t>
            </a:r>
            <a:r>
              <a:rPr lang="ko-KR" altLang="en-US" sz="1500" dirty="0"/>
              <a:t>객체 생성</a:t>
            </a:r>
            <a:endParaRPr lang="en-US" altLang="ko-KR" sz="1500" dirty="0"/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r>
              <a:rPr lang="en-US" altLang="ko-KR" sz="1900" dirty="0"/>
              <a:t>DOM </a:t>
            </a:r>
            <a:r>
              <a:rPr lang="ko-KR" altLang="en-US" sz="1900" dirty="0" err="1"/>
              <a:t>트리에</a:t>
            </a:r>
            <a:r>
              <a:rPr lang="ko-KR" altLang="en-US" sz="1900" dirty="0"/>
              <a:t> 삽입</a:t>
            </a:r>
            <a:endParaRPr lang="en-US" altLang="ko-KR" sz="1900" dirty="0"/>
          </a:p>
          <a:p>
            <a:pPr lvl="1"/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appendChild</a:t>
            </a:r>
            <a:r>
              <a:rPr lang="en-US" altLang="ko-KR" sz="1500" dirty="0"/>
              <a:t>(DOM</a:t>
            </a:r>
            <a:r>
              <a:rPr lang="ko-KR" altLang="en-US" sz="1500" dirty="0"/>
              <a:t>객체</a:t>
            </a:r>
            <a:r>
              <a:rPr lang="en-US" altLang="ko-KR" sz="1500" dirty="0"/>
              <a:t>); </a:t>
            </a:r>
            <a:endParaRPr lang="ko-KR" altLang="en-US" sz="1500" dirty="0"/>
          </a:p>
          <a:p>
            <a:pPr lvl="1"/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insertBefore</a:t>
            </a:r>
            <a:r>
              <a:rPr lang="en-US" altLang="ko-KR" sz="1500" dirty="0"/>
              <a:t>(DOM</a:t>
            </a:r>
            <a:r>
              <a:rPr lang="ko-KR" altLang="en-US" sz="1500" dirty="0"/>
              <a:t>객체 </a:t>
            </a:r>
            <a:r>
              <a:rPr lang="en-US" altLang="ko-KR" sz="1500" dirty="0"/>
              <a:t>[, </a:t>
            </a:r>
            <a:r>
              <a:rPr lang="ko-KR" altLang="en-US" sz="1500" dirty="0"/>
              <a:t>기준자식</a:t>
            </a:r>
            <a:r>
              <a:rPr lang="en-US" altLang="ko-KR" sz="1500" dirty="0"/>
              <a:t>]); </a:t>
            </a:r>
            <a:endParaRPr lang="ko-KR" altLang="en-US" sz="1500" dirty="0"/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  <a:r>
              <a:rPr lang="ko-KR" altLang="en-US" sz="1500" dirty="0"/>
              <a:t> 생성한 </a:t>
            </a:r>
            <a:r>
              <a:rPr lang="en-US" altLang="ko-KR" sz="1500" dirty="0"/>
              <a:t>&lt;div&gt; </a:t>
            </a:r>
            <a:r>
              <a:rPr lang="ko-KR" altLang="en-US" sz="1500" dirty="0"/>
              <a:t>태그를 </a:t>
            </a:r>
            <a:r>
              <a:rPr lang="en-US" altLang="ko-KR" sz="1500" dirty="0"/>
              <a:t>&lt;p "id=p"&gt; </a:t>
            </a:r>
            <a:r>
              <a:rPr lang="ko-KR" altLang="en-US" sz="1500" dirty="0"/>
              <a:t>태그의 마지막 자식으로 추가    </a:t>
            </a:r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r>
              <a:rPr lang="en-US" altLang="ko-KR" sz="1900" dirty="0"/>
              <a:t>DOM </a:t>
            </a:r>
            <a:r>
              <a:rPr lang="ko-KR" altLang="en-US" sz="1900" dirty="0"/>
              <a:t>객체의 삭제</a:t>
            </a:r>
            <a:endParaRPr lang="en-US" altLang="ko-KR" sz="1900" dirty="0"/>
          </a:p>
          <a:p>
            <a:pPr lvl="1"/>
            <a:r>
              <a:rPr lang="en-US" altLang="ko-KR" sz="1500" dirty="0" err="1"/>
              <a:t>var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removedObj</a:t>
            </a:r>
            <a:r>
              <a:rPr lang="en-US" altLang="ko-KR" sz="1500" dirty="0"/>
              <a:t> = </a:t>
            </a:r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removeChild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떼어내고자하는자식객체</a:t>
            </a:r>
            <a:r>
              <a:rPr lang="en-US" altLang="ko-KR" sz="1500" dirty="0"/>
              <a:t>);</a:t>
            </a:r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   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503712" y="2382194"/>
            <a:ext cx="4572000" cy="1152128"/>
            <a:chOff x="2051720" y="2190055"/>
            <a:chExt cx="4572000" cy="1152128"/>
          </a:xfrm>
        </p:grpSpPr>
        <p:sp>
          <p:nvSpPr>
            <p:cNvPr id="5" name="직사각형 4"/>
            <p:cNvSpPr/>
            <p:nvPr/>
          </p:nvSpPr>
          <p:spPr>
            <a:xfrm>
              <a:off x="2051720" y="219005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var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document.createElement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("div");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1720" y="255009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newDIV.innerHTML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새로 생성된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DIV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.";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51720" y="2880518"/>
              <a:ext cx="4572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newDIV.setAttribute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("id", 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myDiv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");</a:t>
              </a:r>
            </a:p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newDIV.style.backgroundColor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"yellow";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508754" y="4567986"/>
            <a:ext cx="4566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p.appendChild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503712" y="5673948"/>
            <a:ext cx="46085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parent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myDiv.parentElement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parent.removeChild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		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부모에서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객체 삭제</a:t>
            </a:r>
          </a:p>
        </p:txBody>
      </p:sp>
    </p:spTree>
    <p:extLst>
      <p:ext uri="{BB962C8B-B14F-4D97-AF65-F5344CB8AC3E}">
        <p14:creationId xmlns:p14="http://schemas.microsoft.com/office/powerpoint/2010/main" val="3605611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/>
              <a:t>태그의 </a:t>
            </a:r>
            <a:r>
              <a:rPr lang="en-US" altLang="ko-KR" dirty="0"/>
              <a:t>DOM </a:t>
            </a:r>
            <a:r>
              <a:rPr lang="ko-KR" altLang="en-US" dirty="0"/>
              <a:t>객체 동적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07568" y="2435475"/>
            <a:ext cx="3744416" cy="855107"/>
          </a:xfrm>
          <a:prstGeom prst="roundRect">
            <a:avLst>
              <a:gd name="adj" fmla="val 607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document.createElement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("div");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newDIV.innerHTML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새로 생성된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DIV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."; 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newDIV.setAttribute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("id", 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newDIV.style.backgroundColor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"yellow";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0056" y="2447529"/>
            <a:ext cx="2935162" cy="83099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&lt;div id=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/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endParaRPr lang="en-US" altLang="ko-KR" sz="1200" dirty="0"/>
          </a:p>
          <a:p>
            <a:r>
              <a:rPr lang="en-US" altLang="ko-KR" sz="1200" dirty="0"/>
              <a:t>       style=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/>
              <a:t>background-color:yellow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새로 생성된 </a:t>
            </a:r>
            <a:r>
              <a:rPr lang="en-US" altLang="ko-KR" sz="1200" dirty="0"/>
              <a:t>DIV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3356993"/>
            <a:ext cx="2989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이 </a:t>
            </a:r>
            <a:r>
              <a:rPr lang="en-US" altLang="ko-KR" sz="1100" dirty="0"/>
              <a:t> </a:t>
            </a:r>
            <a:r>
              <a:rPr lang="ko-KR" altLang="en-US" sz="1100" dirty="0"/>
              <a:t>자바스크립트 코드는 사실상 오른쪽의 </a:t>
            </a:r>
            <a:endParaRPr lang="en-US" altLang="ko-KR" sz="1100" dirty="0"/>
          </a:p>
          <a:p>
            <a:r>
              <a:rPr lang="en-US" altLang="ko-KR" sz="1100" dirty="0"/>
              <a:t>  &lt;div&gt; </a:t>
            </a:r>
            <a:r>
              <a:rPr lang="ko-KR" altLang="en-US" sz="1100" dirty="0"/>
              <a:t>태그 정보를 가진 </a:t>
            </a:r>
            <a:r>
              <a:rPr lang="en-US" altLang="ko-KR" sz="1100" dirty="0"/>
              <a:t>DOM </a:t>
            </a:r>
            <a:r>
              <a:rPr lang="ko-KR" altLang="en-US" sz="1100" dirty="0"/>
              <a:t>객체 생성</a:t>
            </a: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5951984" y="2863028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44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7528" y="1332709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문서의 동적 구성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("parent");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newDIV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document.createElement</a:t>
            </a:r>
            <a:r>
              <a:rPr lang="en-US" altLang="ko-KR" sz="1200" b="1" dirty="0"/>
              <a:t>("div")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newDIV.innerHTML</a:t>
            </a:r>
            <a:r>
              <a:rPr lang="en-US" altLang="ko-KR" sz="1200" b="1" dirty="0"/>
              <a:t> = "</a:t>
            </a:r>
            <a:r>
              <a:rPr lang="ko-KR" altLang="en-US" sz="1200" b="1" dirty="0"/>
              <a:t>새로 생성된 </a:t>
            </a:r>
            <a:r>
              <a:rPr lang="en-US" altLang="ko-KR" sz="1200" b="1" dirty="0"/>
              <a:t>DIV</a:t>
            </a:r>
            <a:r>
              <a:rPr lang="ko-KR" altLang="en-US" sz="1200" b="1" dirty="0"/>
              <a:t>입니다</a:t>
            </a:r>
            <a:r>
              <a:rPr lang="en-US" altLang="ko-KR" sz="1200" b="1" dirty="0"/>
              <a:t>.";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newDIV.setAttribute</a:t>
            </a:r>
            <a:r>
              <a:rPr lang="en-US" altLang="ko-KR" sz="1200" b="1" dirty="0"/>
              <a:t>("id", "</a:t>
            </a:r>
            <a:r>
              <a:rPr lang="en-US" altLang="ko-KR" sz="1200" b="1" dirty="0" err="1"/>
              <a:t>myDiv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newDIV.style.backgroundColor</a:t>
            </a:r>
            <a:r>
              <a:rPr lang="en-US" altLang="ko-KR" sz="1200" b="1" dirty="0"/>
              <a:t> = "yellow";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newDIV.onclick</a:t>
            </a:r>
            <a:r>
              <a:rPr lang="en-US" altLang="ko-KR" sz="1200" dirty="0"/>
              <a:t> = </a:t>
            </a:r>
            <a:r>
              <a:rPr lang="en-US" altLang="ko-KR" sz="1200" b="1" dirty="0"/>
              <a:t>function()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p = </a:t>
            </a:r>
            <a:r>
              <a:rPr lang="en-US" altLang="ko-KR" sz="1200" b="1" dirty="0" err="1"/>
              <a:t>this.parentElement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부모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 요소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p.removeChild</a:t>
            </a:r>
            <a:r>
              <a:rPr lang="en-US" altLang="ko-KR" sz="1200" b="1" dirty="0"/>
              <a:t>(this); </a:t>
            </a:r>
            <a:r>
              <a:rPr lang="en-US" altLang="ko-KR" sz="1200" dirty="0"/>
              <a:t>// </a:t>
            </a:r>
            <a:r>
              <a:rPr lang="ko-KR" altLang="en-US" sz="1200" dirty="0"/>
              <a:t>자신을 부모로부터 제거</a:t>
            </a:r>
          </a:p>
          <a:p>
            <a:pPr defTabSz="180000"/>
            <a:r>
              <a:rPr lang="en-US" altLang="ko-KR" sz="1200" dirty="0"/>
              <a:t>	};</a:t>
            </a:r>
            <a:r>
              <a:rPr lang="en-US" altLang="ko-KR" sz="1200" b="1" dirty="0"/>
              <a:t>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obj.appendChild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newDIV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id="parent"&gt;</a:t>
            </a:r>
          </a:p>
          <a:p>
            <a:pPr defTabSz="180000"/>
            <a:r>
              <a:rPr lang="en-US" altLang="ko-KR" sz="1200" dirty="0"/>
              <a:t>&lt;h3&gt;DIV </a:t>
            </a:r>
            <a:r>
              <a:rPr lang="ko-KR" altLang="en-US" sz="1200" dirty="0"/>
              <a:t>객체를 동적으로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&lt;p&gt;DOM </a:t>
            </a:r>
            <a:r>
              <a:rPr lang="ko-KR" altLang="en-US" sz="1200" dirty="0" err="1"/>
              <a:t>트리에</a:t>
            </a:r>
            <a:r>
              <a:rPr lang="ko-KR" altLang="en-US" sz="1200" dirty="0"/>
              <a:t> 동적으로 객체를 삽입할 수 있습니다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err="1"/>
              <a:t>createElement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(), </a:t>
            </a:r>
          </a:p>
          <a:p>
            <a:pPr defTabSz="180000"/>
            <a:r>
              <a:rPr lang="en-US" altLang="ko-KR" sz="1200" dirty="0" err="1"/>
              <a:t>removeChild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새로운 객체를 생성</a:t>
            </a:r>
            <a:r>
              <a:rPr lang="en-US" altLang="ko-KR" sz="1200" dirty="0"/>
              <a:t>,</a:t>
            </a:r>
          </a:p>
          <a:p>
            <a:pPr defTabSz="180000"/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b="1" dirty="0" err="1"/>
              <a:t>javascript:createDIV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"&gt;DIV </a:t>
            </a:r>
            <a:r>
              <a:rPr lang="ko-KR" altLang="en-US" sz="1200" dirty="0"/>
              <a:t>생성</a:t>
            </a:r>
            <a:r>
              <a:rPr lang="en-US" altLang="ko-KR" sz="1200" dirty="0"/>
              <a:t>&lt;/a&gt;&lt;p&gt;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57" y="862839"/>
            <a:ext cx="2713676" cy="3245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5" y="2852936"/>
            <a:ext cx="2713677" cy="3587676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5951984" y="4149080"/>
            <a:ext cx="1513333" cy="442674"/>
          </a:xfrm>
          <a:prstGeom prst="wedgeRoundRectCallout">
            <a:avLst>
              <a:gd name="adj1" fmla="val 23999"/>
              <a:gd name="adj2" fmla="val -103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클릭하면 아래와 같이 </a:t>
            </a:r>
            <a:r>
              <a:rPr lang="en-US" altLang="ko-KR" sz="1000" dirty="0"/>
              <a:t>&lt;div&gt; </a:t>
            </a:r>
            <a:r>
              <a:rPr lang="ko-KR" altLang="en-US" sz="1000" dirty="0"/>
              <a:t>태그가 삽입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600056" y="6021289"/>
            <a:ext cx="1098450" cy="272415"/>
          </a:xfrm>
          <a:prstGeom prst="wedgeRoundRectCallout">
            <a:avLst>
              <a:gd name="adj1" fmla="val 64096"/>
              <a:gd name="adj2" fmla="val -2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클릭하면 삭제</a:t>
            </a:r>
          </a:p>
        </p:txBody>
      </p:sp>
    </p:spTree>
    <p:extLst>
      <p:ext uri="{BB962C8B-B14F-4D97-AF65-F5344CB8AC3E}">
        <p14:creationId xmlns:p14="http://schemas.microsoft.com/office/powerpoint/2010/main" val="3396075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개요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이미지나 </a:t>
            </a:r>
            <a:r>
              <a:rPr lang="en-US" altLang="ko-KR" dirty="0"/>
              <a:t>HTML </a:t>
            </a:r>
            <a:r>
              <a:rPr lang="ko-KR" altLang="en-US" dirty="0"/>
              <a:t>문서의 로딩</a:t>
            </a:r>
            <a:r>
              <a:rPr lang="en-US" altLang="ko-KR" dirty="0"/>
              <a:t>, </a:t>
            </a:r>
            <a:r>
              <a:rPr lang="ko-KR" altLang="en-US" dirty="0"/>
              <a:t>타이머의 타임아웃 등 사용자의 입력 행위나</a:t>
            </a:r>
            <a:r>
              <a:rPr lang="en-US" altLang="ko-KR" dirty="0"/>
              <a:t> </a:t>
            </a:r>
            <a:r>
              <a:rPr lang="ko-KR" altLang="en-US" dirty="0"/>
              <a:t>문서나 브라우저의 상태 변화를 자바스크립트 코드에게 알리는 통지</a:t>
            </a:r>
            <a:r>
              <a:rPr lang="en-US" altLang="ko-KR" dirty="0"/>
              <a:t>(notification)</a:t>
            </a:r>
            <a:endParaRPr lang="ko-KR" altLang="en-US" dirty="0"/>
          </a:p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1"/>
            <a:r>
              <a:rPr lang="ko-KR" altLang="en-US" dirty="0"/>
              <a:t>발생한 이벤트에 대처하기 위해 작성된 자바스크립트 코드</a:t>
            </a:r>
          </a:p>
          <a:p>
            <a:r>
              <a:rPr lang="ko-KR" altLang="en-US" dirty="0"/>
              <a:t>이벤트 종류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에서 이벤트 종류는 </a:t>
            </a:r>
            <a:r>
              <a:rPr lang="en-US" altLang="ko-KR" dirty="0"/>
              <a:t>70</a:t>
            </a:r>
            <a:r>
              <a:rPr lang="ko-KR" altLang="en-US" dirty="0"/>
              <a:t>여가지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이름은 이벤트 이름 앞에 </a:t>
            </a:r>
            <a:r>
              <a:rPr lang="en-US" altLang="ko-KR" dirty="0"/>
              <a:t>on</a:t>
            </a:r>
            <a:r>
              <a:rPr lang="ko-KR" altLang="en-US" dirty="0"/>
              <a:t>을 덧붙임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onmousedown</a:t>
            </a:r>
            <a:r>
              <a:rPr lang="en-US" altLang="ko-KR" dirty="0"/>
              <a:t> :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onkeydown</a:t>
            </a:r>
            <a:r>
              <a:rPr lang="en-US" altLang="ko-KR" dirty="0"/>
              <a:t> :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64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73" y="911846"/>
            <a:ext cx="5924550" cy="46291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 발생하는 다양한 이벤트들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18004" y="2205333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</a:rPr>
              <a:t>dblclick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마우스 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3729" y="6145637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키를 누를 때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5865" y="6145637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</a:rPr>
              <a:t>keyup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때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6924" y="3754374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load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완료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32287" y="3478657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change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라디오버튼 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선택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7936" y="4797621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윈도우 크기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변경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14371" y="4111919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flipV="1">
            <a:off x="6671299" y="4557188"/>
            <a:ext cx="826234" cy="158844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9172886" y="5155164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 flipV="1">
            <a:off x="7414389" y="3677343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1948" y="6118331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submit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(submit </a:t>
            </a:r>
            <a:r>
              <a:rPr lang="ko-KR" altLang="en-US" sz="1200" dirty="0">
                <a:solidFill>
                  <a:srgbClr val="C00000"/>
                </a:solidFill>
              </a:rPr>
              <a:t>버튼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4623151" y="5212424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77766" y="6103637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reset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(reset </a:t>
            </a:r>
            <a:r>
              <a:rPr lang="ko-KR" altLang="en-US" sz="1200" dirty="0">
                <a:solidFill>
                  <a:srgbClr val="C00000"/>
                </a:solidFill>
              </a:rPr>
              <a:t>버튼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5452088" y="5212424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 flipV="1">
            <a:off x="6732668" y="4548814"/>
            <a:ext cx="2528093" cy="1596821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44886" y="6085950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click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마우스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V="1">
            <a:off x="2818876" y="5212426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87674" y="2205333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load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(HTML </a:t>
            </a:r>
            <a:r>
              <a:rPr lang="ko-KR" altLang="en-US" sz="1200" dirty="0">
                <a:solidFill>
                  <a:srgbClr val="C00000"/>
                </a:solidFill>
              </a:rPr>
              <a:t>문서 전체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3018130" y="2349349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242899" y="2562878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59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내에 작성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작성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이용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</a:t>
            </a:r>
            <a:r>
              <a:rPr lang="ko-KR" altLang="en-US" dirty="0" err="1"/>
              <a:t>리스너</a:t>
            </a:r>
            <a:r>
              <a:rPr lang="ko-KR" altLang="en-US" dirty="0"/>
              <a:t> 코드 직접 작성</a:t>
            </a:r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&lt;p&gt;</a:t>
            </a:r>
            <a:r>
              <a:rPr lang="ko-KR" altLang="en-US" dirty="0"/>
              <a:t>태그에 마우스 올리면 </a:t>
            </a:r>
            <a:r>
              <a:rPr lang="en-US" altLang="ko-KR" dirty="0"/>
              <a:t>orchid, </a:t>
            </a:r>
            <a:r>
              <a:rPr lang="ko-KR" altLang="en-US" dirty="0"/>
              <a:t>내리면 흰색으로 배경변경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63900" y="5301854"/>
            <a:ext cx="771973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='orchid'"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 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onmouseout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='white'"&gt;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962675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24" y="4077073"/>
            <a:ext cx="3163615" cy="2359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71278" y="1818159"/>
            <a:ext cx="49685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작성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='orchid'"</a:t>
            </a:r>
          </a:p>
          <a:p>
            <a:pPr defTabSz="180000"/>
            <a:r>
              <a:rPr lang="en-US" altLang="ko-KR" sz="1400" b="1" dirty="0"/>
              <a:t>     </a:t>
            </a:r>
            <a:r>
              <a:rPr lang="en-US" altLang="ko-KR" sz="1400" b="1" dirty="0" err="1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='white'"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마우스 올리면 </a:t>
            </a:r>
            <a:r>
              <a:rPr lang="en-US" altLang="ko-KR" sz="1400" dirty="0"/>
              <a:t>orchid </a:t>
            </a:r>
            <a:r>
              <a:rPr lang="ko-KR" altLang="en-US" sz="1400" dirty="0"/>
              <a:t>색으로 변경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41681" y="5805264"/>
            <a:ext cx="1528052" cy="442674"/>
          </a:xfrm>
          <a:prstGeom prst="wedgeRoundRectCallout">
            <a:avLst>
              <a:gd name="adj1" fmla="val 69813"/>
              <a:gd name="adj2" fmla="val 11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386" y="1484785"/>
            <a:ext cx="3163615" cy="23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17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/>
              <a:t>DOM </a:t>
            </a:r>
            <a:r>
              <a:rPr lang="ko-KR" altLang="en-US"/>
              <a:t>객체의 이벤트 리스너 프로퍼티에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코드 작성</a:t>
            </a:r>
            <a:endParaRPr lang="en-US" altLang="ko-KR" dirty="0"/>
          </a:p>
          <a:p>
            <a:pPr marL="32004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71664" y="2276873"/>
            <a:ext cx="66247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id=“p”&gt;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71664" y="2780928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사용할 함수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88472" y="3715871"/>
            <a:ext cx="66079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over;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088472" y="4365105"/>
            <a:ext cx="66079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over()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잘못된 코드 </a:t>
            </a:r>
          </a:p>
        </p:txBody>
      </p:sp>
    </p:spTree>
    <p:extLst>
      <p:ext uri="{BB962C8B-B14F-4D97-AF65-F5344CB8AC3E}">
        <p14:creationId xmlns:p14="http://schemas.microsoft.com/office/powerpoint/2010/main" val="2206976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183" y="3907077"/>
            <a:ext cx="2460936" cy="1956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3600" y="1570206"/>
            <a:ext cx="511256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함수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p.onmouseover</a:t>
            </a:r>
            <a:r>
              <a:rPr lang="en-US" altLang="ko-KR" sz="1200" b="1" dirty="0">
                <a:solidFill>
                  <a:srgbClr val="C00000"/>
                </a:solidFill>
              </a:rPr>
              <a:t> = over; </a:t>
            </a:r>
            <a:r>
              <a:rPr lang="en-US" altLang="ko-KR" sz="1200" dirty="0"/>
              <a:t>// over()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onmouseover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p.onmouseout</a:t>
            </a:r>
            <a:r>
              <a:rPr lang="en-US" altLang="ko-KR" sz="1200" b="1" dirty="0">
                <a:solidFill>
                  <a:srgbClr val="C00000"/>
                </a:solidFill>
              </a:rPr>
              <a:t> = out; </a:t>
            </a:r>
            <a:r>
              <a:rPr lang="en-US" altLang="ko-KR" sz="1200" dirty="0"/>
              <a:t>// out()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onmouseout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함수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124140" y="5716594"/>
            <a:ext cx="1528052" cy="442674"/>
          </a:xfrm>
          <a:prstGeom prst="wedgeRoundRectCallout">
            <a:avLst>
              <a:gd name="adj1" fmla="val -74189"/>
              <a:gd name="adj2" fmla="val -61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1700808"/>
            <a:ext cx="2460936" cy="19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5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 </a:t>
            </a:r>
            <a:r>
              <a:rPr lang="ko-KR" altLang="en-US"/>
              <a:t>객체의 </a:t>
            </a:r>
            <a:r>
              <a:rPr lang="en-US" altLang="ko-KR"/>
              <a:t>addEventListener() </a:t>
            </a:r>
            <a:r>
              <a:rPr lang="ko-KR" altLang="en-US"/>
              <a:t>메소드 활용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99656" y="5245969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over);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16" y="2294197"/>
            <a:ext cx="7835265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1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ko-KR" altLang="en-US" dirty="0"/>
              <a:t> 표기법으로 만들기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ko-KR" altLang="en-US" dirty="0"/>
              <a:t>중괄호를 이용하여 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지정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90700" y="2848165"/>
            <a:ext cx="698477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account =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생성 및 초기화</a:t>
            </a:r>
          </a:p>
          <a:p>
            <a:pPr defTabSz="180000"/>
            <a:r>
              <a:rPr lang="en-US" altLang="ko-KR" sz="1400" dirty="0"/>
              <a:t>	owner : "</a:t>
            </a:r>
            <a:r>
              <a:rPr lang="ko-KR" altLang="en-US" sz="1400" dirty="0"/>
              <a:t>황기태</a:t>
            </a:r>
            <a:r>
              <a:rPr lang="en-US" altLang="ko-KR" sz="1400" dirty="0"/>
              <a:t>", 		// </a:t>
            </a:r>
            <a:r>
              <a:rPr lang="ko-KR" altLang="en-US" sz="1400" dirty="0"/>
              <a:t>계좌 주인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code : "111", 			// </a:t>
            </a:r>
            <a:r>
              <a:rPr lang="ko-KR" altLang="en-US" sz="1400" dirty="0"/>
              <a:t>계좌 코드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balance : 35000, 		// </a:t>
            </a:r>
            <a:r>
              <a:rPr lang="ko-KR" altLang="en-US" sz="1400" dirty="0"/>
              <a:t>잔액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작성</a:t>
            </a:r>
          </a:p>
          <a:p>
            <a:pPr defTabSz="180000"/>
            <a:r>
              <a:rPr lang="en-US" altLang="ko-KR" sz="1400" dirty="0"/>
              <a:t>	inquiry : function () { return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; }, // </a:t>
            </a:r>
            <a:r>
              <a:rPr lang="ko-KR" altLang="en-US" sz="1400" dirty="0"/>
              <a:t>잔금 조회</a:t>
            </a:r>
          </a:p>
          <a:p>
            <a:pPr defTabSz="180000"/>
            <a:r>
              <a:rPr lang="en-US" altLang="ko-KR" sz="1400" dirty="0"/>
              <a:t>	deposit : function(money) {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+= money; }, // </a:t>
            </a:r>
            <a:r>
              <a:rPr lang="ko-KR" altLang="en-US" sz="1400" dirty="0"/>
              <a:t>저금</a:t>
            </a:r>
            <a:r>
              <a:rPr lang="en-US" altLang="ko-KR" sz="1400" dirty="0"/>
              <a:t>. money </a:t>
            </a:r>
            <a:r>
              <a:rPr lang="ko-KR" altLang="en-US" sz="1400" dirty="0"/>
              <a:t>만큼 저금</a:t>
            </a:r>
          </a:p>
          <a:p>
            <a:pPr defTabSz="180000"/>
            <a:r>
              <a:rPr lang="en-US" altLang="ko-KR" sz="1400" dirty="0"/>
              <a:t>	withdraw : function (money) { // </a:t>
            </a:r>
            <a:r>
              <a:rPr lang="ko-KR" altLang="en-US" sz="1400" dirty="0"/>
              <a:t>예금 인출</a:t>
            </a:r>
            <a:r>
              <a:rPr lang="en-US" altLang="ko-KR" sz="1400" dirty="0"/>
              <a:t>, money</a:t>
            </a:r>
            <a:r>
              <a:rPr lang="ko-KR" altLang="en-US" sz="1400" dirty="0"/>
              <a:t>는 인출하고자 하는 액수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i="1" dirty="0"/>
              <a:t>// money</a:t>
            </a:r>
            <a:r>
              <a:rPr lang="ko-KR" altLang="en-US" sz="1400" i="1" dirty="0"/>
              <a:t>가 </a:t>
            </a:r>
            <a:r>
              <a:rPr lang="en-US" altLang="ko-KR" sz="1400" i="1" dirty="0"/>
              <a:t>balance</a:t>
            </a:r>
            <a:r>
              <a:rPr lang="ko-KR" altLang="en-US" sz="1400" i="1" dirty="0"/>
              <a:t>보다 작다고 가정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-= money; </a:t>
            </a:r>
          </a:p>
          <a:p>
            <a:pPr defTabSz="180000"/>
            <a:r>
              <a:rPr lang="en-US" altLang="ko-KR" sz="1400" dirty="0"/>
              <a:t>		return money;</a:t>
            </a:r>
          </a:p>
          <a:p>
            <a:pPr defTabSz="180000"/>
            <a:r>
              <a:rPr lang="en-US" altLang="ko-KR" sz="1400" dirty="0"/>
              <a:t>	} </a:t>
            </a:r>
          </a:p>
          <a:p>
            <a:pPr defTabSz="18000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595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030" y="4077438"/>
            <a:ext cx="2475729" cy="20282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addEventListener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7528" y="1450200"/>
            <a:ext cx="570286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mouseover</a:t>
            </a:r>
            <a:r>
              <a:rPr lang="en-US" altLang="ko-KR" sz="1200" b="1" dirty="0">
                <a:solidFill>
                  <a:srgbClr val="C00000"/>
                </a:solidFill>
              </a:rPr>
              <a:t>", over);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mouseout</a:t>
            </a:r>
            <a:r>
              <a:rPr lang="en-US" altLang="ko-KR" sz="1200" b="1" dirty="0">
                <a:solidFill>
                  <a:srgbClr val="C00000"/>
                </a:solidFill>
              </a:rPr>
              <a:t>", out);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152779" y="5157192"/>
            <a:ext cx="1528052" cy="442674"/>
          </a:xfrm>
          <a:prstGeom prst="wedgeRoundRectCallout">
            <a:avLst>
              <a:gd name="adj1" fmla="val 78905"/>
              <a:gd name="adj2" fmla="val 77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272" y="1628800"/>
            <a:ext cx="2475729" cy="20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70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익명 함수로 이벤트 리스너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</a:p>
          <a:p>
            <a:pPr lvl="1"/>
            <a:r>
              <a:rPr lang="ko-KR" altLang="en-US" dirty="0"/>
              <a:t>함수 이름 없이 필요한 곳에 함수의 코드를 바로 작성</a:t>
            </a:r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코드가 짧거나 한 곳에서만 사용하는 경우</a:t>
            </a:r>
            <a:r>
              <a:rPr lang="en-US" altLang="ko-KR" dirty="0"/>
              <a:t>, </a:t>
            </a:r>
            <a:r>
              <a:rPr lang="ko-KR" altLang="en-US" dirty="0"/>
              <a:t>익명 함수 편리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640" y="2674948"/>
            <a:ext cx="73448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5640" y="3049073"/>
            <a:ext cx="73448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004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익명 </a:t>
            </a:r>
            <a:r>
              <a:rPr lang="ko-KR" altLang="en-US" dirty="0"/>
              <a:t>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9536" y="1619215"/>
            <a:ext cx="525658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익명 함수로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p.onmouseover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function () {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 = "orchid";</a:t>
            </a:r>
          </a:p>
          <a:p>
            <a:pPr defTabSz="180000"/>
            <a:r>
              <a:rPr lang="en-US" altLang="ko-KR" sz="1200" b="1" dirty="0"/>
              <a:t>	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mouseout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b="1" dirty="0"/>
              <a:t>		function () { 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="white"; }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</a:p>
          <a:p>
            <a:pPr defTabSz="180000"/>
            <a:r>
              <a:rPr lang="en-US" altLang="ko-KR" sz="1200" dirty="0"/>
              <a:t>	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익명 함수로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</a:t>
            </a:r>
            <a:r>
              <a:rPr lang="en-US" altLang="ko-KR" sz="1200" b="1" dirty="0"/>
              <a:t> 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700809"/>
            <a:ext cx="2750840" cy="1941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497" y="3789041"/>
            <a:ext cx="2750840" cy="19413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2911" y="5629500"/>
            <a:ext cx="1528052" cy="442674"/>
          </a:xfrm>
          <a:prstGeom prst="wedgeRoundRectCallout">
            <a:avLst>
              <a:gd name="adj1" fmla="val 74401"/>
              <a:gd name="adj2" fmla="val -672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</p:spTree>
    <p:extLst>
      <p:ext uri="{BB962C8B-B14F-4D97-AF65-F5344CB8AC3E}">
        <p14:creationId xmlns:p14="http://schemas.microsoft.com/office/powerpoint/2010/main" val="2392562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 </a:t>
            </a:r>
            <a:r>
              <a:rPr lang="en-US" altLang="ko-KR" dirty="0"/>
              <a:t>4 </a:t>
            </a:r>
            <a:r>
              <a:rPr lang="ko-KR" altLang="en-US" dirty="0"/>
              <a:t>가지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07272" y="2365891"/>
            <a:ext cx="5328592" cy="67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&lt;p id="p" </a:t>
            </a:r>
            <a:r>
              <a:rPr lang="en-US" altLang="ko-KR" sz="1200" dirty="0" err="1"/>
              <a:t>onmouseover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='orchid'"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&lt;/p&gt;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07272" y="3374004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/>
              <a:t>p.onmouseover</a:t>
            </a:r>
            <a:r>
              <a:rPr lang="en-US" altLang="ko-KR" sz="1200" dirty="0"/>
              <a:t> = over;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07768" y="4509121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over);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007768" y="5229200"/>
            <a:ext cx="5328096" cy="28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p.onmouseover</a:t>
            </a:r>
            <a:r>
              <a:rPr lang="en-US" altLang="ko-KR" sz="1200" dirty="0"/>
              <a:t> = function 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};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9080" y="2365892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 HTML </a:t>
            </a:r>
            <a:r>
              <a:rPr lang="ko-KR" altLang="en-US" sz="1200" dirty="0"/>
              <a:t>태그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080" y="3301996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endParaRPr lang="en-US" altLang="ko-KR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프로퍼티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279081" y="4437113"/>
            <a:ext cx="169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(3) 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080" y="5157193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(4) </a:t>
            </a:r>
            <a:r>
              <a:rPr lang="ko-KR" altLang="en-US" sz="1200" dirty="0"/>
              <a:t>익명</a:t>
            </a:r>
            <a:r>
              <a:rPr lang="en-US" altLang="ko-KR" sz="1200" dirty="0"/>
              <a:t> </a:t>
            </a:r>
            <a:r>
              <a:rPr lang="ko-KR" altLang="en-US" sz="1200" dirty="0"/>
              <a:t>함수 이용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07768" y="5805265"/>
            <a:ext cx="5328096" cy="66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dirty="0"/>
              <a:t>	function 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} </a:t>
            </a:r>
          </a:p>
          <a:p>
            <a:pPr defTabSz="180000"/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79080" y="5805265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(5) </a:t>
            </a:r>
            <a:r>
              <a:rPr lang="ko-KR" altLang="en-US" sz="1200" dirty="0"/>
              <a:t>익명</a:t>
            </a:r>
            <a:r>
              <a:rPr lang="en-US" altLang="ko-KR" sz="1200" dirty="0"/>
              <a:t> </a:t>
            </a:r>
            <a:r>
              <a:rPr lang="ko-KR" altLang="en-US" sz="1200" dirty="0"/>
              <a:t>함수 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73134" y="1388142"/>
            <a:ext cx="53627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="orchid";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236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</a:p>
          <a:p>
            <a:pPr lvl="1"/>
            <a:r>
              <a:rPr lang="ko-KR" altLang="en-US" dirty="0"/>
              <a:t>발생한 이벤트에 관련된 다양한 정보를 담은 객체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경우</a:t>
            </a:r>
            <a:r>
              <a:rPr lang="en-US" altLang="ko-KR" dirty="0"/>
              <a:t>, </a:t>
            </a:r>
            <a:r>
              <a:rPr lang="ko-KR" altLang="en-US" dirty="0"/>
              <a:t>마우스 좌표와 버튼 번호 등</a:t>
            </a:r>
          </a:p>
          <a:p>
            <a:pPr marL="36576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경우</a:t>
            </a:r>
            <a:r>
              <a:rPr lang="en-US" altLang="ko-KR" dirty="0"/>
              <a:t>, </a:t>
            </a:r>
            <a:r>
              <a:rPr lang="ko-KR" altLang="en-US" dirty="0"/>
              <a:t>키 </a:t>
            </a:r>
            <a:r>
              <a:rPr lang="en-US" altLang="ko-KR" dirty="0" err="1"/>
              <a:t>코드</a:t>
            </a:r>
            <a:r>
              <a:rPr lang="en-US" altLang="ko-KR" dirty="0"/>
              <a:t> 값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 fontAlgn="base"/>
            <a:r>
              <a:rPr lang="ko-KR" altLang="en-US" dirty="0"/>
              <a:t>이벤트가 처리되고 나면 이벤트 객체 소멸</a:t>
            </a:r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54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07436" y="4001294"/>
            <a:ext cx="5392273" cy="2828616"/>
            <a:chOff x="1816935" y="3721241"/>
            <a:chExt cx="5392273" cy="2828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6935" y="3721241"/>
              <a:ext cx="2744872" cy="200097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8" name="그룹 7"/>
            <p:cNvGrpSpPr/>
            <p:nvPr/>
          </p:nvGrpSpPr>
          <p:grpSpPr>
            <a:xfrm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00521" y="4795377"/>
                <a:ext cx="7200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ym typeface="Wingdings" panose="05000000000000000000" pitchFamily="2" charset="2"/>
                  </a:rPr>
                  <a:t></a:t>
                </a:r>
                <a:endParaRPr lang="ko-KR" altLang="en-US" sz="4400" dirty="0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이벤트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리스너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자바스크립트 코드 </a:t>
              </a:r>
            </a:p>
          </p:txBody>
        </p:sp>
        <p:sp>
          <p:nvSpPr>
            <p:cNvPr id="10" name="포인트가 6개인 별 9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mousedown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이벤트발생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휠이</a:t>
              </a:r>
              <a:r>
                <a:rPr lang="ko-KR" altLang="en-US" sz="800" dirty="0">
                  <a:solidFill>
                    <a:schemeClr val="tx1"/>
                  </a:solidFill>
                </a:rPr>
                <a:t> 구른 값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53732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이벤트 객체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5879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객체 전달받기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이벤트 객체는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함수의 첫 번째 매개변수에 전달</a:t>
            </a:r>
          </a:p>
          <a:p>
            <a:pPr marL="36576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이름을 가진 이벤트 </a:t>
            </a:r>
            <a:r>
              <a:rPr lang="ko-KR" altLang="en-US" sz="1800" dirty="0" err="1"/>
              <a:t>리스너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익명 함수의 경우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3. HTML </a:t>
            </a:r>
            <a:r>
              <a:rPr lang="ko-KR" altLang="en-US" sz="1800" dirty="0"/>
              <a:t>태그에 이벤트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600" b="1" dirty="0"/>
              <a:t>event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라는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이름으로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전달</a:t>
            </a:r>
            <a:endParaRPr lang="en-US" altLang="ko-KR" sz="1600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28851" y="2542971"/>
            <a:ext cx="60486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함수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5640" y="3750609"/>
            <a:ext cx="6048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67698" y="4996334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event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=“alert(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event.type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&lt;/div&gt;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4011314" y="5225775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303912" y="5432236"/>
            <a:ext cx="2898550" cy="28944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event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라는 이름으로 이벤트 객체 전달받음</a:t>
            </a:r>
          </a:p>
        </p:txBody>
      </p:sp>
    </p:spTree>
    <p:extLst>
      <p:ext uri="{BB962C8B-B14F-4D97-AF65-F5344CB8AC3E}">
        <p14:creationId xmlns:p14="http://schemas.microsoft.com/office/powerpoint/2010/main" val="3331785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946" y="4284964"/>
            <a:ext cx="2260022" cy="16831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1510969"/>
            <a:ext cx="2260022" cy="1683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이벤트 객체 전달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3601" y="1714230"/>
            <a:ext cx="4623389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이벤트 객체 전달받기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 id="p"&gt;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/>
              <a:t>f(event)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f(e) { // e</a:t>
            </a:r>
            <a:r>
              <a:rPr lang="ko-KR" altLang="en-US" sz="1400" b="1" dirty="0"/>
              <a:t>는 현재 발생한 이벤트 객체</a:t>
            </a:r>
          </a:p>
          <a:p>
            <a:pPr defTabSz="180000"/>
            <a:r>
              <a:rPr lang="en-US" altLang="ko-KR" sz="1400" dirty="0"/>
              <a:t>	alert(</a:t>
            </a:r>
            <a:r>
              <a:rPr lang="en-US" altLang="ko-KR" sz="1400" b="1" dirty="0" err="1"/>
              <a:t>e.type</a:t>
            </a:r>
            <a:r>
              <a:rPr lang="en-US" altLang="ko-KR" sz="1400" dirty="0"/>
              <a:t>); // </a:t>
            </a:r>
            <a:r>
              <a:rPr lang="ko-KR" altLang="en-US" sz="1400" dirty="0"/>
              <a:t>이벤트 종류 출력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("p").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 = f;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057471" y="2748115"/>
            <a:ext cx="2229529" cy="1235584"/>
            <a:chOff x="2354158" y="2013942"/>
            <a:chExt cx="5611763" cy="31432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4158" y="2014633"/>
              <a:ext cx="3038475" cy="31242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6546" y="2013942"/>
              <a:ext cx="2619375" cy="31432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7410685" y="5469105"/>
            <a:ext cx="368105" cy="2984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5"/>
            <a:endCxn id="18" idx="1"/>
          </p:cNvCxnSpPr>
          <p:nvPr/>
        </p:nvCxnSpPr>
        <p:spPr>
          <a:xfrm>
            <a:off x="7724881" y="5723807"/>
            <a:ext cx="332646" cy="15782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8057527" y="5266836"/>
            <a:ext cx="2196142" cy="1229587"/>
            <a:chOff x="1095360" y="3140968"/>
            <a:chExt cx="5663270" cy="31146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360" y="3140968"/>
              <a:ext cx="2952750" cy="31146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8755" y="3157976"/>
              <a:ext cx="2809875" cy="3067050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8688289" y="2020524"/>
            <a:ext cx="1716791" cy="476726"/>
          </a:xfrm>
          <a:prstGeom prst="wedgeRoundRectCallout">
            <a:avLst>
              <a:gd name="adj1" fmla="val -60479"/>
              <a:gd name="adj2" fmla="val 554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텍스트 위 아무 곳이나</a:t>
            </a:r>
            <a:endParaRPr lang="en-US" altLang="ko-KR" sz="1100" kern="0" dirty="0">
              <a:solidFill>
                <a:srgbClr val="000000"/>
              </a:solidFill>
              <a:latin typeface="+mj-ea"/>
            </a:endParaRPr>
          </a:p>
          <a:p>
            <a:pPr fontAlgn="base" latinLnBrk="0"/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마우스를 올릴 때</a:t>
            </a:r>
          </a:p>
        </p:txBody>
      </p:sp>
    </p:spTree>
    <p:extLst>
      <p:ext uri="{BB962C8B-B14F-4D97-AF65-F5344CB8AC3E}">
        <p14:creationId xmlns:p14="http://schemas.microsoft.com/office/powerpoint/2010/main" val="13060022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객체에 들어 있는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이벤트 객체에 들어 있는 정보</a:t>
            </a:r>
            <a:endParaRPr lang="en-US" altLang="ko-KR" dirty="0"/>
          </a:p>
          <a:p>
            <a:pPr lvl="1"/>
            <a:r>
              <a:rPr lang="ko-KR" altLang="en-US" dirty="0"/>
              <a:t>현재 발생한 이벤트에 관한 다양한 정보</a:t>
            </a:r>
            <a:endParaRPr lang="en-US" altLang="ko-KR" dirty="0"/>
          </a:p>
          <a:p>
            <a:pPr lvl="2"/>
            <a:r>
              <a:rPr lang="ko-KR" altLang="en-US" dirty="0"/>
              <a:t>이벤트 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알 수 있음</a:t>
            </a:r>
            <a:endParaRPr lang="en-US" altLang="ko-KR" dirty="0"/>
          </a:p>
          <a:p>
            <a:pPr lvl="1"/>
            <a:r>
              <a:rPr lang="ko-KR" altLang="en-US" dirty="0"/>
              <a:t>이벤트의 종류마다 조금씩 다름</a:t>
            </a:r>
          </a:p>
          <a:p>
            <a:pPr lvl="2"/>
            <a:r>
              <a:rPr lang="ko-KR" altLang="en-US" dirty="0"/>
              <a:t>이벤트 객체의 공통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2"/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 err="1"/>
              <a:t>타겟</a:t>
            </a:r>
            <a:r>
              <a:rPr lang="ko-KR" altLang="en-US" dirty="0"/>
              <a:t> 객체 가리킴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타겟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이벤트를 유발시킨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3"/>
            <a:r>
              <a:rPr lang="en-US" altLang="ko-KR" dirty="0"/>
              <a:t>&lt;button&gt; </a:t>
            </a:r>
            <a:r>
              <a:rPr lang="ko-KR" altLang="en-US" dirty="0"/>
              <a:t>태그의 버튼을 클릭하였으면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click </a:t>
            </a:r>
            <a:r>
              <a:rPr lang="ko-KR" altLang="en-US" dirty="0"/>
              <a:t>이벤트의 이벤트 </a:t>
            </a:r>
            <a:r>
              <a:rPr lang="ko-KR" altLang="en-US" dirty="0" err="1"/>
              <a:t>타겟은</a:t>
            </a:r>
            <a:r>
              <a:rPr lang="ko-KR" altLang="en-US" dirty="0"/>
              <a:t> 버튼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4" y="3156144"/>
            <a:ext cx="7055692" cy="18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53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3" y="1286989"/>
            <a:ext cx="2638285" cy="2414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3" y="3760930"/>
            <a:ext cx="2638285" cy="29953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75520" y="1452433"/>
            <a:ext cx="507976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&lt;head&gt;&lt;title&gt;</a:t>
            </a:r>
            <a:r>
              <a:rPr lang="ko-KR" altLang="en-US" sz="1400" dirty="0">
                <a:latin typeface="+mj-lt"/>
              </a:rPr>
              <a:t>이벤트 객체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&lt;p id="p"&gt;</a:t>
            </a:r>
            <a:r>
              <a:rPr lang="ko-KR" altLang="en-US" sz="1400" dirty="0">
                <a:latin typeface="+mj-lt"/>
              </a:rPr>
              <a:t>버튼을 클릭하면 이벤트 객체를 출력합니다</a:t>
            </a:r>
            <a:r>
              <a:rPr lang="en-US" altLang="ko-KR" sz="14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&lt;button </a:t>
            </a:r>
            <a:r>
              <a:rPr lang="en-US" altLang="ko-KR" sz="1400" b="1" dirty="0" err="1">
                <a:latin typeface="+mj-lt"/>
              </a:rPr>
              <a:t>onclick</a:t>
            </a:r>
            <a:r>
              <a:rPr lang="en-US" altLang="ko-KR" sz="1400" b="1" dirty="0">
                <a:latin typeface="+mj-lt"/>
              </a:rPr>
              <a:t>="f(event)"</a:t>
            </a:r>
            <a:r>
              <a:rPr lang="en-US" altLang="ko-KR" sz="1400" dirty="0">
                <a:latin typeface="+mj-lt"/>
              </a:rPr>
              <a:t>&gt;</a:t>
            </a:r>
            <a:r>
              <a:rPr lang="ko-KR" altLang="en-US" sz="1400" dirty="0">
                <a:latin typeface="+mj-lt"/>
              </a:rPr>
              <a:t>클릭하세요</a:t>
            </a:r>
            <a:r>
              <a:rPr lang="en-US" altLang="ko-KR" sz="1400" dirty="0">
                <a:latin typeface="+mj-lt"/>
              </a:rPr>
              <a:t>&lt;/button&gt;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function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f(e)</a:t>
            </a:r>
            <a:r>
              <a:rPr lang="en-US" altLang="ko-KR" sz="1400" dirty="0">
                <a:latin typeface="+mj-lt"/>
              </a:rPr>
              <a:t> { // e</a:t>
            </a:r>
            <a:r>
              <a:rPr lang="ko-KR" altLang="en-US" sz="1400" dirty="0">
                <a:latin typeface="+mj-lt"/>
              </a:rPr>
              <a:t>는 현재 발생한 이벤트 객체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var</a:t>
            </a:r>
            <a:r>
              <a:rPr lang="en-US" altLang="ko-KR" sz="1400" dirty="0">
                <a:latin typeface="+mj-lt"/>
              </a:rPr>
              <a:t> text = "type: " + </a:t>
            </a:r>
            <a:r>
              <a:rPr lang="en-US" altLang="ko-KR" sz="1400" b="1" dirty="0" err="1">
                <a:latin typeface="+mj-lt"/>
              </a:rPr>
              <a:t>e.type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 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"target: " + </a:t>
            </a:r>
            <a:r>
              <a:rPr lang="en-US" altLang="ko-KR" sz="1400" b="1" dirty="0" err="1">
                <a:latin typeface="+mj-lt"/>
              </a:rPr>
              <a:t>e.target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</a:t>
            </a:r>
            <a:r>
              <a:rPr lang="en-US" altLang="ko-KR" sz="1400" dirty="0" err="1">
                <a:latin typeface="+mj-lt"/>
              </a:rPr>
              <a:t>currentTarget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e.currentTarget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</a:t>
            </a:r>
            <a:r>
              <a:rPr lang="en-US" altLang="ko-KR" sz="1400" dirty="0" err="1">
                <a:latin typeface="+mj-lt"/>
              </a:rPr>
              <a:t>defaultPrevented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e.defaultPrevented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var</a:t>
            </a:r>
            <a:r>
              <a:rPr lang="en-US" altLang="ko-KR" sz="1400" dirty="0">
                <a:latin typeface="+mj-lt"/>
              </a:rPr>
              <a:t> p = </a:t>
            </a:r>
            <a:r>
              <a:rPr lang="en-US" altLang="ko-KR" sz="1400" dirty="0" err="1">
                <a:latin typeface="+mj-lt"/>
              </a:rPr>
              <a:t>document.getElementById</a:t>
            </a:r>
            <a:r>
              <a:rPr lang="en-US" altLang="ko-KR" sz="1400" dirty="0">
                <a:latin typeface="+mj-lt"/>
              </a:rPr>
              <a:t>("p");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p.innerHTML</a:t>
            </a:r>
            <a:r>
              <a:rPr lang="en-US" altLang="ko-KR" sz="1400" dirty="0">
                <a:latin typeface="+mj-lt"/>
              </a:rPr>
              <a:t> = text; // 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72593" y="5843921"/>
            <a:ext cx="1528052" cy="612934"/>
          </a:xfrm>
          <a:prstGeom prst="wedgeRoundRectCallout">
            <a:avLst>
              <a:gd name="adj1" fmla="val 79323"/>
              <a:gd name="adj2" fmla="val 36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버튼을 클릭하면 </a:t>
            </a:r>
            <a:r>
              <a:rPr lang="en-US" altLang="ko-KR" sz="1000" dirty="0"/>
              <a:t>click </a:t>
            </a:r>
            <a:r>
              <a:rPr lang="ko-KR" altLang="en-US" sz="1000" dirty="0"/>
              <a:t>이벤트 객체의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출력</a:t>
            </a:r>
          </a:p>
        </p:txBody>
      </p:sp>
      <p:sp>
        <p:nvSpPr>
          <p:cNvPr id="8" name="자유형 7"/>
          <p:cNvSpPr/>
          <p:nvPr/>
        </p:nvSpPr>
        <p:spPr>
          <a:xfrm flipH="1">
            <a:off x="6851863" y="5689834"/>
            <a:ext cx="615715" cy="212833"/>
          </a:xfrm>
          <a:custGeom>
            <a:avLst/>
            <a:gdLst>
              <a:gd name="connsiteX0" fmla="*/ 618727 w 618727"/>
              <a:gd name="connsiteY0" fmla="*/ 476546 h 510235"/>
              <a:gd name="connsiteX1" fmla="*/ 2710 w 618727"/>
              <a:gd name="connsiteY1" fmla="*/ 96 h 510235"/>
              <a:gd name="connsiteX2" fmla="*/ 435847 w 618727"/>
              <a:gd name="connsiteY2" fmla="*/ 510235 h 5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27" h="510235">
                <a:moveTo>
                  <a:pt x="618727" y="476546"/>
                </a:moveTo>
                <a:cubicBezTo>
                  <a:pt x="325958" y="235513"/>
                  <a:pt x="33190" y="-5519"/>
                  <a:pt x="2710" y="96"/>
                </a:cubicBezTo>
                <a:cubicBezTo>
                  <a:pt x="-27770" y="5711"/>
                  <a:pt x="204038" y="257973"/>
                  <a:pt x="435847" y="51023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06550" y="5221248"/>
            <a:ext cx="2536885" cy="1016212"/>
          </a:xfrm>
          <a:prstGeom prst="roundRect">
            <a:avLst>
              <a:gd name="adj" fmla="val 7330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317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이벤트의 디폴트 행동 취소</a:t>
            </a:r>
            <a:r>
              <a:rPr lang="en-US" altLang="ko-KR" dirty="0"/>
              <a:t>, </a:t>
            </a:r>
            <a:r>
              <a:rPr lang="en-US" altLang="ko-KR" dirty="0" err="1"/>
              <a:t>preventDefault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이벤트의 디폴트 행동이란</a:t>
            </a:r>
            <a:r>
              <a:rPr lang="en-US" altLang="ko-KR" sz="2000" dirty="0"/>
              <a:t>?</a:t>
            </a:r>
            <a:endParaRPr lang="en-US" altLang="ko-KR" sz="1600" dirty="0"/>
          </a:p>
          <a:p>
            <a:pPr lvl="1"/>
            <a:r>
              <a:rPr lang="ko-KR" altLang="en-US" sz="1600" dirty="0"/>
              <a:t>특정 이벤트에 대한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기본 행동</a:t>
            </a:r>
            <a:endParaRPr lang="en-US" altLang="ko-KR" sz="1600" dirty="0"/>
          </a:p>
          <a:p>
            <a:pPr lvl="1"/>
            <a:r>
              <a:rPr lang="ko-KR" altLang="en-US" sz="1600" dirty="0"/>
              <a:t>사례</a:t>
            </a:r>
            <a:endParaRPr lang="en-US" altLang="ko-KR" sz="1600" dirty="0"/>
          </a:p>
          <a:p>
            <a:pPr lvl="2"/>
            <a:r>
              <a:rPr lang="en-US" altLang="ko-KR" sz="1600" dirty="0"/>
              <a:t>&lt;a&gt;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웹 페이지 이동</a:t>
            </a:r>
            <a:endParaRPr lang="en-US" altLang="ko-KR" sz="1600" dirty="0"/>
          </a:p>
          <a:p>
            <a:pPr lvl="2"/>
            <a:r>
              <a:rPr lang="en-US" altLang="ko-KR" sz="1600" dirty="0"/>
              <a:t>Submit </a:t>
            </a:r>
            <a:r>
              <a:rPr lang="ko-KR" altLang="en-US" sz="1600" dirty="0"/>
              <a:t>버튼의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폼 데이터 전송</a:t>
            </a:r>
            <a:endParaRPr lang="en-US" altLang="ko-KR" sz="1600" dirty="0"/>
          </a:p>
          <a:p>
            <a:pPr lvl="2"/>
            <a:r>
              <a:rPr lang="en-US" altLang="ko-KR" sz="1600" dirty="0"/>
              <a:t>&lt;input type=“checkbox”&gt;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체크박스선택</a:t>
            </a:r>
            <a:endParaRPr lang="en-US" altLang="ko-KR" sz="1600" dirty="0"/>
          </a:p>
          <a:p>
            <a:r>
              <a:rPr lang="ko-KR" altLang="en-US" sz="2000" dirty="0"/>
              <a:t>이벤트의 디폴트 행동을 막는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1. </a:t>
            </a:r>
            <a:r>
              <a:rPr lang="ko-KR" altLang="en-US" sz="1800" dirty="0"/>
              <a:t>이벤트 </a:t>
            </a:r>
            <a:r>
              <a:rPr lang="ko-KR" altLang="en-US" sz="1800" dirty="0" err="1"/>
              <a:t>리스너에서</a:t>
            </a:r>
            <a:r>
              <a:rPr lang="ko-KR" altLang="en-US" sz="1800" dirty="0"/>
              <a:t> </a:t>
            </a:r>
            <a:r>
              <a:rPr lang="en-US" altLang="ko-KR" sz="1800" dirty="0"/>
              <a:t>false </a:t>
            </a:r>
            <a:r>
              <a:rPr lang="ko-KR" altLang="en-US" sz="1800" dirty="0"/>
              <a:t>리턴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2. </a:t>
            </a:r>
            <a:r>
              <a:rPr lang="ko-KR" altLang="en-US" sz="1800" dirty="0"/>
              <a:t>이벤트 객체의 </a:t>
            </a:r>
            <a:r>
              <a:rPr lang="en-US" altLang="ko-KR" sz="1800" dirty="0" err="1"/>
              <a:t>preventDefault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fontAlgn="base"/>
            <a:r>
              <a:rPr lang="ko-KR" altLang="en-US" sz="2000" dirty="0"/>
              <a:t>이벤트 객체의 </a:t>
            </a:r>
            <a:r>
              <a:rPr lang="en-US" altLang="ko-KR" sz="2000" dirty="0"/>
              <a:t>cancelable </a:t>
            </a:r>
            <a:r>
              <a:rPr lang="ko-KR" altLang="en-US" sz="2000" dirty="0" err="1"/>
              <a:t>프로퍼티가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경우만 취소 가능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7648" y="3699010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="return false"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링크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09573" y="5040169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event.preventDefault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();"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링크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02774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579785" y="5847617"/>
            <a:ext cx="560173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9837" y="815877"/>
            <a:ext cx="5353579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&lt;head&gt;&lt;title&gt;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 err="1"/>
              <a:t>var</a:t>
            </a:r>
            <a:r>
              <a:rPr lang="en-US" altLang="ko-KR" sz="900" b="1" dirty="0"/>
              <a:t> account = {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owner :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</a:t>
            </a:r>
          </a:p>
          <a:p>
            <a:pPr defTabSz="180000"/>
            <a:r>
              <a:rPr lang="en-US" altLang="ko-KR" sz="900" b="1" dirty="0"/>
              <a:t>	code : "111",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코드</a:t>
            </a:r>
          </a:p>
          <a:p>
            <a:pPr defTabSz="180000"/>
            <a:r>
              <a:rPr lang="en-US" altLang="ko-KR" sz="900" b="1" dirty="0"/>
              <a:t>	balance : 35000,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endParaRPr lang="ko-KR" altLang="en-US" sz="900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inquiry :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}, </a:t>
            </a:r>
            <a:r>
              <a:rPr lang="en-US" altLang="ko-KR" sz="900" dirty="0"/>
              <a:t>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deposit : function(money)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}, </a:t>
            </a:r>
            <a:r>
              <a:rPr lang="en-US" altLang="ko-KR" sz="900" dirty="0"/>
              <a:t>// </a:t>
            </a:r>
            <a:r>
              <a:rPr lang="ko-KR" altLang="en-US" sz="900" dirty="0"/>
              <a:t>저금</a:t>
            </a:r>
            <a:r>
              <a:rPr lang="en-US" altLang="ko-KR" sz="900" dirty="0"/>
              <a:t>.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withdraw : function 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b="1" i="1" dirty="0"/>
              <a:t>// money</a:t>
            </a:r>
            <a:r>
              <a:rPr lang="ko-KR" altLang="en-US" sz="900" b="1" i="1" dirty="0"/>
              <a:t>가 </a:t>
            </a:r>
            <a:r>
              <a:rPr lang="en-US" altLang="ko-KR" sz="900" b="1" i="1" dirty="0"/>
              <a:t>balance</a:t>
            </a:r>
            <a:r>
              <a:rPr lang="ko-KR" altLang="en-US" sz="900" b="1" i="1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r>
              <a:rPr lang="en-US" altLang="ko-KR" sz="900" b="1" dirty="0"/>
              <a:t>};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4" y="1175917"/>
            <a:ext cx="3089440" cy="27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1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74" y="1484785"/>
            <a:ext cx="2943025" cy="2756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이벤트의 </a:t>
            </a:r>
            <a:r>
              <a:rPr lang="ko-KR" altLang="en-US" dirty="0"/>
              <a:t>디폴트 행동 취소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7568" y="1412777"/>
            <a:ext cx="424847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query()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ret = confirm("</a:t>
            </a:r>
            <a:r>
              <a:rPr lang="ko-KR" altLang="en-US" sz="1200" b="1" dirty="0" err="1"/>
              <a:t>네이버로</a:t>
            </a:r>
            <a:r>
              <a:rPr lang="ko-KR" altLang="en-US" sz="1200" b="1" dirty="0"/>
              <a:t> 이동하시겠습니까</a:t>
            </a:r>
            <a:r>
              <a:rPr lang="en-US" altLang="ko-KR" sz="1200" b="1" dirty="0"/>
              <a:t>?");</a:t>
            </a:r>
          </a:p>
          <a:p>
            <a:pPr defTabSz="180000"/>
            <a:r>
              <a:rPr lang="en-US" altLang="ko-KR" sz="1200" b="1" dirty="0"/>
              <a:t>	return ret; </a:t>
            </a:r>
            <a:r>
              <a:rPr lang="en-US" altLang="ko-KR" sz="1200" dirty="0"/>
              <a:t>// confirm()</a:t>
            </a:r>
            <a:r>
              <a:rPr lang="ko-KR" altLang="en-US" sz="1200" dirty="0"/>
              <a:t>의 리턴 값은 </a:t>
            </a:r>
            <a:r>
              <a:rPr lang="en-US" altLang="ko-KR" sz="1200" dirty="0"/>
              <a:t>true </a:t>
            </a:r>
            <a:r>
              <a:rPr lang="ko-KR" altLang="en-US" sz="1200" dirty="0"/>
              <a:t>또는 </a:t>
            </a:r>
            <a:r>
              <a:rPr lang="en-US" altLang="ko-KR" sz="1200" dirty="0"/>
              <a:t>false 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e.preventDefault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이벤트의 디폴트 행동 강제취소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="return query()"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네이버로</a:t>
            </a:r>
            <a:r>
              <a:rPr lang="ko-KR" altLang="en-US" sz="1200" dirty="0"/>
              <a:t> 이동할 지 물어보는 링크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	&lt;input type="checkbox"&gt;</a:t>
            </a:r>
            <a:r>
              <a:rPr lang="ko-KR" altLang="en-US" sz="1200" dirty="0"/>
              <a:t>빵</a:t>
            </a:r>
            <a:r>
              <a:rPr lang="en-US" altLang="ko-KR" sz="1200" dirty="0"/>
              <a:t>(</a:t>
            </a:r>
            <a:r>
              <a:rPr lang="ko-KR" altLang="en-US" sz="1200" dirty="0"/>
              <a:t>체크 됨</a:t>
            </a:r>
            <a:r>
              <a:rPr lang="en-US" altLang="ko-KR" sz="1200" dirty="0"/>
              <a:t>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&lt;input type="checkbox"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(event)"</a:t>
            </a:r>
            <a:r>
              <a:rPr lang="en-US" altLang="ko-KR" sz="1200" dirty="0"/>
              <a:t>&gt;</a:t>
            </a:r>
            <a:r>
              <a:rPr lang="ko-KR" altLang="en-US" sz="1200" dirty="0"/>
              <a:t>술</a:t>
            </a:r>
            <a:r>
              <a:rPr lang="en-US" altLang="ko-KR" sz="1200" dirty="0"/>
              <a:t>(</a:t>
            </a:r>
            <a:r>
              <a:rPr lang="ko-KR" altLang="en-US" sz="1200" dirty="0"/>
              <a:t>체크 안됨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032104" y="4403198"/>
            <a:ext cx="3024336" cy="1258051"/>
            <a:chOff x="581025" y="1700808"/>
            <a:chExt cx="7953374" cy="317345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1700808"/>
              <a:ext cx="4105275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1750063"/>
              <a:ext cx="3962400" cy="3124200"/>
            </a:xfrm>
            <a:prstGeom prst="rect">
              <a:avLst/>
            </a:prstGeom>
          </p:spPr>
        </p:pic>
      </p:grpSp>
      <p:sp>
        <p:nvSpPr>
          <p:cNvPr id="5" name="자유형 4"/>
          <p:cNvSpPr/>
          <p:nvPr/>
        </p:nvSpPr>
        <p:spPr>
          <a:xfrm>
            <a:off x="8688288" y="3283024"/>
            <a:ext cx="334284" cy="1193800"/>
          </a:xfrm>
          <a:custGeom>
            <a:avLst/>
            <a:gdLst>
              <a:gd name="connsiteX0" fmla="*/ 0 w 334284"/>
              <a:gd name="connsiteY0" fmla="*/ 0 h 1193800"/>
              <a:gd name="connsiteX1" fmla="*/ 287867 w 334284"/>
              <a:gd name="connsiteY1" fmla="*/ 635000 h 1193800"/>
              <a:gd name="connsiteX2" fmla="*/ 330200 w 334284"/>
              <a:gd name="connsiteY2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84" h="1193800">
                <a:moveTo>
                  <a:pt x="0" y="0"/>
                </a:moveTo>
                <a:cubicBezTo>
                  <a:pt x="116417" y="218016"/>
                  <a:pt x="232834" y="436033"/>
                  <a:pt x="287867" y="635000"/>
                </a:cubicBezTo>
                <a:cubicBezTo>
                  <a:pt x="342900" y="833967"/>
                  <a:pt x="336550" y="1013883"/>
                  <a:pt x="330200" y="1193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39153" y="5791366"/>
            <a:ext cx="1656184" cy="442674"/>
          </a:xfrm>
          <a:prstGeom prst="wedgeRoundRectCallout">
            <a:avLst>
              <a:gd name="adj1" fmla="val 15736"/>
              <a:gd name="adj2" fmla="val -132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취소 버튼을 누르면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네이버로</a:t>
            </a:r>
            <a:r>
              <a:rPr lang="ko-KR" altLang="en-US" sz="1000" dirty="0"/>
              <a:t> 이동하지 않음</a:t>
            </a:r>
          </a:p>
        </p:txBody>
      </p:sp>
    </p:spTree>
    <p:extLst>
      <p:ext uri="{BB962C8B-B14F-4D97-AF65-F5344CB8AC3E}">
        <p14:creationId xmlns:p14="http://schemas.microsoft.com/office/powerpoint/2010/main" val="27205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r>
              <a:rPr lang="en-US" altLang="ko-KR" dirty="0"/>
              <a:t>(prototype)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객체의 모양을 가진 틀</a:t>
            </a:r>
            <a:endParaRPr lang="en-US" altLang="ko-KR" dirty="0"/>
          </a:p>
          <a:p>
            <a:pPr lvl="1"/>
            <a:r>
              <a:rPr lang="ko-KR" altLang="en-US" dirty="0"/>
              <a:t>붕어빵은 객체이고</a:t>
            </a:r>
            <a:r>
              <a:rPr lang="en-US" altLang="ko-KR" dirty="0"/>
              <a:t>, </a:t>
            </a:r>
            <a:r>
              <a:rPr lang="ko-KR" altLang="en-US" dirty="0"/>
              <a:t>붕어빵을 찍어내는 틀은 </a:t>
            </a:r>
            <a:r>
              <a:rPr lang="ko-KR" altLang="en-US" dirty="0" err="1"/>
              <a:t>프로토타입</a:t>
            </a:r>
            <a:endParaRPr lang="en-US" altLang="ko-KR" dirty="0"/>
          </a:p>
          <a:p>
            <a:pPr lvl="1"/>
            <a:r>
              <a:rPr lang="en-US" altLang="ko-KR" dirty="0"/>
              <a:t>C++, Java</a:t>
            </a:r>
            <a:r>
              <a:rPr lang="ko-KR" altLang="en-US" dirty="0"/>
              <a:t>에서는 </a:t>
            </a:r>
            <a:r>
              <a:rPr lang="ko-KR" altLang="en-US" dirty="0" err="1"/>
              <a:t>프로토타입을</a:t>
            </a:r>
            <a:r>
              <a:rPr lang="ko-KR" altLang="en-US" dirty="0"/>
              <a:t> 클래스라고 부름</a:t>
            </a:r>
          </a:p>
          <a:p>
            <a:pPr lvl="1"/>
            <a:r>
              <a:rPr lang="en-US" altLang="ko-KR" dirty="0"/>
              <a:t>Array, Date, String :</a:t>
            </a:r>
            <a:r>
              <a:rPr lang="ko-KR" altLang="en-US" dirty="0"/>
              <a:t> 자바스크립트에서 제공하는 </a:t>
            </a:r>
            <a:r>
              <a:rPr lang="ko-KR" altLang="en-US" dirty="0" err="1"/>
              <a:t>프로토타입</a:t>
            </a:r>
            <a:endParaRPr lang="en-US" altLang="ko-KR" dirty="0"/>
          </a:p>
          <a:p>
            <a:pPr lvl="1"/>
            <a:r>
              <a:rPr lang="ko-KR" altLang="en-US" dirty="0"/>
              <a:t>객체 생성시 </a:t>
            </a:r>
            <a:r>
              <a:rPr lang="en-US" altLang="ko-KR" dirty="0"/>
              <a:t>‘new </a:t>
            </a:r>
            <a:r>
              <a:rPr lang="ko-KR" altLang="en-US" dirty="0" err="1"/>
              <a:t>프로토타입</a:t>
            </a:r>
            <a:r>
              <a:rPr lang="en-US" altLang="ko-KR" dirty="0"/>
              <a:t>’</a:t>
            </a:r>
            <a:r>
              <a:rPr lang="ko-KR" altLang="en-US" dirty="0"/>
              <a:t> 이용</a:t>
            </a:r>
          </a:p>
          <a:p>
            <a:pPr lvl="2" fontAlgn="base" latinLnBrk="0"/>
            <a:r>
              <a:rPr lang="en-US" altLang="ko-KR" dirty="0" err="1"/>
              <a:t>var</a:t>
            </a:r>
            <a:r>
              <a:rPr lang="en-US" altLang="ko-KR" dirty="0"/>
              <a:t> week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b="1" dirty="0"/>
              <a:t>new Array</a:t>
            </a:r>
            <a:r>
              <a:rPr lang="en-US" altLang="ko-KR" dirty="0"/>
              <a:t>(7); // Array</a:t>
            </a:r>
            <a:r>
              <a:rPr lang="ko-KR" altLang="en-US" dirty="0"/>
              <a:t>는 </a:t>
            </a:r>
            <a:r>
              <a:rPr lang="ko-KR" altLang="en-US" dirty="0" err="1"/>
              <a:t>프로토타입임</a:t>
            </a:r>
            <a:endParaRPr lang="en-US" altLang="ko-KR" dirty="0"/>
          </a:p>
          <a:p>
            <a:pPr lvl="2" fontAlgn="base" latinLnBrk="0"/>
            <a:r>
              <a:rPr lang="en-US" altLang="ko-KR" dirty="0" err="1"/>
              <a:t>var</a:t>
            </a:r>
            <a:r>
              <a:rPr lang="en-US" altLang="ko-KR" dirty="0"/>
              <a:t> hello = </a:t>
            </a:r>
            <a:r>
              <a:rPr lang="en-US" altLang="ko-KR" b="1" dirty="0"/>
              <a:t>new String</a:t>
            </a:r>
            <a:r>
              <a:rPr lang="en-US" altLang="ko-KR" dirty="0"/>
              <a:t>(“hello</a:t>
            </a:r>
            <a:r>
              <a:rPr lang="ko-KR" altLang="en-US" dirty="0"/>
              <a:t>”</a:t>
            </a:r>
            <a:r>
              <a:rPr lang="en-US" altLang="ko-KR" dirty="0"/>
              <a:t>); // String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프로토타입임</a:t>
            </a:r>
            <a:endParaRPr lang="en-US" altLang="ko-KR" dirty="0"/>
          </a:p>
          <a:p>
            <a:pPr lvl="2" fontAlgn="base" latinLnBrk="0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프로토타입</a:t>
            </a:r>
            <a:r>
              <a:rPr lang="ko-KR" altLang="en-US" dirty="0"/>
              <a:t> 만드는 사례 </a:t>
            </a:r>
            <a:r>
              <a:rPr lang="en-US" altLang="ko-KR" dirty="0"/>
              <a:t>: Student </a:t>
            </a:r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프로토타입은</a:t>
            </a:r>
            <a:r>
              <a:rPr lang="ko-KR" altLang="en-US" dirty="0"/>
              <a:t> 함수로 만든다</a:t>
            </a:r>
            <a:endParaRPr lang="en-US" altLang="ko-KR" dirty="0"/>
          </a:p>
          <a:p>
            <a:pPr lvl="2"/>
            <a:r>
              <a:rPr lang="ko-KR" altLang="en-US" dirty="0" err="1"/>
              <a:t>프로토타입</a:t>
            </a:r>
            <a:r>
              <a:rPr lang="ko-KR" altLang="en-US" dirty="0"/>
              <a:t> 함수를 </a:t>
            </a:r>
            <a:r>
              <a:rPr lang="ko-KR" altLang="en-US" dirty="0" err="1"/>
              <a:t>생성자</a:t>
            </a:r>
            <a:r>
              <a:rPr lang="ko-KR" altLang="en-US" dirty="0"/>
              <a:t> 함수라고도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연산자로 객체를 생성한다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2308" y="2638806"/>
            <a:ext cx="4752528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// </a:t>
            </a:r>
            <a:r>
              <a:rPr lang="ko-KR" altLang="en-US" sz="1100" dirty="0" err="1"/>
              <a:t>프로토타입</a:t>
            </a:r>
            <a:r>
              <a:rPr lang="ko-KR" altLang="en-US" sz="1100" dirty="0"/>
              <a:t> Student 작성</a:t>
            </a:r>
          </a:p>
          <a:p>
            <a:pPr defTabSz="180000"/>
            <a:r>
              <a:rPr lang="ko-KR" altLang="en-US" sz="1100" b="1" dirty="0"/>
              <a:t>function Student(name, score</a:t>
            </a:r>
            <a:r>
              <a:rPr lang="ko-KR" altLang="en-US" sz="1100" dirty="0"/>
              <a:t>) { 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this.univ</a:t>
            </a:r>
            <a:r>
              <a:rPr lang="en-US" altLang="ko-KR" sz="1100" b="1" dirty="0"/>
              <a:t> </a:t>
            </a:r>
            <a:r>
              <a:rPr lang="en-US" altLang="ko-KR" sz="1100" dirty="0"/>
              <a:t>= </a:t>
            </a:r>
            <a:r>
              <a:rPr lang="ko-KR" altLang="en-US" sz="1100" dirty="0"/>
              <a:t>"한국대학"</a:t>
            </a:r>
            <a:r>
              <a:rPr lang="en-US" altLang="ko-KR" sz="1100" dirty="0"/>
              <a:t>; // </a:t>
            </a:r>
            <a:r>
              <a:rPr lang="en-US" altLang="ko-KR" sz="1100" dirty="0" err="1"/>
              <a:t>this.univ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univ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this.name</a:t>
            </a:r>
            <a:r>
              <a:rPr lang="ko-KR" altLang="en-US" sz="1100" dirty="0"/>
              <a:t> = name; // this.name을 이용하여 name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this.score</a:t>
            </a:r>
            <a:r>
              <a:rPr lang="ko-KR" altLang="en-US" sz="1100" dirty="0"/>
              <a:t> = score; // this.score를 이용하여 score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this.getGrade</a:t>
            </a:r>
            <a:r>
              <a:rPr lang="ko-KR" altLang="en-US" sz="1100" dirty="0"/>
              <a:t> = </a:t>
            </a:r>
            <a:r>
              <a:rPr lang="ko-KR" altLang="en-US" sz="1100" b="1" dirty="0"/>
              <a:t>function () { </a:t>
            </a:r>
            <a:r>
              <a:rPr lang="ko-KR" altLang="en-US" sz="1100" dirty="0"/>
              <a:t>// getGrade()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			if(this.score &gt; 80) return "A";</a:t>
            </a:r>
          </a:p>
          <a:p>
            <a:pPr defTabSz="180000"/>
            <a:r>
              <a:rPr lang="ko-KR" altLang="en-US" sz="1100" dirty="0"/>
              <a:t>				else if(this.score &gt; 60) return "B";</a:t>
            </a:r>
          </a:p>
          <a:p>
            <a:pPr defTabSz="180000"/>
            <a:r>
              <a:rPr lang="ko-KR" altLang="en-US" sz="1100" dirty="0"/>
              <a:t>				else return "F";</a:t>
            </a:r>
          </a:p>
          <a:p>
            <a:pPr defTabSz="180000"/>
            <a:r>
              <a:rPr lang="ko-KR" altLang="en-US" sz="1100" dirty="0"/>
              <a:t>	}</a:t>
            </a:r>
          </a:p>
          <a:p>
            <a:pPr defTabSz="180000"/>
            <a:r>
              <a:rPr lang="ko-KR" altLang="en-US" sz="11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72308" y="5486795"/>
            <a:ext cx="64087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50" dirty="0"/>
              <a:t>var kitae = </a:t>
            </a:r>
            <a:r>
              <a:rPr lang="ko-KR" altLang="en-US" sz="1050" b="1" dirty="0"/>
              <a:t>new Student("황기태", 75); </a:t>
            </a:r>
            <a:r>
              <a:rPr lang="ko-KR" altLang="en-US" sz="1050" dirty="0"/>
              <a:t>		</a:t>
            </a:r>
            <a:r>
              <a:rPr lang="en-US" altLang="ko-KR" sz="1050" dirty="0"/>
              <a:t>	</a:t>
            </a:r>
            <a:r>
              <a:rPr lang="ko-KR" altLang="en-US" sz="1050" dirty="0"/>
              <a:t>// Student 객체 생성</a:t>
            </a:r>
          </a:p>
          <a:p>
            <a:pPr defTabSz="180000"/>
            <a:r>
              <a:rPr lang="ko-KR" altLang="en-US" sz="1050" dirty="0"/>
              <a:t>var jaemoon = </a:t>
            </a:r>
            <a:r>
              <a:rPr lang="ko-KR" altLang="en-US" sz="1050" b="1" dirty="0"/>
              <a:t>new Student("이재문", 93);</a:t>
            </a:r>
            <a:r>
              <a:rPr lang="ko-KR" altLang="en-US" sz="1050" dirty="0"/>
              <a:t>	// Student 객체 생성</a:t>
            </a:r>
          </a:p>
          <a:p>
            <a:pPr defTabSz="180000"/>
            <a:r>
              <a:rPr lang="ko-KR" altLang="en-US" sz="1050" dirty="0"/>
              <a:t>document.write(kitae.univ + ", " + kitae.name + "의 학점은 " + kitae.getGrade() + "&lt;br&gt;");</a:t>
            </a:r>
          </a:p>
          <a:p>
            <a:pPr defTabSz="180000"/>
            <a:r>
              <a:rPr lang="ko-KR" altLang="en-US" sz="1050" dirty="0"/>
              <a:t>document.write(jaemoon.univ + ", " + jaemoon.name + "의 학점은 " + jaemoon.getGrade() + "&lt;br&gt;")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08" y="2568411"/>
            <a:ext cx="2578224" cy="21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4027" y="682094"/>
            <a:ext cx="4608512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 err="1"/>
              <a:t>프로토타입으로</a:t>
            </a:r>
            <a:r>
              <a:rPr lang="ko-KR" altLang="en-US" sz="900" dirty="0"/>
              <a:t>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생성자</a:t>
            </a:r>
            <a:r>
              <a:rPr lang="ko-KR" altLang="en-US" sz="900" dirty="0"/>
              <a:t> 함수 작성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/>
              <a:t>function Account(owner, code, balance) {</a:t>
            </a:r>
          </a:p>
          <a:p>
            <a:pPr defTabSz="180000"/>
            <a:r>
              <a:rPr lang="en-US" altLang="ko-KR" sz="900" dirty="0"/>
              <a:t>		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this.owner</a:t>
            </a:r>
            <a:r>
              <a:rPr lang="en-US" altLang="ko-KR" sz="900" b="1" dirty="0"/>
              <a:t> </a:t>
            </a:r>
            <a:r>
              <a:rPr lang="en-US" altLang="ko-KR" sz="900" dirty="0"/>
              <a:t>= owner; 	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this.code</a:t>
            </a:r>
            <a:r>
              <a:rPr lang="en-US" altLang="ko-KR" sz="900" b="1" dirty="0"/>
              <a:t> </a:t>
            </a:r>
            <a:r>
              <a:rPr lang="en-US" altLang="ko-KR" sz="900" dirty="0"/>
              <a:t>= code; 		// </a:t>
            </a:r>
            <a:r>
              <a:rPr lang="ko-KR" altLang="en-US" sz="900" dirty="0"/>
              <a:t>계좌 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dirty="0"/>
              <a:t> = balance; 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this.inquiry</a:t>
            </a:r>
            <a:r>
              <a:rPr lang="en-US" altLang="ko-KR" sz="900" b="1" dirty="0"/>
              <a:t> =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this.deposit</a:t>
            </a:r>
            <a:r>
              <a:rPr lang="en-US" altLang="ko-KR" sz="900" b="1" dirty="0"/>
              <a:t> = function 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this.withdraw</a:t>
            </a:r>
            <a:r>
              <a:rPr lang="en-US" altLang="ko-KR" sz="900" b="1" dirty="0"/>
              <a:t> = function (money) {</a:t>
            </a:r>
            <a:r>
              <a:rPr lang="en-US" altLang="ko-KR" sz="900" dirty="0"/>
              <a:t> 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인출하는 액수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 err="1"/>
              <a:t>this.balance</a:t>
            </a:r>
            <a:r>
              <a:rPr lang="en-US" altLang="ko-KR" sz="900" dirty="0"/>
              <a:t> -= money; </a:t>
            </a:r>
          </a:p>
          <a:p>
            <a:pPr defTabSz="180000"/>
            <a:r>
              <a:rPr lang="en-US" altLang="ko-KR" sz="900" dirty="0"/>
              <a:t>			return money;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b="1" dirty="0"/>
              <a:t>}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&lt;h3&gt;Account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new </a:t>
            </a:r>
            <a:r>
              <a:rPr lang="ko-KR" altLang="en-US" sz="900" dirty="0"/>
              <a:t>연산자 이용하여 계좌 객체 생성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account = new Account("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"111", 35000);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(10000); </a:t>
            </a:r>
            <a:r>
              <a:rPr lang="en-US" altLang="ko-KR" sz="900" dirty="0"/>
              <a:t>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(5000); </a:t>
            </a:r>
            <a:r>
              <a:rPr lang="en-US" altLang="ko-KR" sz="900" dirty="0"/>
              <a:t>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pic>
        <p:nvPicPr>
          <p:cNvPr id="1025" name="_x426927928" descr="EMB0000382825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13" y="2595488"/>
            <a:ext cx="284923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3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3507</Words>
  <Application>Microsoft Office PowerPoint</Application>
  <PresentationFormat>와이드스크린</PresentationFormat>
  <Paragraphs>1300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돋움</vt:lpstr>
      <vt:lpstr>맑은 고딕</vt:lpstr>
      <vt:lpstr>Arial</vt:lpstr>
      <vt:lpstr>Comic Sans MS</vt:lpstr>
      <vt:lpstr>Helvetica</vt:lpstr>
      <vt:lpstr>Wingdings</vt:lpstr>
      <vt:lpstr>Office 테마</vt:lpstr>
      <vt:lpstr>웹 기술 활용</vt:lpstr>
      <vt:lpstr>사용자 객체 만들기</vt:lpstr>
      <vt:lpstr>new Object()로 객체 만들기</vt:lpstr>
      <vt:lpstr>PowerPoint 프레젠테이션</vt:lpstr>
      <vt:lpstr>리터럴 표기법으로 만들기</vt:lpstr>
      <vt:lpstr>PowerPoint 프레젠테이션</vt:lpstr>
      <vt:lpstr>프로토타입</vt:lpstr>
      <vt:lpstr>프로토타입 만드는 사례 : Student 프로토타입</vt:lpstr>
      <vt:lpstr>PowerPoint 프레젠테이션</vt:lpstr>
      <vt:lpstr>객체와 반복문</vt:lpstr>
      <vt:lpstr>PowerPoint 프레젠테이션</vt:lpstr>
      <vt:lpstr>객체관련 키워드</vt:lpstr>
      <vt:lpstr>HTML 페이지와 자바스크립트 객체</vt:lpstr>
      <vt:lpstr>문서 객체 모델 기본 용어</vt:lpstr>
      <vt:lpstr>HTML DOM(Document Object Model)</vt:lpstr>
      <vt:lpstr>PowerPoint 프레젠테이션</vt:lpstr>
      <vt:lpstr>DOM 트리의 특징</vt:lpstr>
      <vt:lpstr>DOM 객체와 HTML 페이지의 화면 출력</vt:lpstr>
      <vt:lpstr>HTML 태그의 요소</vt:lpstr>
      <vt:lpstr>DOM 객체의 구성 요소</vt:lpstr>
      <vt:lpstr>PowerPoint 프레젠테이션</vt:lpstr>
      <vt:lpstr>DOM 객체의 프로퍼티와 DOM 객체사이의 관계</vt:lpstr>
      <vt:lpstr>DOM 객체의 구조 출력 : p 객체 사례</vt:lpstr>
      <vt:lpstr>DOM 객체 다루기</vt:lpstr>
      <vt:lpstr>&lt;span&gt;의 CSS3 스타일 동적 변경</vt:lpstr>
      <vt:lpstr>innerHTML 프로퍼티</vt:lpstr>
      <vt:lpstr>innerHTML을 이용하여 HTML 콘텐츠 동적 변경</vt:lpstr>
      <vt:lpstr>this</vt:lpstr>
      <vt:lpstr>this 활용</vt:lpstr>
      <vt:lpstr>document 객체 </vt:lpstr>
      <vt:lpstr>document 객체의 프로퍼티 출력</vt:lpstr>
      <vt:lpstr>document 객체의 프로퍼티 출력</vt:lpstr>
      <vt:lpstr>DOM 트리에서 DOM 객체 찾기</vt:lpstr>
      <vt:lpstr>태그 이름으로 DOM 객체 찾기, getElementsByTagName()</vt:lpstr>
      <vt:lpstr>document.write()</vt:lpstr>
      <vt:lpstr>write() 메소드 활용</vt:lpstr>
      <vt:lpstr>write()를 잘못 사용하는 예</vt:lpstr>
      <vt:lpstr>document의 열기와 닫기, open()과 close()</vt:lpstr>
      <vt:lpstr>PowerPoint 프레젠테이션</vt:lpstr>
      <vt:lpstr>문서의 동적 구성</vt:lpstr>
      <vt:lpstr>&lt;div&gt; 태그의 DOM 객체 동적 생성</vt:lpstr>
      <vt:lpstr>PowerPoint 프레젠테이션</vt:lpstr>
      <vt:lpstr>이벤트 개요</vt:lpstr>
      <vt:lpstr>브라우저에 발생하는 다양한 이벤트들</vt:lpstr>
      <vt:lpstr>이벤트 리스너 만들기</vt:lpstr>
      <vt:lpstr>HTML 태그 내에 이벤트 리스너 작성</vt:lpstr>
      <vt:lpstr>DOM 객체의 이벤트 리스너 프로퍼티에 작성</vt:lpstr>
      <vt:lpstr>DOM 객체의 이벤트 리스너 프로퍼티에 리스너 등록</vt:lpstr>
      <vt:lpstr>DOM 객체의 addEventListener() 메소드 활용</vt:lpstr>
      <vt:lpstr>addEventListener() 사용</vt:lpstr>
      <vt:lpstr>익명 함수로 이벤트 리스너 작성</vt:lpstr>
      <vt:lpstr>익명 함수로 이벤트 리스너 작성</vt:lpstr>
      <vt:lpstr>이벤트 리스너 작성 방법 4 가지 비교</vt:lpstr>
      <vt:lpstr>이벤트 객체</vt:lpstr>
      <vt:lpstr>이벤트 객체 전달받기</vt:lpstr>
      <vt:lpstr>이벤트 리스너에서 이벤트 객체 전달 받기</vt:lpstr>
      <vt:lpstr>이벤트 객체에 들어 있는 정보</vt:lpstr>
      <vt:lpstr>이벤트 객체의 프로퍼티 출력</vt:lpstr>
      <vt:lpstr>이벤트의 디폴트 행동 취소, preventDefault()</vt:lpstr>
      <vt:lpstr>이벤트의 디폴트 행동 취소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353ST051</cp:lastModifiedBy>
  <cp:revision>23</cp:revision>
  <dcterms:created xsi:type="dcterms:W3CDTF">2019-03-01T02:15:21Z</dcterms:created>
  <dcterms:modified xsi:type="dcterms:W3CDTF">2019-10-18T01:41:52Z</dcterms:modified>
</cp:coreProperties>
</file>